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F5A9D-D146-46FA-A4E3-B19899E724EF}" v="104" dt="2020-08-31T21:26:59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3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en Tomov" userId="507ea8ec-34f4-4c69-972a-db3ca7d6ad9a" providerId="ADAL" clId="{232F5A9D-D146-46FA-A4E3-B19899E724EF}"/>
    <pc:docChg chg="undo redo custSel addSld modSld">
      <pc:chgData name="Neven Tomov" userId="507ea8ec-34f4-4c69-972a-db3ca7d6ad9a" providerId="ADAL" clId="{232F5A9D-D146-46FA-A4E3-B19899E724EF}" dt="2020-08-31T21:29:08.395" v="804" actId="6549"/>
      <pc:docMkLst>
        <pc:docMk/>
      </pc:docMkLst>
      <pc:sldChg chg="modSp mod">
        <pc:chgData name="Neven Tomov" userId="507ea8ec-34f4-4c69-972a-db3ca7d6ad9a" providerId="ADAL" clId="{232F5A9D-D146-46FA-A4E3-B19899E724EF}" dt="2020-08-31T12:09:22.157" v="255" actId="20577"/>
        <pc:sldMkLst>
          <pc:docMk/>
          <pc:sldMk cId="2092344802" sldId="256"/>
        </pc:sldMkLst>
        <pc:spChg chg="mod">
          <ac:chgData name="Neven Tomov" userId="507ea8ec-34f4-4c69-972a-db3ca7d6ad9a" providerId="ADAL" clId="{232F5A9D-D146-46FA-A4E3-B19899E724EF}" dt="2020-08-31T12:09:22.157" v="255" actId="20577"/>
          <ac:spMkLst>
            <pc:docMk/>
            <pc:sldMk cId="2092344802" sldId="256"/>
            <ac:spMk id="2" creationId="{ECFA392B-BD40-46C4-BDB0-4BAB3FD3764D}"/>
          </ac:spMkLst>
        </pc:spChg>
      </pc:sldChg>
      <pc:sldChg chg="addSp delSp modSp mod">
        <pc:chgData name="Neven Tomov" userId="507ea8ec-34f4-4c69-972a-db3ca7d6ad9a" providerId="ADAL" clId="{232F5A9D-D146-46FA-A4E3-B19899E724EF}" dt="2020-08-31T12:15:12.669" v="297" actId="20577"/>
        <pc:sldMkLst>
          <pc:docMk/>
          <pc:sldMk cId="3207347701" sldId="257"/>
        </pc:sldMkLst>
        <pc:spChg chg="add mod">
          <ac:chgData name="Neven Tomov" userId="507ea8ec-34f4-4c69-972a-db3ca7d6ad9a" providerId="ADAL" clId="{232F5A9D-D146-46FA-A4E3-B19899E724EF}" dt="2020-08-31T11:39:34.303" v="15" actId="14100"/>
          <ac:spMkLst>
            <pc:docMk/>
            <pc:sldMk cId="3207347701" sldId="257"/>
            <ac:spMk id="21" creationId="{06E3D582-FDD3-4234-8518-6F7C137A1927}"/>
          </ac:spMkLst>
        </pc:spChg>
        <pc:spChg chg="add mod">
          <ac:chgData name="Neven Tomov" userId="507ea8ec-34f4-4c69-972a-db3ca7d6ad9a" providerId="ADAL" clId="{232F5A9D-D146-46FA-A4E3-B19899E724EF}" dt="2020-08-31T11:42:58.573" v="20" actId="1076"/>
          <ac:spMkLst>
            <pc:docMk/>
            <pc:sldMk cId="3207347701" sldId="257"/>
            <ac:spMk id="24" creationId="{790F10F1-CDC5-46B7-80D6-9401120F6213}"/>
          </ac:spMkLst>
        </pc:spChg>
        <pc:spChg chg="add del mod">
          <ac:chgData name="Neven Tomov" userId="507ea8ec-34f4-4c69-972a-db3ca7d6ad9a" providerId="ADAL" clId="{232F5A9D-D146-46FA-A4E3-B19899E724EF}" dt="2020-08-31T12:14:24.456" v="261" actId="767"/>
          <ac:spMkLst>
            <pc:docMk/>
            <pc:sldMk cId="3207347701" sldId="257"/>
            <ac:spMk id="25" creationId="{6F082D4A-2450-479D-B2F1-FFA1EDA8348F}"/>
          </ac:spMkLst>
        </pc:spChg>
        <pc:spChg chg="add mod">
          <ac:chgData name="Neven Tomov" userId="507ea8ec-34f4-4c69-972a-db3ca7d6ad9a" providerId="ADAL" clId="{232F5A9D-D146-46FA-A4E3-B19899E724EF}" dt="2020-08-31T12:15:12.669" v="297" actId="20577"/>
          <ac:spMkLst>
            <pc:docMk/>
            <pc:sldMk cId="3207347701" sldId="257"/>
            <ac:spMk id="26" creationId="{C1AF2178-2564-4861-AEED-31660B69E94B}"/>
          </ac:spMkLst>
        </pc:spChg>
        <pc:graphicFrameChg chg="add mod">
          <ac:chgData name="Neven Tomov" userId="507ea8ec-34f4-4c69-972a-db3ca7d6ad9a" providerId="ADAL" clId="{232F5A9D-D146-46FA-A4E3-B19899E724EF}" dt="2020-08-31T11:40:07.281" v="17" actId="1076"/>
          <ac:graphicFrameMkLst>
            <pc:docMk/>
            <pc:sldMk cId="3207347701" sldId="257"/>
            <ac:graphicFrameMk id="22" creationId="{91F511CE-014C-4BD8-8EB2-B15A788F04AA}"/>
          </ac:graphicFrameMkLst>
        </pc:graphicFrameChg>
      </pc:sldChg>
      <pc:sldChg chg="addSp delSp modSp mod">
        <pc:chgData name="Neven Tomov" userId="507ea8ec-34f4-4c69-972a-db3ca7d6ad9a" providerId="ADAL" clId="{232F5A9D-D146-46FA-A4E3-B19899E724EF}" dt="2020-08-31T12:17:48.408" v="364" actId="20577"/>
        <pc:sldMkLst>
          <pc:docMk/>
          <pc:sldMk cId="3272637429" sldId="258"/>
        </pc:sldMkLst>
        <pc:spChg chg="del">
          <ac:chgData name="Neven Tomov" userId="507ea8ec-34f4-4c69-972a-db3ca7d6ad9a" providerId="ADAL" clId="{232F5A9D-D146-46FA-A4E3-B19899E724EF}" dt="2020-08-31T11:43:16.017" v="21" actId="478"/>
          <ac:spMkLst>
            <pc:docMk/>
            <pc:sldMk cId="3272637429" sldId="258"/>
            <ac:spMk id="9" creationId="{449A255A-CFA9-463C-B4FE-4ED19289B6EA}"/>
          </ac:spMkLst>
        </pc:spChg>
        <pc:spChg chg="add del mod">
          <ac:chgData name="Neven Tomov" userId="507ea8ec-34f4-4c69-972a-db3ca7d6ad9a" providerId="ADAL" clId="{232F5A9D-D146-46FA-A4E3-B19899E724EF}" dt="2020-08-31T11:44:51.441" v="34" actId="478"/>
          <ac:spMkLst>
            <pc:docMk/>
            <pc:sldMk cId="3272637429" sldId="258"/>
            <ac:spMk id="15" creationId="{B8809A46-9538-4F83-8BDB-1E7F4D2B2C28}"/>
          </ac:spMkLst>
        </pc:spChg>
        <pc:spChg chg="add mod">
          <ac:chgData name="Neven Tomov" userId="507ea8ec-34f4-4c69-972a-db3ca7d6ad9a" providerId="ADAL" clId="{232F5A9D-D146-46FA-A4E3-B19899E724EF}" dt="2020-08-31T12:16:11.384" v="329" actId="1038"/>
          <ac:spMkLst>
            <pc:docMk/>
            <pc:sldMk cId="3272637429" sldId="258"/>
            <ac:spMk id="17" creationId="{CE07834A-150D-4B75-A7C0-A351AD98E45B}"/>
          </ac:spMkLst>
        </pc:spChg>
        <pc:spChg chg="add mod">
          <ac:chgData name="Neven Tomov" userId="507ea8ec-34f4-4c69-972a-db3ca7d6ad9a" providerId="ADAL" clId="{232F5A9D-D146-46FA-A4E3-B19899E724EF}" dt="2020-08-31T12:16:04.657" v="312" actId="1038"/>
          <ac:spMkLst>
            <pc:docMk/>
            <pc:sldMk cId="3272637429" sldId="258"/>
            <ac:spMk id="18" creationId="{A01603B4-C305-4BFF-9A3F-D603F330DBA4}"/>
          </ac:spMkLst>
        </pc:spChg>
        <pc:spChg chg="add mod">
          <ac:chgData name="Neven Tomov" userId="507ea8ec-34f4-4c69-972a-db3ca7d6ad9a" providerId="ADAL" clId="{232F5A9D-D146-46FA-A4E3-B19899E724EF}" dt="2020-08-31T12:16:11.384" v="329" actId="1038"/>
          <ac:spMkLst>
            <pc:docMk/>
            <pc:sldMk cId="3272637429" sldId="258"/>
            <ac:spMk id="20" creationId="{93E9F6AE-5D32-495E-B3B0-37A93E5A07F9}"/>
          </ac:spMkLst>
        </pc:spChg>
        <pc:spChg chg="add mod">
          <ac:chgData name="Neven Tomov" userId="507ea8ec-34f4-4c69-972a-db3ca7d6ad9a" providerId="ADAL" clId="{232F5A9D-D146-46FA-A4E3-B19899E724EF}" dt="2020-08-31T12:16:04.657" v="312" actId="1038"/>
          <ac:spMkLst>
            <pc:docMk/>
            <pc:sldMk cId="3272637429" sldId="258"/>
            <ac:spMk id="26" creationId="{FC26249A-8373-44A3-BAD7-D88118787117}"/>
          </ac:spMkLst>
        </pc:spChg>
        <pc:spChg chg="add mod">
          <ac:chgData name="Neven Tomov" userId="507ea8ec-34f4-4c69-972a-db3ca7d6ad9a" providerId="ADAL" clId="{232F5A9D-D146-46FA-A4E3-B19899E724EF}" dt="2020-08-31T12:16:11.384" v="329" actId="1038"/>
          <ac:spMkLst>
            <pc:docMk/>
            <pc:sldMk cId="3272637429" sldId="258"/>
            <ac:spMk id="28" creationId="{EB85B8D8-7F6F-4FAF-AC04-3451BEF43C19}"/>
          </ac:spMkLst>
        </pc:spChg>
        <pc:spChg chg="add mod">
          <ac:chgData name="Neven Tomov" userId="507ea8ec-34f4-4c69-972a-db3ca7d6ad9a" providerId="ADAL" clId="{232F5A9D-D146-46FA-A4E3-B19899E724EF}" dt="2020-08-31T12:16:04.657" v="312" actId="1038"/>
          <ac:spMkLst>
            <pc:docMk/>
            <pc:sldMk cId="3272637429" sldId="258"/>
            <ac:spMk id="29" creationId="{1DB93140-5A75-4345-ABA5-106A78731855}"/>
          </ac:spMkLst>
        </pc:spChg>
        <pc:spChg chg="add mod">
          <ac:chgData name="Neven Tomov" userId="507ea8ec-34f4-4c69-972a-db3ca7d6ad9a" providerId="ADAL" clId="{232F5A9D-D146-46FA-A4E3-B19899E724EF}" dt="2020-08-31T12:16:59.492" v="332" actId="1076"/>
          <ac:spMkLst>
            <pc:docMk/>
            <pc:sldMk cId="3272637429" sldId="258"/>
            <ac:spMk id="32" creationId="{3046440F-CC1E-48EA-B646-465895974F5D}"/>
          </ac:spMkLst>
        </pc:spChg>
        <pc:spChg chg="add mod">
          <ac:chgData name="Neven Tomov" userId="507ea8ec-34f4-4c69-972a-db3ca7d6ad9a" providerId="ADAL" clId="{232F5A9D-D146-46FA-A4E3-B19899E724EF}" dt="2020-08-31T12:16:59.492" v="332" actId="1076"/>
          <ac:spMkLst>
            <pc:docMk/>
            <pc:sldMk cId="3272637429" sldId="258"/>
            <ac:spMk id="35" creationId="{34FFCAED-5CC1-4841-BBF5-F51FFCD3D65B}"/>
          </ac:spMkLst>
        </pc:spChg>
        <pc:spChg chg="add mod">
          <ac:chgData name="Neven Tomov" userId="507ea8ec-34f4-4c69-972a-db3ca7d6ad9a" providerId="ADAL" clId="{232F5A9D-D146-46FA-A4E3-B19899E724EF}" dt="2020-08-31T12:16:59.492" v="332" actId="1076"/>
          <ac:spMkLst>
            <pc:docMk/>
            <pc:sldMk cId="3272637429" sldId="258"/>
            <ac:spMk id="37" creationId="{B683A778-B454-404C-84C2-1998B87176D3}"/>
          </ac:spMkLst>
        </pc:spChg>
        <pc:spChg chg="add mod">
          <ac:chgData name="Neven Tomov" userId="507ea8ec-34f4-4c69-972a-db3ca7d6ad9a" providerId="ADAL" clId="{232F5A9D-D146-46FA-A4E3-B19899E724EF}" dt="2020-08-31T12:17:48.408" v="364" actId="20577"/>
          <ac:spMkLst>
            <pc:docMk/>
            <pc:sldMk cId="3272637429" sldId="258"/>
            <ac:spMk id="39" creationId="{8D6C6238-EB46-47CF-95A3-FB2DC3FF822D}"/>
          </ac:spMkLst>
        </pc:spChg>
        <pc:graphicFrameChg chg="del">
          <ac:chgData name="Neven Tomov" userId="507ea8ec-34f4-4c69-972a-db3ca7d6ad9a" providerId="ADAL" clId="{232F5A9D-D146-46FA-A4E3-B19899E724EF}" dt="2020-08-31T11:43:16.017" v="21" actId="478"/>
          <ac:graphicFrameMkLst>
            <pc:docMk/>
            <pc:sldMk cId="3272637429" sldId="258"/>
            <ac:graphicFrameMk id="5" creationId="{49EF59F7-A171-4945-8B30-592C494CC44F}"/>
          </ac:graphicFrameMkLst>
        </pc:graphicFrameChg>
        <pc:graphicFrameChg chg="del">
          <ac:chgData name="Neven Tomov" userId="507ea8ec-34f4-4c69-972a-db3ca7d6ad9a" providerId="ADAL" clId="{232F5A9D-D146-46FA-A4E3-B19899E724EF}" dt="2020-08-31T11:43:16.017" v="21" actId="478"/>
          <ac:graphicFrameMkLst>
            <pc:docMk/>
            <pc:sldMk cId="3272637429" sldId="258"/>
            <ac:graphicFrameMk id="10" creationId="{C645406C-324E-4BBC-8260-16FF495B27B5}"/>
          </ac:graphicFrameMkLst>
        </pc:graphicFrameChg>
        <pc:graphicFrameChg chg="add del mod">
          <ac:chgData name="Neven Tomov" userId="507ea8ec-34f4-4c69-972a-db3ca7d6ad9a" providerId="ADAL" clId="{232F5A9D-D146-46FA-A4E3-B19899E724EF}" dt="2020-08-31T11:43:39.980" v="23"/>
          <ac:graphicFrameMkLst>
            <pc:docMk/>
            <pc:sldMk cId="3272637429" sldId="258"/>
            <ac:graphicFrameMk id="11" creationId="{8E2790D9-4BE3-4AF2-8CA6-56BE0742A54C}"/>
          </ac:graphicFrameMkLst>
        </pc:graphicFrameChg>
        <pc:graphicFrameChg chg="add mod">
          <ac:chgData name="Neven Tomov" userId="507ea8ec-34f4-4c69-972a-db3ca7d6ad9a" providerId="ADAL" clId="{232F5A9D-D146-46FA-A4E3-B19899E724EF}" dt="2020-08-31T12:16:11.384" v="329" actId="1038"/>
          <ac:graphicFrameMkLst>
            <pc:docMk/>
            <pc:sldMk cId="3272637429" sldId="258"/>
            <ac:graphicFrameMk id="12" creationId="{F3037605-D85B-4003-B930-F2D232C6FBA1}"/>
          </ac:graphicFrameMkLst>
        </pc:graphicFrameChg>
        <pc:graphicFrameChg chg="add mod">
          <ac:chgData name="Neven Tomov" userId="507ea8ec-34f4-4c69-972a-db3ca7d6ad9a" providerId="ADAL" clId="{232F5A9D-D146-46FA-A4E3-B19899E724EF}" dt="2020-08-31T12:16:11.384" v="329" actId="1038"/>
          <ac:graphicFrameMkLst>
            <pc:docMk/>
            <pc:sldMk cId="3272637429" sldId="258"/>
            <ac:graphicFrameMk id="13" creationId="{C002A94D-156A-4C19-93E3-4FC0C091D65B}"/>
          </ac:graphicFrameMkLst>
        </pc:graphicFrameChg>
        <pc:graphicFrameChg chg="add mod">
          <ac:chgData name="Neven Tomov" userId="507ea8ec-34f4-4c69-972a-db3ca7d6ad9a" providerId="ADAL" clId="{232F5A9D-D146-46FA-A4E3-B19899E724EF}" dt="2020-08-31T12:16:11.384" v="329" actId="1038"/>
          <ac:graphicFrameMkLst>
            <pc:docMk/>
            <pc:sldMk cId="3272637429" sldId="258"/>
            <ac:graphicFrameMk id="21" creationId="{62EA7DB6-B3FF-492B-BAC5-B535ED75A1DD}"/>
          </ac:graphicFrameMkLst>
        </pc:graphicFrameChg>
        <pc:graphicFrameChg chg="add del mod">
          <ac:chgData name="Neven Tomov" userId="507ea8ec-34f4-4c69-972a-db3ca7d6ad9a" providerId="ADAL" clId="{232F5A9D-D146-46FA-A4E3-B19899E724EF}" dt="2020-08-31T11:47:04.845" v="62"/>
          <ac:graphicFrameMkLst>
            <pc:docMk/>
            <pc:sldMk cId="3272637429" sldId="258"/>
            <ac:graphicFrameMk id="22" creationId="{C409343F-F6F8-45D4-A8C9-5E56E1FA9E1C}"/>
          </ac:graphicFrameMkLst>
        </pc:graphicFrameChg>
        <pc:graphicFrameChg chg="add mod">
          <ac:chgData name="Neven Tomov" userId="507ea8ec-34f4-4c69-972a-db3ca7d6ad9a" providerId="ADAL" clId="{232F5A9D-D146-46FA-A4E3-B19899E724EF}" dt="2020-08-31T12:16:04.657" v="312" actId="1038"/>
          <ac:graphicFrameMkLst>
            <pc:docMk/>
            <pc:sldMk cId="3272637429" sldId="258"/>
            <ac:graphicFrameMk id="23" creationId="{F2C03E49-4ACB-478E-B52A-E79D3AEF0C92}"/>
          </ac:graphicFrameMkLst>
        </pc:graphicFrameChg>
        <pc:graphicFrameChg chg="add mod">
          <ac:chgData name="Neven Tomov" userId="507ea8ec-34f4-4c69-972a-db3ca7d6ad9a" providerId="ADAL" clId="{232F5A9D-D146-46FA-A4E3-B19899E724EF}" dt="2020-08-31T12:16:04.657" v="312" actId="1038"/>
          <ac:graphicFrameMkLst>
            <pc:docMk/>
            <pc:sldMk cId="3272637429" sldId="258"/>
            <ac:graphicFrameMk id="24" creationId="{E20C3441-9296-4EFB-8FCB-7B5539E0659F}"/>
          </ac:graphicFrameMkLst>
        </pc:graphicFrameChg>
        <pc:graphicFrameChg chg="add mod">
          <ac:chgData name="Neven Tomov" userId="507ea8ec-34f4-4c69-972a-db3ca7d6ad9a" providerId="ADAL" clId="{232F5A9D-D146-46FA-A4E3-B19899E724EF}" dt="2020-08-31T12:16:04.657" v="312" actId="1038"/>
          <ac:graphicFrameMkLst>
            <pc:docMk/>
            <pc:sldMk cId="3272637429" sldId="258"/>
            <ac:graphicFrameMk id="30" creationId="{28C16919-BC24-4DF4-87F7-B6B1DC9778BC}"/>
          </ac:graphicFrameMkLst>
        </pc:graphicFrameChg>
        <pc:graphicFrameChg chg="add mod">
          <ac:chgData name="Neven Tomov" userId="507ea8ec-34f4-4c69-972a-db3ca7d6ad9a" providerId="ADAL" clId="{232F5A9D-D146-46FA-A4E3-B19899E724EF}" dt="2020-08-31T12:16:59.492" v="332" actId="1076"/>
          <ac:graphicFrameMkLst>
            <pc:docMk/>
            <pc:sldMk cId="3272637429" sldId="258"/>
            <ac:graphicFrameMk id="33" creationId="{AF1A86D1-8204-4F65-B089-67ED9F984F19}"/>
          </ac:graphicFrameMkLst>
        </pc:graphicFrameChg>
        <pc:cxnChg chg="add">
          <ac:chgData name="Neven Tomov" userId="507ea8ec-34f4-4c69-972a-db3ca7d6ad9a" providerId="ADAL" clId="{232F5A9D-D146-46FA-A4E3-B19899E724EF}" dt="2020-08-31T12:16:30.503" v="330" actId="11529"/>
          <ac:cxnSpMkLst>
            <pc:docMk/>
            <pc:sldMk cId="3272637429" sldId="258"/>
            <ac:cxnSpMk id="41" creationId="{552926C7-3B0E-4EFB-86E1-78A9B2A4E552}"/>
          </ac:cxnSpMkLst>
        </pc:cxnChg>
        <pc:cxnChg chg="add mod">
          <ac:chgData name="Neven Tomov" userId="507ea8ec-34f4-4c69-972a-db3ca7d6ad9a" providerId="ADAL" clId="{232F5A9D-D146-46FA-A4E3-B19899E724EF}" dt="2020-08-31T12:17:21.842" v="335" actId="14100"/>
          <ac:cxnSpMkLst>
            <pc:docMk/>
            <pc:sldMk cId="3272637429" sldId="258"/>
            <ac:cxnSpMk id="43" creationId="{12E3CD79-83D0-43B4-A264-AD3BF5F39AD6}"/>
          </ac:cxnSpMkLst>
        </pc:cxnChg>
      </pc:sldChg>
      <pc:sldChg chg="addSp modSp new mod">
        <pc:chgData name="Neven Tomov" userId="507ea8ec-34f4-4c69-972a-db3ca7d6ad9a" providerId="ADAL" clId="{232F5A9D-D146-46FA-A4E3-B19899E724EF}" dt="2020-08-31T12:18:25.603" v="409" actId="1038"/>
        <pc:sldMkLst>
          <pc:docMk/>
          <pc:sldMk cId="1938830219" sldId="259"/>
        </pc:sldMkLst>
        <pc:spChg chg="add mod">
          <ac:chgData name="Neven Tomov" userId="507ea8ec-34f4-4c69-972a-db3ca7d6ad9a" providerId="ADAL" clId="{232F5A9D-D146-46FA-A4E3-B19899E724EF}" dt="2020-08-31T12:18:25.603" v="409" actId="1038"/>
          <ac:spMkLst>
            <pc:docMk/>
            <pc:sldMk cId="1938830219" sldId="259"/>
            <ac:spMk id="5" creationId="{3E7D886F-2A77-47A7-ABCB-F85FAD6099B7}"/>
          </ac:spMkLst>
        </pc:spChg>
        <pc:spChg chg="add mod">
          <ac:chgData name="Neven Tomov" userId="507ea8ec-34f4-4c69-972a-db3ca7d6ad9a" providerId="ADAL" clId="{232F5A9D-D146-46FA-A4E3-B19899E724EF}" dt="2020-08-31T12:18:25.603" v="409" actId="1038"/>
          <ac:spMkLst>
            <pc:docMk/>
            <pc:sldMk cId="1938830219" sldId="259"/>
            <ac:spMk id="6" creationId="{3E6C3F85-36D3-4C13-9BAF-98D80217EC85}"/>
          </ac:spMkLst>
        </pc:spChg>
        <pc:spChg chg="add mod">
          <ac:chgData name="Neven Tomov" userId="507ea8ec-34f4-4c69-972a-db3ca7d6ad9a" providerId="ADAL" clId="{232F5A9D-D146-46FA-A4E3-B19899E724EF}" dt="2020-08-31T12:18:25.603" v="409" actId="1038"/>
          <ac:spMkLst>
            <pc:docMk/>
            <pc:sldMk cId="1938830219" sldId="259"/>
            <ac:spMk id="8" creationId="{68D0D5D1-A960-4FEA-9F70-9A669088827D}"/>
          </ac:spMkLst>
        </pc:spChg>
        <pc:spChg chg="add mod">
          <ac:chgData name="Neven Tomov" userId="507ea8ec-34f4-4c69-972a-db3ca7d6ad9a" providerId="ADAL" clId="{232F5A9D-D146-46FA-A4E3-B19899E724EF}" dt="2020-08-31T12:18:17.835" v="378" actId="20577"/>
          <ac:spMkLst>
            <pc:docMk/>
            <pc:sldMk cId="1938830219" sldId="259"/>
            <ac:spMk id="11" creationId="{F0A49CD8-A814-4050-B45C-C23F72D8BC27}"/>
          </ac:spMkLst>
        </pc:spChg>
        <pc:graphicFrameChg chg="add mod modGraphic">
          <ac:chgData name="Neven Tomov" userId="507ea8ec-34f4-4c69-972a-db3ca7d6ad9a" providerId="ADAL" clId="{232F5A9D-D146-46FA-A4E3-B19899E724EF}" dt="2020-08-31T12:18:25.603" v="409" actId="1038"/>
          <ac:graphicFrameMkLst>
            <pc:docMk/>
            <pc:sldMk cId="1938830219" sldId="259"/>
            <ac:graphicFrameMk id="2" creationId="{3E782582-3188-4BE7-B1CA-FCD24DCF5F6D}"/>
          </ac:graphicFrameMkLst>
        </pc:graphicFrameChg>
        <pc:graphicFrameChg chg="add mod modGraphic">
          <ac:chgData name="Neven Tomov" userId="507ea8ec-34f4-4c69-972a-db3ca7d6ad9a" providerId="ADAL" clId="{232F5A9D-D146-46FA-A4E3-B19899E724EF}" dt="2020-08-31T12:18:25.603" v="409" actId="1038"/>
          <ac:graphicFrameMkLst>
            <pc:docMk/>
            <pc:sldMk cId="1938830219" sldId="259"/>
            <ac:graphicFrameMk id="3" creationId="{6523CBC7-CCC9-467A-BD82-DB76EA69C0C5}"/>
          </ac:graphicFrameMkLst>
        </pc:graphicFrameChg>
        <pc:graphicFrameChg chg="add mod modGraphic">
          <ac:chgData name="Neven Tomov" userId="507ea8ec-34f4-4c69-972a-db3ca7d6ad9a" providerId="ADAL" clId="{232F5A9D-D146-46FA-A4E3-B19899E724EF}" dt="2020-08-31T12:18:25.603" v="409" actId="1038"/>
          <ac:graphicFrameMkLst>
            <pc:docMk/>
            <pc:sldMk cId="1938830219" sldId="259"/>
            <ac:graphicFrameMk id="9" creationId="{BB013AD4-5CE3-4962-842D-EB371AD70808}"/>
          </ac:graphicFrameMkLst>
        </pc:graphicFrameChg>
      </pc:sldChg>
      <pc:sldChg chg="addSp delSp modSp new mod">
        <pc:chgData name="Neven Tomov" userId="507ea8ec-34f4-4c69-972a-db3ca7d6ad9a" providerId="ADAL" clId="{232F5A9D-D146-46FA-A4E3-B19899E724EF}" dt="2020-08-31T12:28:54.470" v="571" actId="14100"/>
        <pc:sldMkLst>
          <pc:docMk/>
          <pc:sldMk cId="2003784181" sldId="260"/>
        </pc:sldMkLst>
        <pc:spChg chg="add mod">
          <ac:chgData name="Neven Tomov" userId="507ea8ec-34f4-4c69-972a-db3ca7d6ad9a" providerId="ADAL" clId="{232F5A9D-D146-46FA-A4E3-B19899E724EF}" dt="2020-08-31T12:18:47.816" v="422" actId="20577"/>
          <ac:spMkLst>
            <pc:docMk/>
            <pc:sldMk cId="2003784181" sldId="260"/>
            <ac:spMk id="3" creationId="{2E7DEDD3-8C16-4ABD-9BFE-AECCAC50859B}"/>
          </ac:spMkLst>
        </pc:spChg>
        <pc:spChg chg="add mod">
          <ac:chgData name="Neven Tomov" userId="507ea8ec-34f4-4c69-972a-db3ca7d6ad9a" providerId="ADAL" clId="{232F5A9D-D146-46FA-A4E3-B19899E724EF}" dt="2020-08-31T12:25:04.916" v="529" actId="404"/>
          <ac:spMkLst>
            <pc:docMk/>
            <pc:sldMk cId="2003784181" sldId="260"/>
            <ac:spMk id="7" creationId="{27087F4B-85A4-418E-8BDF-C7B3D209D6C2}"/>
          </ac:spMkLst>
        </pc:spChg>
        <pc:spChg chg="add mod">
          <ac:chgData name="Neven Tomov" userId="507ea8ec-34f4-4c69-972a-db3ca7d6ad9a" providerId="ADAL" clId="{232F5A9D-D146-46FA-A4E3-B19899E724EF}" dt="2020-08-31T12:25:07.488" v="530" actId="404"/>
          <ac:spMkLst>
            <pc:docMk/>
            <pc:sldMk cId="2003784181" sldId="260"/>
            <ac:spMk id="11" creationId="{6E790502-893A-4EDE-86A4-34CDC1959D8D}"/>
          </ac:spMkLst>
        </pc:spChg>
        <pc:spChg chg="add mod">
          <ac:chgData name="Neven Tomov" userId="507ea8ec-34f4-4c69-972a-db3ca7d6ad9a" providerId="ADAL" clId="{232F5A9D-D146-46FA-A4E3-B19899E724EF}" dt="2020-08-31T12:28:19.537" v="565" actId="1076"/>
          <ac:spMkLst>
            <pc:docMk/>
            <pc:sldMk cId="2003784181" sldId="260"/>
            <ac:spMk id="12" creationId="{460E2A37-27B0-4589-8F4A-B2858A6FDF22}"/>
          </ac:spMkLst>
        </pc:spChg>
        <pc:spChg chg="add mod">
          <ac:chgData name="Neven Tomov" userId="507ea8ec-34f4-4c69-972a-db3ca7d6ad9a" providerId="ADAL" clId="{232F5A9D-D146-46FA-A4E3-B19899E724EF}" dt="2020-08-31T12:26:05.543" v="547" actId="1076"/>
          <ac:spMkLst>
            <pc:docMk/>
            <pc:sldMk cId="2003784181" sldId="260"/>
            <ac:spMk id="15" creationId="{41C283FF-2608-4BB8-B19F-1D9E0D47848F}"/>
          </ac:spMkLst>
        </pc:spChg>
        <pc:spChg chg="add mod">
          <ac:chgData name="Neven Tomov" userId="507ea8ec-34f4-4c69-972a-db3ca7d6ad9a" providerId="ADAL" clId="{232F5A9D-D146-46FA-A4E3-B19899E724EF}" dt="2020-08-31T12:28:54.470" v="571" actId="14100"/>
          <ac:spMkLst>
            <pc:docMk/>
            <pc:sldMk cId="2003784181" sldId="260"/>
            <ac:spMk id="19" creationId="{FDA43C21-3518-4672-B572-71AF41DCFBA2}"/>
          </ac:spMkLst>
        </pc:spChg>
        <pc:spChg chg="add mod">
          <ac:chgData name="Neven Tomov" userId="507ea8ec-34f4-4c69-972a-db3ca7d6ad9a" providerId="ADAL" clId="{232F5A9D-D146-46FA-A4E3-B19899E724EF}" dt="2020-08-31T12:26:48.723" v="551" actId="571"/>
          <ac:spMkLst>
            <pc:docMk/>
            <pc:sldMk cId="2003784181" sldId="260"/>
            <ac:spMk id="20" creationId="{C7A09F73-F40A-4555-A5B1-6BF60A9FA687}"/>
          </ac:spMkLst>
        </pc:spChg>
        <pc:graphicFrameChg chg="add del mod">
          <ac:chgData name="Neven Tomov" userId="507ea8ec-34f4-4c69-972a-db3ca7d6ad9a" providerId="ADAL" clId="{232F5A9D-D146-46FA-A4E3-B19899E724EF}" dt="2020-08-31T12:19:13.266" v="424"/>
          <ac:graphicFrameMkLst>
            <pc:docMk/>
            <pc:sldMk cId="2003784181" sldId="260"/>
            <ac:graphicFrameMk id="4" creationId="{97BA5047-B17B-46EF-A697-87A637BC14CA}"/>
          </ac:graphicFrameMkLst>
        </pc:graphicFrameChg>
        <pc:graphicFrameChg chg="add mod modGraphic">
          <ac:chgData name="Neven Tomov" userId="507ea8ec-34f4-4c69-972a-db3ca7d6ad9a" providerId="ADAL" clId="{232F5A9D-D146-46FA-A4E3-B19899E724EF}" dt="2020-08-31T12:20:58.506" v="476" actId="1038"/>
          <ac:graphicFrameMkLst>
            <pc:docMk/>
            <pc:sldMk cId="2003784181" sldId="260"/>
            <ac:graphicFrameMk id="5" creationId="{3DD951F8-7525-4001-BDA2-2CA57770648E}"/>
          </ac:graphicFrameMkLst>
        </pc:graphicFrameChg>
        <pc:graphicFrameChg chg="add del mod">
          <ac:chgData name="Neven Tomov" userId="507ea8ec-34f4-4c69-972a-db3ca7d6ad9a" providerId="ADAL" clId="{232F5A9D-D146-46FA-A4E3-B19899E724EF}" dt="2020-08-31T12:19:45.992" v="432"/>
          <ac:graphicFrameMkLst>
            <pc:docMk/>
            <pc:sldMk cId="2003784181" sldId="260"/>
            <ac:graphicFrameMk id="8" creationId="{0C08769C-3CD3-456E-95E1-AB1C720BBC87}"/>
          </ac:graphicFrameMkLst>
        </pc:graphicFrameChg>
        <pc:graphicFrameChg chg="add mod modGraphic">
          <ac:chgData name="Neven Tomov" userId="507ea8ec-34f4-4c69-972a-db3ca7d6ad9a" providerId="ADAL" clId="{232F5A9D-D146-46FA-A4E3-B19899E724EF}" dt="2020-08-31T12:20:58.506" v="476" actId="1038"/>
          <ac:graphicFrameMkLst>
            <pc:docMk/>
            <pc:sldMk cId="2003784181" sldId="260"/>
            <ac:graphicFrameMk id="9" creationId="{2286B0AA-C099-4BD9-8F1B-EC13E46207AF}"/>
          </ac:graphicFrameMkLst>
        </pc:graphicFrameChg>
        <pc:graphicFrameChg chg="add mod modGraphic">
          <ac:chgData name="Neven Tomov" userId="507ea8ec-34f4-4c69-972a-db3ca7d6ad9a" providerId="ADAL" clId="{232F5A9D-D146-46FA-A4E3-B19899E724EF}" dt="2020-08-31T12:26:51.723" v="553" actId="1076"/>
          <ac:graphicFrameMkLst>
            <pc:docMk/>
            <pc:sldMk cId="2003784181" sldId="260"/>
            <ac:graphicFrameMk id="13" creationId="{49399B1A-DF0B-4FD6-BEB2-78B6948F3FF3}"/>
          </ac:graphicFrameMkLst>
        </pc:graphicFrameChg>
        <pc:graphicFrameChg chg="add del mod">
          <ac:chgData name="Neven Tomov" userId="507ea8ec-34f4-4c69-972a-db3ca7d6ad9a" providerId="ADAL" clId="{232F5A9D-D146-46FA-A4E3-B19899E724EF}" dt="2020-08-31T12:23:26.025" v="511"/>
          <ac:graphicFrameMkLst>
            <pc:docMk/>
            <pc:sldMk cId="2003784181" sldId="260"/>
            <ac:graphicFrameMk id="16" creationId="{4C13037F-1C22-4BA7-9D85-BFF6830DAFF5}"/>
          </ac:graphicFrameMkLst>
        </pc:graphicFrameChg>
        <pc:graphicFrameChg chg="add mod modGraphic">
          <ac:chgData name="Neven Tomov" userId="507ea8ec-34f4-4c69-972a-db3ca7d6ad9a" providerId="ADAL" clId="{232F5A9D-D146-46FA-A4E3-B19899E724EF}" dt="2020-08-31T12:24:23.835" v="524" actId="207"/>
          <ac:graphicFrameMkLst>
            <pc:docMk/>
            <pc:sldMk cId="2003784181" sldId="260"/>
            <ac:graphicFrameMk id="17" creationId="{5CB8E894-9F23-4139-B395-17FA4FCE786C}"/>
          </ac:graphicFrameMkLst>
        </pc:graphicFrameChg>
      </pc:sldChg>
      <pc:sldChg chg="addSp delSp modSp new mod">
        <pc:chgData name="Neven Tomov" userId="507ea8ec-34f4-4c69-972a-db3ca7d6ad9a" providerId="ADAL" clId="{232F5A9D-D146-46FA-A4E3-B19899E724EF}" dt="2020-08-31T12:43:01.040" v="776" actId="1076"/>
        <pc:sldMkLst>
          <pc:docMk/>
          <pc:sldMk cId="3510191805" sldId="261"/>
        </pc:sldMkLst>
        <pc:spChg chg="add mod">
          <ac:chgData name="Neven Tomov" userId="507ea8ec-34f4-4c69-972a-db3ca7d6ad9a" providerId="ADAL" clId="{232F5A9D-D146-46FA-A4E3-B19899E724EF}" dt="2020-08-31T12:30:31.950" v="611" actId="20577"/>
          <ac:spMkLst>
            <pc:docMk/>
            <pc:sldMk cId="3510191805" sldId="261"/>
            <ac:spMk id="3" creationId="{DCCD724D-90FC-4AD4-BDDD-EAE1CF13EBCE}"/>
          </ac:spMkLst>
        </pc:spChg>
        <pc:spChg chg="add del">
          <ac:chgData name="Neven Tomov" userId="507ea8ec-34f4-4c69-972a-db3ca7d6ad9a" providerId="ADAL" clId="{232F5A9D-D146-46FA-A4E3-B19899E724EF}" dt="2020-08-31T12:32:27.161" v="613" actId="22"/>
          <ac:spMkLst>
            <pc:docMk/>
            <pc:sldMk cId="3510191805" sldId="261"/>
            <ac:spMk id="5" creationId="{C3382537-7F81-446D-977A-AF0B5C1EAF46}"/>
          </ac:spMkLst>
        </pc:spChg>
        <pc:spChg chg="add del mod">
          <ac:chgData name="Neven Tomov" userId="507ea8ec-34f4-4c69-972a-db3ca7d6ad9a" providerId="ADAL" clId="{232F5A9D-D146-46FA-A4E3-B19899E724EF}" dt="2020-08-31T12:36:53.797" v="675" actId="478"/>
          <ac:spMkLst>
            <pc:docMk/>
            <pc:sldMk cId="3510191805" sldId="261"/>
            <ac:spMk id="9" creationId="{B2BDB13C-4D70-4740-B511-4CEEF1A7F17B}"/>
          </ac:spMkLst>
        </pc:spChg>
        <pc:spChg chg="add mod">
          <ac:chgData name="Neven Tomov" userId="507ea8ec-34f4-4c69-972a-db3ca7d6ad9a" providerId="ADAL" clId="{232F5A9D-D146-46FA-A4E3-B19899E724EF}" dt="2020-08-31T12:40:42.988" v="746" actId="1076"/>
          <ac:spMkLst>
            <pc:docMk/>
            <pc:sldMk cId="3510191805" sldId="261"/>
            <ac:spMk id="11" creationId="{16E11A4A-18D5-4D69-B77E-2FDCEB6AD0C2}"/>
          </ac:spMkLst>
        </pc:spChg>
        <pc:spChg chg="add mod">
          <ac:chgData name="Neven Tomov" userId="507ea8ec-34f4-4c69-972a-db3ca7d6ad9a" providerId="ADAL" clId="{232F5A9D-D146-46FA-A4E3-B19899E724EF}" dt="2020-08-31T12:40:49.417" v="747" actId="1076"/>
          <ac:spMkLst>
            <pc:docMk/>
            <pc:sldMk cId="3510191805" sldId="261"/>
            <ac:spMk id="17" creationId="{09116F02-B184-4611-B39F-6F0D2D9838FE}"/>
          </ac:spMkLst>
        </pc:spChg>
        <pc:spChg chg="add mod">
          <ac:chgData name="Neven Tomov" userId="507ea8ec-34f4-4c69-972a-db3ca7d6ad9a" providerId="ADAL" clId="{232F5A9D-D146-46FA-A4E3-B19899E724EF}" dt="2020-08-31T12:40:49.417" v="747" actId="1076"/>
          <ac:spMkLst>
            <pc:docMk/>
            <pc:sldMk cId="3510191805" sldId="261"/>
            <ac:spMk id="21" creationId="{F09626AB-D4BE-44E1-97B2-FF81B1C0A77B}"/>
          </ac:spMkLst>
        </pc:spChg>
        <pc:spChg chg="add mod">
          <ac:chgData name="Neven Tomov" userId="507ea8ec-34f4-4c69-972a-db3ca7d6ad9a" providerId="ADAL" clId="{232F5A9D-D146-46FA-A4E3-B19899E724EF}" dt="2020-08-31T12:41:09.172" v="749" actId="1076"/>
          <ac:spMkLst>
            <pc:docMk/>
            <pc:sldMk cId="3510191805" sldId="261"/>
            <ac:spMk id="25" creationId="{DEC216F7-5CE2-4F68-A735-B01740690841}"/>
          </ac:spMkLst>
        </pc:spChg>
        <pc:spChg chg="add mod">
          <ac:chgData name="Neven Tomov" userId="507ea8ec-34f4-4c69-972a-db3ca7d6ad9a" providerId="ADAL" clId="{232F5A9D-D146-46FA-A4E3-B19899E724EF}" dt="2020-08-31T12:42:54.329" v="775" actId="403"/>
          <ac:spMkLst>
            <pc:docMk/>
            <pc:sldMk cId="3510191805" sldId="261"/>
            <ac:spMk id="27" creationId="{C7CAC716-F45D-4619-B130-216765336942}"/>
          </ac:spMkLst>
        </pc:spChg>
        <pc:graphicFrameChg chg="add del mod">
          <ac:chgData name="Neven Tomov" userId="507ea8ec-34f4-4c69-972a-db3ca7d6ad9a" providerId="ADAL" clId="{232F5A9D-D146-46FA-A4E3-B19899E724EF}" dt="2020-08-31T12:37:23.918" v="680"/>
          <ac:graphicFrameMkLst>
            <pc:docMk/>
            <pc:sldMk cId="3510191805" sldId="261"/>
            <ac:graphicFrameMk id="12" creationId="{331FC655-20E2-488C-85BE-43A76D334465}"/>
          </ac:graphicFrameMkLst>
        </pc:graphicFrameChg>
        <pc:graphicFrameChg chg="add del mod modGraphic">
          <ac:chgData name="Neven Tomov" userId="507ea8ec-34f4-4c69-972a-db3ca7d6ad9a" providerId="ADAL" clId="{232F5A9D-D146-46FA-A4E3-B19899E724EF}" dt="2020-08-31T12:38:26.482" v="689" actId="478"/>
          <ac:graphicFrameMkLst>
            <pc:docMk/>
            <pc:sldMk cId="3510191805" sldId="261"/>
            <ac:graphicFrameMk id="13" creationId="{72E5F768-531A-457D-9734-6F7016CBFBD5}"/>
          </ac:graphicFrameMkLst>
        </pc:graphicFrameChg>
        <pc:graphicFrameChg chg="add mod">
          <ac:chgData name="Neven Tomov" userId="507ea8ec-34f4-4c69-972a-db3ca7d6ad9a" providerId="ADAL" clId="{232F5A9D-D146-46FA-A4E3-B19899E724EF}" dt="2020-08-31T12:40:49.417" v="747" actId="1076"/>
          <ac:graphicFrameMkLst>
            <pc:docMk/>
            <pc:sldMk cId="3510191805" sldId="261"/>
            <ac:graphicFrameMk id="15" creationId="{9470C312-8BFA-490E-86FB-F0DC267AAB7D}"/>
          </ac:graphicFrameMkLst>
        </pc:graphicFrameChg>
        <pc:graphicFrameChg chg="add mod modGraphic">
          <ac:chgData name="Neven Tomov" userId="507ea8ec-34f4-4c69-972a-db3ca7d6ad9a" providerId="ADAL" clId="{232F5A9D-D146-46FA-A4E3-B19899E724EF}" dt="2020-08-31T12:40:49.417" v="747" actId="1076"/>
          <ac:graphicFrameMkLst>
            <pc:docMk/>
            <pc:sldMk cId="3510191805" sldId="261"/>
            <ac:graphicFrameMk id="19" creationId="{198BF920-D14B-42C8-858D-C32A1FEC54C5}"/>
          </ac:graphicFrameMkLst>
        </pc:graphicFrameChg>
        <pc:graphicFrameChg chg="add mod modGraphic">
          <ac:chgData name="Neven Tomov" userId="507ea8ec-34f4-4c69-972a-db3ca7d6ad9a" providerId="ADAL" clId="{232F5A9D-D146-46FA-A4E3-B19899E724EF}" dt="2020-08-31T12:41:09.172" v="749" actId="1076"/>
          <ac:graphicFrameMkLst>
            <pc:docMk/>
            <pc:sldMk cId="3510191805" sldId="261"/>
            <ac:graphicFrameMk id="23" creationId="{9B700811-BF8F-4431-9148-514E17F79CA1}"/>
          </ac:graphicFrameMkLst>
        </pc:graphicFrameChg>
        <pc:graphicFrameChg chg="add del mod">
          <ac:chgData name="Neven Tomov" userId="507ea8ec-34f4-4c69-972a-db3ca7d6ad9a" providerId="ADAL" clId="{232F5A9D-D146-46FA-A4E3-B19899E724EF}" dt="2020-08-31T12:42:15.597" v="761"/>
          <ac:graphicFrameMkLst>
            <pc:docMk/>
            <pc:sldMk cId="3510191805" sldId="261"/>
            <ac:graphicFrameMk id="28" creationId="{AB0A9A6B-F7A1-4505-8482-EA998E961E6A}"/>
          </ac:graphicFrameMkLst>
        </pc:graphicFrameChg>
        <pc:graphicFrameChg chg="add mod modGraphic">
          <ac:chgData name="Neven Tomov" userId="507ea8ec-34f4-4c69-972a-db3ca7d6ad9a" providerId="ADAL" clId="{232F5A9D-D146-46FA-A4E3-B19899E724EF}" dt="2020-08-31T12:43:01.040" v="776" actId="1076"/>
          <ac:graphicFrameMkLst>
            <pc:docMk/>
            <pc:sldMk cId="3510191805" sldId="261"/>
            <ac:graphicFrameMk id="29" creationId="{B1BAE6BF-C285-4B69-9F87-13FC1E2D839F}"/>
          </ac:graphicFrameMkLst>
        </pc:graphicFrameChg>
        <pc:picChg chg="add del">
          <ac:chgData name="Neven Tomov" userId="507ea8ec-34f4-4c69-972a-db3ca7d6ad9a" providerId="ADAL" clId="{232F5A9D-D146-46FA-A4E3-B19899E724EF}" dt="2020-08-31T12:32:44.432" v="615" actId="22"/>
          <ac:picMkLst>
            <pc:docMk/>
            <pc:sldMk cId="3510191805" sldId="261"/>
            <ac:picMk id="7" creationId="{24031F80-200B-4453-A9CA-307494C345C2}"/>
          </ac:picMkLst>
        </pc:picChg>
      </pc:sldChg>
      <pc:sldChg chg="addSp new mod">
        <pc:chgData name="Neven Tomov" userId="507ea8ec-34f4-4c69-972a-db3ca7d6ad9a" providerId="ADAL" clId="{232F5A9D-D146-46FA-A4E3-B19899E724EF}" dt="2020-08-31T21:23:35.174" v="778" actId="22"/>
        <pc:sldMkLst>
          <pc:docMk/>
          <pc:sldMk cId="2132605076" sldId="262"/>
        </pc:sldMkLst>
        <pc:spChg chg="add">
          <ac:chgData name="Neven Tomov" userId="507ea8ec-34f4-4c69-972a-db3ca7d6ad9a" providerId="ADAL" clId="{232F5A9D-D146-46FA-A4E3-B19899E724EF}" dt="2020-08-31T21:23:35.174" v="778" actId="22"/>
          <ac:spMkLst>
            <pc:docMk/>
            <pc:sldMk cId="2132605076" sldId="262"/>
            <ac:spMk id="3" creationId="{99067C6E-ED69-4A07-8773-1F60927C5C76}"/>
          </ac:spMkLst>
        </pc:spChg>
        <pc:spChg chg="add">
          <ac:chgData name="Neven Tomov" userId="507ea8ec-34f4-4c69-972a-db3ca7d6ad9a" providerId="ADAL" clId="{232F5A9D-D146-46FA-A4E3-B19899E724EF}" dt="2020-08-31T21:23:35.174" v="778" actId="22"/>
          <ac:spMkLst>
            <pc:docMk/>
            <pc:sldMk cId="2132605076" sldId="262"/>
            <ac:spMk id="5" creationId="{27268A33-27B5-436E-903C-6D125CF9D7DC}"/>
          </ac:spMkLst>
        </pc:spChg>
      </pc:sldChg>
      <pc:sldChg chg="addSp modSp new mod">
        <pc:chgData name="Neven Tomov" userId="507ea8ec-34f4-4c69-972a-db3ca7d6ad9a" providerId="ADAL" clId="{232F5A9D-D146-46FA-A4E3-B19899E724EF}" dt="2020-08-31T21:23:56.399" v="781" actId="1076"/>
        <pc:sldMkLst>
          <pc:docMk/>
          <pc:sldMk cId="2206365003" sldId="263"/>
        </pc:sldMkLst>
        <pc:spChg chg="add mod">
          <ac:chgData name="Neven Tomov" userId="507ea8ec-34f4-4c69-972a-db3ca7d6ad9a" providerId="ADAL" clId="{232F5A9D-D146-46FA-A4E3-B19899E724EF}" dt="2020-08-31T21:23:56.399" v="781" actId="1076"/>
          <ac:spMkLst>
            <pc:docMk/>
            <pc:sldMk cId="2206365003" sldId="263"/>
            <ac:spMk id="3" creationId="{61B59580-3021-43D3-BE35-BA08FBF5837E}"/>
          </ac:spMkLst>
        </pc:spChg>
        <pc:spChg chg="add mod">
          <ac:chgData name="Neven Tomov" userId="507ea8ec-34f4-4c69-972a-db3ca7d6ad9a" providerId="ADAL" clId="{232F5A9D-D146-46FA-A4E3-B19899E724EF}" dt="2020-08-31T21:23:56.399" v="781" actId="1076"/>
          <ac:spMkLst>
            <pc:docMk/>
            <pc:sldMk cId="2206365003" sldId="263"/>
            <ac:spMk id="5" creationId="{03F63A8B-0D62-4BB5-8BD3-A2A94775809F}"/>
          </ac:spMkLst>
        </pc:spChg>
      </pc:sldChg>
      <pc:sldChg chg="addSp delSp modSp new mod">
        <pc:chgData name="Neven Tomov" userId="507ea8ec-34f4-4c69-972a-db3ca7d6ad9a" providerId="ADAL" clId="{232F5A9D-D146-46FA-A4E3-B19899E724EF}" dt="2020-08-31T21:27:14.512" v="798" actId="1076"/>
        <pc:sldMkLst>
          <pc:docMk/>
          <pc:sldMk cId="3856638681" sldId="264"/>
        </pc:sldMkLst>
        <pc:picChg chg="add del mod">
          <ac:chgData name="Neven Tomov" userId="507ea8ec-34f4-4c69-972a-db3ca7d6ad9a" providerId="ADAL" clId="{232F5A9D-D146-46FA-A4E3-B19899E724EF}" dt="2020-08-31T21:27:14.512" v="798" actId="1076"/>
          <ac:picMkLst>
            <pc:docMk/>
            <pc:sldMk cId="3856638681" sldId="264"/>
            <ac:picMk id="4" creationId="{47624CEE-AFE9-4FD8-99A8-367BCF0354A0}"/>
          </ac:picMkLst>
        </pc:picChg>
      </pc:sldChg>
      <pc:sldChg chg="addSp modSp new mod">
        <pc:chgData name="Neven Tomov" userId="507ea8ec-34f4-4c69-972a-db3ca7d6ad9a" providerId="ADAL" clId="{232F5A9D-D146-46FA-A4E3-B19899E724EF}" dt="2020-08-31T21:29:08.395" v="804" actId="6549"/>
        <pc:sldMkLst>
          <pc:docMk/>
          <pc:sldMk cId="3222991526" sldId="265"/>
        </pc:sldMkLst>
        <pc:spChg chg="add mod">
          <ac:chgData name="Neven Tomov" userId="507ea8ec-34f4-4c69-972a-db3ca7d6ad9a" providerId="ADAL" clId="{232F5A9D-D146-46FA-A4E3-B19899E724EF}" dt="2020-08-31T21:29:04.519" v="803" actId="6549"/>
          <ac:spMkLst>
            <pc:docMk/>
            <pc:sldMk cId="3222991526" sldId="265"/>
            <ac:spMk id="3" creationId="{CC514650-B30B-4B89-859F-6AF856D355A9}"/>
          </ac:spMkLst>
        </pc:spChg>
        <pc:spChg chg="add mod">
          <ac:chgData name="Neven Tomov" userId="507ea8ec-34f4-4c69-972a-db3ca7d6ad9a" providerId="ADAL" clId="{232F5A9D-D146-46FA-A4E3-B19899E724EF}" dt="2020-08-31T21:29:08.395" v="804" actId="6549"/>
          <ac:spMkLst>
            <pc:docMk/>
            <pc:sldMk cId="3222991526" sldId="265"/>
            <ac:spMk id="5" creationId="{E1C9B944-71D4-47B2-9D69-DF0AEFE1D8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A82D1-1751-0748-96C4-AF25B8F04580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A4AE5-1221-E04B-8354-5A6DC9B0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A4AE5-1221-E04B-8354-5A6DC9B080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CA15-D786-40FC-8976-E1DD0E02A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22A56-626C-4254-8CB7-9EE01ED9D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D1DD5-1D13-4FEE-BF69-3ED9A33C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1077-BC53-4C6E-8D6D-ED2B5306FD61}" type="datetimeFigureOut">
              <a:rPr lang="en-AU" smtClean="0"/>
              <a:t>7/9/20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AD1D-8F35-4722-B789-CD660303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C66D-591C-4EC8-8AF5-9B8C4E0D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FB3D-9BA6-48F4-82B0-335717615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47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F745-8E2D-4401-B15D-90F0B612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1082C-13C6-443B-A991-97452043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D743-0C2B-4946-9E53-56482DCF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1077-BC53-4C6E-8D6D-ED2B5306FD61}" type="datetimeFigureOut">
              <a:rPr lang="en-AU" smtClean="0"/>
              <a:t>7/9/20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A398C-087F-49F6-9B42-C7F37EE1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F27DC-1C4C-4126-81CB-53F0DC1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FB3D-9BA6-48F4-82B0-335717615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56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ECEEE-A69E-43A0-8DAA-D6FC3A403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FDE3-99A5-46EC-90C4-E0D2FE68D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A9B5-66DC-4F2A-BBCB-4CEE0229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1077-BC53-4C6E-8D6D-ED2B5306FD61}" type="datetimeFigureOut">
              <a:rPr lang="en-AU" smtClean="0"/>
              <a:t>7/9/20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561C4-B482-4878-BA62-BF56AF37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29A-6653-479A-8942-CF2A7ACD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FB3D-9BA6-48F4-82B0-335717615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51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6924-5F28-4E2F-B082-15460FE0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8665-590F-4A66-ABF0-2F63E426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E0BF-ACBC-473D-9436-42B34DF6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1077-BC53-4C6E-8D6D-ED2B5306FD61}" type="datetimeFigureOut">
              <a:rPr lang="en-AU" smtClean="0"/>
              <a:t>7/9/20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4F1DD-D56A-49DE-8BB6-F39DD521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4D33-93A9-485F-BF25-9617CD17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FB3D-9BA6-48F4-82B0-335717615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97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A23C-8873-4082-B804-556A205C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32E07-C172-409B-B03C-2876A516F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C1AC-D0DD-4D01-A757-454C849C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1077-BC53-4C6E-8D6D-ED2B5306FD61}" type="datetimeFigureOut">
              <a:rPr lang="en-AU" smtClean="0"/>
              <a:t>7/9/20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8E85-C896-4D57-B21F-9C9BFD29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9A6C-A94B-45ED-9DB7-7DF5137C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FB3D-9BA6-48F4-82B0-335717615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6467-687C-4264-8C00-B2D940D2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4343-D940-4070-85A6-0EF867269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96F2-0479-4C9D-8A7D-734DC8184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7F8F7-4C3C-42D7-B278-371F10F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1077-BC53-4C6E-8D6D-ED2B5306FD61}" type="datetimeFigureOut">
              <a:rPr lang="en-AU" smtClean="0"/>
              <a:t>7/9/20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B5B18-5DA6-4FB2-B415-625ADD02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9F189-9038-4DBE-A49F-DD283295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FB3D-9BA6-48F4-82B0-335717615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83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4828-2072-4112-9EE6-A34266C8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91AF4-9B34-4F1A-8941-0EC86661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C199E-5589-403C-806D-E63AE3EF3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816CC-86C0-46BA-BC2A-ECB05FBD9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F8BCC-CF69-4C13-A2FB-B9F382E94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C0537-CF59-4759-B34F-B800535E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1077-BC53-4C6E-8D6D-ED2B5306FD61}" type="datetimeFigureOut">
              <a:rPr lang="en-AU" smtClean="0"/>
              <a:t>7/9/20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8A5C7-30CA-4C92-A33A-5CB3F3ED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97A85-0C5B-4005-9386-236E4AB3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FB3D-9BA6-48F4-82B0-335717615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50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F20E-E0BD-4825-A774-C7876643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1211B-98F6-4421-941E-3139B103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1077-BC53-4C6E-8D6D-ED2B5306FD61}" type="datetimeFigureOut">
              <a:rPr lang="en-AU" smtClean="0"/>
              <a:t>7/9/20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52AB5-F3C4-4860-92C7-2CB90D87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195F9-EA81-4730-8E92-807F572F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FB3D-9BA6-48F4-82B0-335717615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0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548BE-A6E5-4BDF-AFC5-282A7E0F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1077-BC53-4C6E-8D6D-ED2B5306FD61}" type="datetimeFigureOut">
              <a:rPr lang="en-AU" smtClean="0"/>
              <a:t>7/9/20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C3554-61E1-4AD9-B8F5-37B9FDFD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AAE00-1F8B-43C1-82CC-A61E70F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FB3D-9BA6-48F4-82B0-335717615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50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7B17-2F13-42BC-90DE-420C6545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4EB5-530A-4163-8D90-98ED06B1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70147-20D8-4224-88AC-E3ABC2AAE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B3DA4-4240-44AE-AD8A-67B37BB2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1077-BC53-4C6E-8D6D-ED2B5306FD61}" type="datetimeFigureOut">
              <a:rPr lang="en-AU" smtClean="0"/>
              <a:t>7/9/20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8F479-9B9C-437F-B909-B17449DD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5EDCD-B825-4EA5-97F2-E97DF016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FB3D-9BA6-48F4-82B0-335717615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195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C22F-3BB2-4AFD-BAEF-631D49BC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5ED79-5420-4C30-BED5-ECF847013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14442-B01F-498B-8FCA-A2A07EB0A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31A4F-D38F-45D4-BD61-0EA26F36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1077-BC53-4C6E-8D6D-ED2B5306FD61}" type="datetimeFigureOut">
              <a:rPr lang="en-AU" smtClean="0"/>
              <a:t>7/9/20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FC2F0-862B-4749-945B-76E620A8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408CC-1CB6-46AC-852F-8BAAB048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FB3D-9BA6-48F4-82B0-335717615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31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AA826-EE85-41B6-BC81-8DFD21C3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B7E7C-458E-4CF3-B851-B1AE2951E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FD803-38CA-4498-9CFC-1C7904A6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1077-BC53-4C6E-8D6D-ED2B5306FD61}" type="datetimeFigureOut">
              <a:rPr lang="en-AU" smtClean="0"/>
              <a:t>7/9/20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9C2B-C067-4BE3-9A57-610A434D0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6A22-E529-4686-8275-64B2ABF4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EFB3D-9BA6-48F4-82B0-335717615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0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392B-BD40-46C4-BDB0-4BAB3FD37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B2100-725E-41DA-B12C-AD2A3168B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234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14650-B30B-4B89-859F-6AF856D355A9}"/>
              </a:ext>
            </a:extLst>
          </p:cNvPr>
          <p:cNvSpPr txBox="1"/>
          <p:nvPr/>
        </p:nvSpPr>
        <p:spPr>
          <a:xfrm>
            <a:off x="440176" y="459912"/>
            <a:ext cx="6651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names of brown items sold by the Recreation department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4D98B-68E8-7E4F-9F95-2B9368EB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76" y="1243854"/>
            <a:ext cx="8917357" cy="2874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DB9F52-1816-AB46-900E-69016EB7D9CB}"/>
                  </a:ext>
                </a:extLst>
              </p:cNvPr>
              <p:cNvSpPr txBox="1"/>
              <p:nvPr/>
            </p:nvSpPr>
            <p:spPr>
              <a:xfrm>
                <a:off x="261756" y="4532971"/>
                <a:ext cx="12192000" cy="882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5445">
                  <a:lnSpc>
                    <a:spcPct val="15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ItemName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AU" sz="2000" baseline="-250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ItemColor</a:t>
                </a:r>
                <a:r>
                  <a:rPr lang="en-AU" sz="2000" baseline="-250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‘Brown</a:t>
                </a:r>
                <a:r>
                  <a:rPr lang="en-AU" sz="2000" baseline="-250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n-AU" sz="2000" baseline="-250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AU" sz="20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AU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Item</a:t>
                </a:r>
                <a:r>
                  <a:rPr lang="en-AU" sz="20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 </a:t>
                </a:r>
                <a:r>
                  <a:rPr lang="en-AU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⋈</a:t>
                </a:r>
                <a:r>
                  <a:rPr lang="en-AU" sz="20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Sales </a:t>
                </a:r>
                <a:r>
                  <a:rPr lang="en-AU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⋈</a:t>
                </a:r>
                <a:r>
                  <a:rPr lang="en-AU" sz="20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AU" sz="2000" baseline="-250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DepartmentName = ‘Recreation’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AU" sz="20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Department))</a:t>
                </a:r>
                <a:endParaRPr lang="en-AU" sz="16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DB9F52-1816-AB46-900E-69016EB7D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56" y="4532971"/>
                <a:ext cx="12192000" cy="882870"/>
              </a:xfrm>
              <a:prstGeom prst="rect">
                <a:avLst/>
              </a:prstGeom>
              <a:blipFill>
                <a:blip r:embed="rId4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99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9525D-381A-694B-9CE8-4C20F498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14" y="788639"/>
            <a:ext cx="10208446" cy="49096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674731-E039-8C4F-B21B-5B9337872571}"/>
              </a:ext>
            </a:extLst>
          </p:cNvPr>
          <p:cNvSpPr/>
          <p:nvPr/>
        </p:nvSpPr>
        <p:spPr>
          <a:xfrm>
            <a:off x="1226634" y="788639"/>
            <a:ext cx="6411951" cy="404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87BE3C-85DD-4A62-9C40-01E4A5DCD485}"/>
                  </a:ext>
                </a:extLst>
              </p:cNvPr>
              <p:cNvSpPr txBox="1"/>
              <p:nvPr/>
            </p:nvSpPr>
            <p:spPr>
              <a:xfrm>
                <a:off x="401463" y="2221777"/>
                <a:ext cx="2899882" cy="693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0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FirstName, LastName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(Person)</a:t>
                </a:r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87BE3C-85DD-4A62-9C40-01E4A5DCD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63" y="2221777"/>
                <a:ext cx="2899882" cy="693716"/>
              </a:xfrm>
              <a:prstGeom prst="rect">
                <a:avLst/>
              </a:prstGeom>
              <a:blipFill>
                <a:blip r:embed="rId2"/>
                <a:stretch>
                  <a:fillRect r="-840" b="-78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EC5BC4-C01F-48D8-BA9F-973B93273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67125"/>
              </p:ext>
            </p:extLst>
          </p:nvPr>
        </p:nvGraphicFramePr>
        <p:xfrm>
          <a:off x="3577590" y="468907"/>
          <a:ext cx="5036820" cy="1085215"/>
        </p:xfrm>
        <a:graphic>
          <a:graphicData uri="http://schemas.openxmlformats.org/drawingml/2006/table">
            <a:tbl>
              <a:tblPr firstRow="1" bandRow="1"/>
              <a:tblGrid>
                <a:gridCol w="878840">
                  <a:extLst>
                    <a:ext uri="{9D8B030D-6E8A-4147-A177-3AD203B41FA5}">
                      <a16:colId xmlns:a16="http://schemas.microsoft.com/office/drawing/2014/main" val="3762154868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3021079348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3570605512"/>
                    </a:ext>
                  </a:extLst>
                </a:gridCol>
                <a:gridCol w="1907540">
                  <a:extLst>
                    <a:ext uri="{9D8B030D-6E8A-4147-A177-3AD203B41FA5}">
                      <a16:colId xmlns:a16="http://schemas.microsoft.com/office/drawing/2014/main" val="1532352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283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0551-999-210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knowsnothing@hotmail.com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433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Daenerys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Targaryen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0569-988-112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bendtheknee@gmail.com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07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Jamie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0531-987-654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handsfree@gmail.com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099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0566-123-456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killerstare@gmail.com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16644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542173-2B82-4455-A0F3-EAFEFA4EA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42109"/>
              </p:ext>
            </p:extLst>
          </p:nvPr>
        </p:nvGraphicFramePr>
        <p:xfrm>
          <a:off x="545301" y="3024249"/>
          <a:ext cx="2000250" cy="1085215"/>
        </p:xfrm>
        <a:graphic>
          <a:graphicData uri="http://schemas.openxmlformats.org/drawingml/2006/table">
            <a:tbl>
              <a:tblPr firstRow="1" firstCol="1" bandRow="1"/>
              <a:tblGrid>
                <a:gridCol w="1100455">
                  <a:extLst>
                    <a:ext uri="{9D8B030D-6E8A-4147-A177-3AD203B41FA5}">
                      <a16:colId xmlns:a16="http://schemas.microsoft.com/office/drawing/2014/main" val="693990050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3876997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221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AU" sz="1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AU" sz="1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865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Daenerys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Targaryen 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78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Jamie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495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168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1F8C7F-98F9-4691-91AB-B6A777655F1A}"/>
                  </a:ext>
                </a:extLst>
              </p:cNvPr>
              <p:cNvSpPr txBox="1"/>
              <p:nvPr/>
            </p:nvSpPr>
            <p:spPr>
              <a:xfrm>
                <a:off x="6736936" y="2221777"/>
                <a:ext cx="3978667" cy="693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0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FirstName = 'Jon' </a:t>
                </a:r>
                <a:r>
                  <a:rPr lang="en-US" sz="2000" baseline="-25000" dirty="0">
                    <a:solidFill>
                      <a:srgbClr val="0000FF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∨</a:t>
                </a:r>
                <a:r>
                  <a:rPr lang="en-AU" sz="20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LastName = 'King' </a:t>
                </a:r>
                <a:r>
                  <a:rPr lang="en-AU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(Person)</a:t>
                </a:r>
                <a:endParaRPr lang="en-AU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1F8C7F-98F9-4691-91AB-B6A77765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936" y="2221777"/>
                <a:ext cx="3978667" cy="693716"/>
              </a:xfrm>
              <a:prstGeom prst="rect">
                <a:avLst/>
              </a:prstGeom>
              <a:blipFill>
                <a:blip r:embed="rId3"/>
                <a:stretch>
                  <a:fillRect r="-1072" b="-78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6A71FA6-6073-4460-99AF-388C8BA99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45260"/>
              </p:ext>
            </p:extLst>
          </p:nvPr>
        </p:nvGraphicFramePr>
        <p:xfrm>
          <a:off x="6736936" y="3082142"/>
          <a:ext cx="5036820" cy="651129"/>
        </p:xfrm>
        <a:graphic>
          <a:graphicData uri="http://schemas.openxmlformats.org/drawingml/2006/table">
            <a:tbl>
              <a:tblPr firstRow="1" bandRow="1"/>
              <a:tblGrid>
                <a:gridCol w="878840">
                  <a:extLst>
                    <a:ext uri="{9D8B030D-6E8A-4147-A177-3AD203B41FA5}">
                      <a16:colId xmlns:a16="http://schemas.microsoft.com/office/drawing/2014/main" val="1381523084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741161156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491213387"/>
                    </a:ext>
                  </a:extLst>
                </a:gridCol>
                <a:gridCol w="1907540">
                  <a:extLst>
                    <a:ext uri="{9D8B030D-6E8A-4147-A177-3AD203B41FA5}">
                      <a16:colId xmlns:a16="http://schemas.microsoft.com/office/drawing/2014/main" val="1611222190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2159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796914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2159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0551-999-210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knowsnothing@hotmail.com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280140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2159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0566-123-456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killerstare@gmail.com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2255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E3D582-FDD3-4234-8518-6F7C137A1927}"/>
                  </a:ext>
                </a:extLst>
              </p:cNvPr>
              <p:cNvSpPr txBox="1"/>
              <p:nvPr/>
            </p:nvSpPr>
            <p:spPr>
              <a:xfrm>
                <a:off x="2771453" y="4524851"/>
                <a:ext cx="6814335" cy="882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5445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0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FirstName, LastName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0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FirstName = 'Jon' </a:t>
                </a:r>
                <a:r>
                  <a:rPr lang="en-US" sz="2000" baseline="-25000" dirty="0">
                    <a:solidFill>
                      <a:srgbClr val="0000FF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∨</a:t>
                </a:r>
                <a:r>
                  <a:rPr lang="en-AU" sz="20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LastName = 'King' </a:t>
                </a:r>
                <a:r>
                  <a:rPr lang="en-AU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(Person))</a:t>
                </a:r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E3D582-FDD3-4234-8518-6F7C137A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53" y="4524851"/>
                <a:ext cx="6814335" cy="882870"/>
              </a:xfrm>
              <a:prstGeom prst="rect">
                <a:avLst/>
              </a:prstGeom>
              <a:blipFill>
                <a:blip r:embed="rId4"/>
                <a:stretch>
                  <a:fillRect b="-62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1F511CE-014C-4BD8-8EB2-B15A788F0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03576"/>
              </p:ext>
            </p:extLst>
          </p:nvPr>
        </p:nvGraphicFramePr>
        <p:xfrm>
          <a:off x="3577590" y="5548172"/>
          <a:ext cx="1779270" cy="651129"/>
        </p:xfrm>
        <a:graphic>
          <a:graphicData uri="http://schemas.openxmlformats.org/drawingml/2006/table">
            <a:tbl>
              <a:tblPr firstRow="1" bandRow="1"/>
              <a:tblGrid>
                <a:gridCol w="878840">
                  <a:extLst>
                    <a:ext uri="{9D8B030D-6E8A-4147-A177-3AD203B41FA5}">
                      <a16:colId xmlns:a16="http://schemas.microsoft.com/office/drawing/2014/main" val="3520486961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8299346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755980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58467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12058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90F10F1-CDC5-46B7-80D6-9401120F6213}"/>
              </a:ext>
            </a:extLst>
          </p:cNvPr>
          <p:cNvSpPr txBox="1"/>
          <p:nvPr/>
        </p:nvSpPr>
        <p:spPr>
          <a:xfrm>
            <a:off x="3518128" y="99575"/>
            <a:ext cx="85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AF2178-2564-4861-AEED-31660B69E94B}"/>
              </a:ext>
            </a:extLst>
          </p:cNvPr>
          <p:cNvSpPr/>
          <p:nvPr/>
        </p:nvSpPr>
        <p:spPr>
          <a:xfrm>
            <a:off x="265331" y="181230"/>
            <a:ext cx="1766384" cy="1085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Projection and Selection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34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3037605-D85B-4003-B930-F2D232C6F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61970"/>
              </p:ext>
            </p:extLst>
          </p:nvPr>
        </p:nvGraphicFramePr>
        <p:xfrm>
          <a:off x="2648099" y="835608"/>
          <a:ext cx="1779270" cy="651129"/>
        </p:xfrm>
        <a:graphic>
          <a:graphicData uri="http://schemas.openxmlformats.org/drawingml/2006/table">
            <a:tbl>
              <a:tblPr firstRow="1" bandRow="1"/>
              <a:tblGrid>
                <a:gridCol w="878840">
                  <a:extLst>
                    <a:ext uri="{9D8B030D-6E8A-4147-A177-3AD203B41FA5}">
                      <a16:colId xmlns:a16="http://schemas.microsoft.com/office/drawing/2014/main" val="258144502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540278469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419274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955946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Daenerys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Targaryen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0426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002A94D-156A-4C19-93E3-4FC0C091D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72772"/>
              </p:ext>
            </p:extLst>
          </p:nvPr>
        </p:nvGraphicFramePr>
        <p:xfrm>
          <a:off x="4702931" y="835608"/>
          <a:ext cx="1779270" cy="651129"/>
        </p:xfrm>
        <a:graphic>
          <a:graphicData uri="http://schemas.openxmlformats.org/drawingml/2006/table">
            <a:tbl>
              <a:tblPr firstRow="1" bandRow="1"/>
              <a:tblGrid>
                <a:gridCol w="878840">
                  <a:extLst>
                    <a:ext uri="{9D8B030D-6E8A-4147-A177-3AD203B41FA5}">
                      <a16:colId xmlns:a16="http://schemas.microsoft.com/office/drawing/2014/main" val="3190892696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83262618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837950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Cersei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1246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60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E07834A-150D-4B75-A7C0-A351AD98E45B}"/>
              </a:ext>
            </a:extLst>
          </p:cNvPr>
          <p:cNvSpPr txBox="1"/>
          <p:nvPr/>
        </p:nvSpPr>
        <p:spPr>
          <a:xfrm>
            <a:off x="2572904" y="466276"/>
            <a:ext cx="1372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GoodGuys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03B4-C305-4BFF-9A3F-D603F330DBA4}"/>
              </a:ext>
            </a:extLst>
          </p:cNvPr>
          <p:cNvSpPr txBox="1"/>
          <p:nvPr/>
        </p:nvSpPr>
        <p:spPr>
          <a:xfrm>
            <a:off x="9749379" y="466276"/>
            <a:ext cx="19380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RandomCombo2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E9F6AE-5D32-495E-B3B0-37A93E5A07F9}"/>
              </a:ext>
            </a:extLst>
          </p:cNvPr>
          <p:cNvSpPr txBox="1"/>
          <p:nvPr/>
        </p:nvSpPr>
        <p:spPr>
          <a:xfrm>
            <a:off x="2572905" y="1856069"/>
            <a:ext cx="26771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GoodGuys</a:t>
            </a:r>
            <a:r>
              <a:rPr lang="en-AU" sz="20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BadGuys</a:t>
            </a:r>
            <a:r>
              <a:rPr lang="en-US" sz="20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2000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2EA7DB6-B3FF-492B-BAC5-B535ED75A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44251"/>
              </p:ext>
            </p:extLst>
          </p:nvPr>
        </p:nvGraphicFramePr>
        <p:xfrm>
          <a:off x="2648099" y="2563955"/>
          <a:ext cx="1779270" cy="1085215"/>
        </p:xfrm>
        <a:graphic>
          <a:graphicData uri="http://schemas.openxmlformats.org/drawingml/2006/table">
            <a:tbl>
              <a:tblPr firstRow="1" bandRow="1"/>
              <a:tblGrid>
                <a:gridCol w="878840">
                  <a:extLst>
                    <a:ext uri="{9D8B030D-6E8A-4147-A177-3AD203B41FA5}">
                      <a16:colId xmlns:a16="http://schemas.microsoft.com/office/drawing/2014/main" val="113580331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695491633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606869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70904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Daenerys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Targaryen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074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Cersei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876509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0691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2C03E49-4ACB-478E-B52A-E79D3AEF0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8127"/>
              </p:ext>
            </p:extLst>
          </p:nvPr>
        </p:nvGraphicFramePr>
        <p:xfrm>
          <a:off x="7752918" y="835608"/>
          <a:ext cx="1779270" cy="1085215"/>
        </p:xfrm>
        <a:graphic>
          <a:graphicData uri="http://schemas.openxmlformats.org/drawingml/2006/table">
            <a:tbl>
              <a:tblPr firstRow="1" bandRow="1"/>
              <a:tblGrid>
                <a:gridCol w="878840">
                  <a:extLst>
                    <a:ext uri="{9D8B030D-6E8A-4147-A177-3AD203B41FA5}">
                      <a16:colId xmlns:a16="http://schemas.microsoft.com/office/drawing/2014/main" val="168557703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30969505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215345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51440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Daenerys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Targaryen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667879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Jamie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83427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28596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20C3441-9296-4EFB-8FCB-7B5539E06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88237"/>
              </p:ext>
            </p:extLst>
          </p:nvPr>
        </p:nvGraphicFramePr>
        <p:xfrm>
          <a:off x="9882944" y="840599"/>
          <a:ext cx="1779270" cy="1085215"/>
        </p:xfrm>
        <a:graphic>
          <a:graphicData uri="http://schemas.openxmlformats.org/drawingml/2006/table">
            <a:tbl>
              <a:tblPr firstRow="1" bandRow="1"/>
              <a:tblGrid>
                <a:gridCol w="878840">
                  <a:extLst>
                    <a:ext uri="{9D8B030D-6E8A-4147-A177-3AD203B41FA5}">
                      <a16:colId xmlns:a16="http://schemas.microsoft.com/office/drawing/2014/main" val="4092971036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619866051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1991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AU" sz="1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AU" sz="1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46606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Arya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Stark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14403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Cersei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304388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Daenerys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Targaryen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42419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C26249A-8373-44A3-BAD7-D88118787117}"/>
              </a:ext>
            </a:extLst>
          </p:cNvPr>
          <p:cNvSpPr txBox="1"/>
          <p:nvPr/>
        </p:nvSpPr>
        <p:spPr>
          <a:xfrm>
            <a:off x="7677723" y="466276"/>
            <a:ext cx="19380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RandomCombo1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5B8D8-7F6F-4FAF-AC04-3451BEF43C19}"/>
              </a:ext>
            </a:extLst>
          </p:cNvPr>
          <p:cNvSpPr txBox="1"/>
          <p:nvPr/>
        </p:nvSpPr>
        <p:spPr>
          <a:xfrm>
            <a:off x="4644559" y="466276"/>
            <a:ext cx="12528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BadGuys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93140-5A75-4345-ABA5-106A78731855}"/>
              </a:ext>
            </a:extLst>
          </p:cNvPr>
          <p:cNvSpPr txBox="1"/>
          <p:nvPr/>
        </p:nvSpPr>
        <p:spPr>
          <a:xfrm>
            <a:off x="7752917" y="2230392"/>
            <a:ext cx="4200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RandomCombo1 </a:t>
            </a:r>
            <a:r>
              <a:rPr lang="en-AU" sz="20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  </a:t>
            </a:r>
            <a:r>
              <a:rPr lang="en-AU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RandomCombo2</a:t>
            </a:r>
            <a:r>
              <a:rPr lang="en-US" sz="20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2000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8C16919-BC24-4DF4-87F7-B6B1DC977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626818"/>
              </p:ext>
            </p:extLst>
          </p:nvPr>
        </p:nvGraphicFramePr>
        <p:xfrm>
          <a:off x="7836546" y="2938278"/>
          <a:ext cx="1779270" cy="651129"/>
        </p:xfrm>
        <a:graphic>
          <a:graphicData uri="http://schemas.openxmlformats.org/drawingml/2006/table">
            <a:tbl>
              <a:tblPr firstRow="1" bandRow="1"/>
              <a:tblGrid>
                <a:gridCol w="878840">
                  <a:extLst>
                    <a:ext uri="{9D8B030D-6E8A-4147-A177-3AD203B41FA5}">
                      <a16:colId xmlns:a16="http://schemas.microsoft.com/office/drawing/2014/main" val="157425692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725981133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346663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568178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Jamie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4412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046440F-CC1E-48EA-B646-465895974F5D}"/>
              </a:ext>
            </a:extLst>
          </p:cNvPr>
          <p:cNvSpPr txBox="1"/>
          <p:nvPr/>
        </p:nvSpPr>
        <p:spPr>
          <a:xfrm>
            <a:off x="939313" y="4591795"/>
            <a:ext cx="4200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RandomCombo1 </a:t>
            </a:r>
            <a:r>
              <a:rPr lang="en-US" sz="4000" b="1" dirty="0">
                <a:solidFill>
                  <a:srgbClr val="0000FF"/>
                </a:solidFill>
                <a:effectLst/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Ç</a:t>
            </a:r>
            <a:r>
              <a:rPr lang="en-US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RandomCombo2</a:t>
            </a:r>
            <a:endParaRPr lang="en-AU" sz="2000"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F1A86D1-8204-4F65-B089-67ED9F984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39208"/>
              </p:ext>
            </p:extLst>
          </p:nvPr>
        </p:nvGraphicFramePr>
        <p:xfrm>
          <a:off x="1075447" y="5260904"/>
          <a:ext cx="1779270" cy="651129"/>
        </p:xfrm>
        <a:graphic>
          <a:graphicData uri="http://schemas.openxmlformats.org/drawingml/2006/table">
            <a:tbl>
              <a:tblPr firstRow="1" bandRow="1"/>
              <a:tblGrid>
                <a:gridCol w="878840">
                  <a:extLst>
                    <a:ext uri="{9D8B030D-6E8A-4147-A177-3AD203B41FA5}">
                      <a16:colId xmlns:a16="http://schemas.microsoft.com/office/drawing/2014/main" val="198497998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3286586814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138868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AU" sz="1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Daenerys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Targaryen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227781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9817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4FFCAED-5CC1-4841-BBF5-F51FFCD3D65B}"/>
              </a:ext>
            </a:extLst>
          </p:cNvPr>
          <p:cNvSpPr txBox="1"/>
          <p:nvPr/>
        </p:nvSpPr>
        <p:spPr>
          <a:xfrm>
            <a:off x="2100295" y="6089309"/>
            <a:ext cx="19380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R∩S = R </a:t>
            </a:r>
            <a:r>
              <a:rPr lang="en-US" sz="2000" dirty="0">
                <a:solidFill>
                  <a:srgbClr val="FF0000"/>
                </a:solidFill>
                <a:effectLst/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 </a:t>
            </a:r>
            <a:r>
              <a:rPr lang="en-US" sz="2000" dirty="0">
                <a:solidFill>
                  <a:srgbClr val="FF0000"/>
                </a:solidFill>
                <a:effectLst/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S)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83A778-B454-404C-84C2-1998B87176D3}"/>
              </a:ext>
            </a:extLst>
          </p:cNvPr>
          <p:cNvSpPr txBox="1"/>
          <p:nvPr/>
        </p:nvSpPr>
        <p:spPr>
          <a:xfrm>
            <a:off x="973069" y="6120087"/>
            <a:ext cx="1286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Amazingly,</a:t>
            </a:r>
            <a:endParaRPr lang="en-AU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6C6238-EB46-47CF-95A3-FB2DC3FF822D}"/>
              </a:ext>
            </a:extLst>
          </p:cNvPr>
          <p:cNvSpPr/>
          <p:nvPr/>
        </p:nvSpPr>
        <p:spPr>
          <a:xfrm>
            <a:off x="265331" y="181230"/>
            <a:ext cx="1766384" cy="1085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Union, Difference and Intersection</a:t>
            </a:r>
            <a:endParaRPr lang="en-A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2926C7-3B0E-4EFB-86E1-78A9B2A4E552}"/>
              </a:ext>
            </a:extLst>
          </p:cNvPr>
          <p:cNvCxnSpPr/>
          <p:nvPr/>
        </p:nvCxnSpPr>
        <p:spPr>
          <a:xfrm>
            <a:off x="7027524" y="328773"/>
            <a:ext cx="0" cy="414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E3CD79-83D0-43B4-A264-AD3BF5F39AD6}"/>
              </a:ext>
            </a:extLst>
          </p:cNvPr>
          <p:cNvCxnSpPr>
            <a:cxnSpLocks/>
          </p:cNvCxnSpPr>
          <p:nvPr/>
        </p:nvCxnSpPr>
        <p:spPr>
          <a:xfrm>
            <a:off x="992096" y="4674742"/>
            <a:ext cx="4638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3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782582-3188-4BE7-B1CA-FCD24DCF5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8277"/>
              </p:ext>
            </p:extLst>
          </p:nvPr>
        </p:nvGraphicFramePr>
        <p:xfrm>
          <a:off x="3806319" y="1211678"/>
          <a:ext cx="3249189" cy="651129"/>
        </p:xfrm>
        <a:graphic>
          <a:graphicData uri="http://schemas.openxmlformats.org/drawingml/2006/table">
            <a:tbl>
              <a:tblPr firstRow="1" bandRow="1"/>
              <a:tblGrid>
                <a:gridCol w="743749">
                  <a:extLst>
                    <a:ext uri="{9D8B030D-6E8A-4147-A177-3AD203B41FA5}">
                      <a16:colId xmlns:a16="http://schemas.microsoft.com/office/drawing/2014/main" val="687054582"/>
                    </a:ext>
                  </a:extLst>
                </a:gridCol>
                <a:gridCol w="723706">
                  <a:extLst>
                    <a:ext uri="{9D8B030D-6E8A-4147-A177-3AD203B41FA5}">
                      <a16:colId xmlns:a16="http://schemas.microsoft.com/office/drawing/2014/main" val="3526492669"/>
                    </a:ext>
                  </a:extLst>
                </a:gridCol>
                <a:gridCol w="1781734">
                  <a:extLst>
                    <a:ext uri="{9D8B030D-6E8A-4147-A177-3AD203B41FA5}">
                      <a16:colId xmlns:a16="http://schemas.microsoft.com/office/drawing/2014/main" val="1959630561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803817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knowsnothing@hotmail.com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753449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killerstare@gmail.com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652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23CBC7-CCC9-467A-BD82-DB76EA69C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28873"/>
              </p:ext>
            </p:extLst>
          </p:nvPr>
        </p:nvGraphicFramePr>
        <p:xfrm>
          <a:off x="7434499" y="1211678"/>
          <a:ext cx="1620192" cy="651129"/>
        </p:xfrm>
        <a:graphic>
          <a:graphicData uri="http://schemas.openxmlformats.org/drawingml/2006/table">
            <a:tbl>
              <a:tblPr firstRow="1" bandRow="1"/>
              <a:tblGrid>
                <a:gridCol w="646828">
                  <a:extLst>
                    <a:ext uri="{9D8B030D-6E8A-4147-A177-3AD203B41FA5}">
                      <a16:colId xmlns:a16="http://schemas.microsoft.com/office/drawing/2014/main" val="2996920253"/>
                    </a:ext>
                  </a:extLst>
                </a:gridCol>
                <a:gridCol w="973364">
                  <a:extLst>
                    <a:ext uri="{9D8B030D-6E8A-4147-A177-3AD203B41FA5}">
                      <a16:colId xmlns:a16="http://schemas.microsoft.com/office/drawing/2014/main" val="3704740236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Weapon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489287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078001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7043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7D886F-2A77-47A7-ABCB-F85FAD6099B7}"/>
              </a:ext>
            </a:extLst>
          </p:cNvPr>
          <p:cNvSpPr txBox="1"/>
          <p:nvPr/>
        </p:nvSpPr>
        <p:spPr>
          <a:xfrm>
            <a:off x="3683015" y="811568"/>
            <a:ext cx="8964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C3F85-36D3-4C13-9BAF-98D80217EC85}"/>
              </a:ext>
            </a:extLst>
          </p:cNvPr>
          <p:cNvSpPr txBox="1"/>
          <p:nvPr/>
        </p:nvSpPr>
        <p:spPr>
          <a:xfrm>
            <a:off x="7387707" y="811568"/>
            <a:ext cx="1180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Weapon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D0D5D1-A960-4FEA-9F70-9A669088827D}"/>
                  </a:ext>
                </a:extLst>
              </p:cNvPr>
              <p:cNvSpPr txBox="1"/>
              <p:nvPr/>
            </p:nvSpPr>
            <p:spPr>
              <a:xfrm>
                <a:off x="3683015" y="2735284"/>
                <a:ext cx="2302511" cy="693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Person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40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AU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Weapon </a:t>
                </a:r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D0D5D1-A960-4FEA-9F70-9A669088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15" y="2735284"/>
                <a:ext cx="2302511" cy="693716"/>
              </a:xfrm>
              <a:prstGeom prst="rect">
                <a:avLst/>
              </a:prstGeom>
              <a:blipFill>
                <a:blip r:embed="rId2"/>
                <a:stretch>
                  <a:fillRect l="-2646" r="-2381" b="-78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B013AD4-5CE3-4962-842D-EB371AD70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12991"/>
              </p:ext>
            </p:extLst>
          </p:nvPr>
        </p:nvGraphicFramePr>
        <p:xfrm>
          <a:off x="3804836" y="3429000"/>
          <a:ext cx="5069141" cy="1085215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751638724"/>
                    </a:ext>
                  </a:extLst>
                </a:gridCol>
                <a:gridCol w="745173">
                  <a:extLst>
                    <a:ext uri="{9D8B030D-6E8A-4147-A177-3AD203B41FA5}">
                      <a16:colId xmlns:a16="http://schemas.microsoft.com/office/drawing/2014/main" val="704304213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577291907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391264882"/>
                    </a:ext>
                  </a:extLst>
                </a:gridCol>
                <a:gridCol w="1096263">
                  <a:extLst>
                    <a:ext uri="{9D8B030D-6E8A-4147-A177-3AD203B41FA5}">
                      <a16:colId xmlns:a16="http://schemas.microsoft.com/office/drawing/2014/main" val="200751276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Weapon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095970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knowsnothing@hotmail.com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961927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knowsnothing@hotmail.com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836584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killerstare@gmail.com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79607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killerstare@gmail.com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2385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0A49CD8-A814-4050-B45C-C23F72D8BC27}"/>
              </a:ext>
            </a:extLst>
          </p:cNvPr>
          <p:cNvSpPr/>
          <p:nvPr/>
        </p:nvSpPr>
        <p:spPr>
          <a:xfrm>
            <a:off x="265331" y="181230"/>
            <a:ext cx="1766384" cy="1085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Product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883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7DEDD3-8C16-4ABD-9BFE-AECCAC50859B}"/>
              </a:ext>
            </a:extLst>
          </p:cNvPr>
          <p:cNvSpPr/>
          <p:nvPr/>
        </p:nvSpPr>
        <p:spPr>
          <a:xfrm>
            <a:off x="265331" y="181230"/>
            <a:ext cx="1766384" cy="1085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Join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D951F8-7525-4001-BDA2-2CA577706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46487"/>
              </p:ext>
            </p:extLst>
          </p:nvPr>
        </p:nvGraphicFramePr>
        <p:xfrm>
          <a:off x="3665318" y="639641"/>
          <a:ext cx="3403300" cy="1085215"/>
        </p:xfrm>
        <a:graphic>
          <a:graphicData uri="http://schemas.openxmlformats.org/drawingml/2006/table">
            <a:tbl>
              <a:tblPr firstRow="1" bandRow="1"/>
              <a:tblGrid>
                <a:gridCol w="802056">
                  <a:extLst>
                    <a:ext uri="{9D8B030D-6E8A-4147-A177-3AD203B41FA5}">
                      <a16:colId xmlns:a16="http://schemas.microsoft.com/office/drawing/2014/main" val="2161138613"/>
                    </a:ext>
                  </a:extLst>
                </a:gridCol>
                <a:gridCol w="777671">
                  <a:extLst>
                    <a:ext uri="{9D8B030D-6E8A-4147-A177-3AD203B41FA5}">
                      <a16:colId xmlns:a16="http://schemas.microsoft.com/office/drawing/2014/main" val="980911701"/>
                    </a:ext>
                  </a:extLst>
                </a:gridCol>
                <a:gridCol w="1823573">
                  <a:extLst>
                    <a:ext uri="{9D8B030D-6E8A-4147-A177-3AD203B41FA5}">
                      <a16:colId xmlns:a16="http://schemas.microsoft.com/office/drawing/2014/main" val="2017907937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363729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knowsnothing@hotmail.com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849014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Daenerys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Targaryen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bendtheknee@gmail.com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37687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Tyrion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idrinkandiknow@gmail.com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688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killerstare@gmail.com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5667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087F4B-85A4-418E-8BDF-C7B3D209D6C2}"/>
              </a:ext>
            </a:extLst>
          </p:cNvPr>
          <p:cNvSpPr txBox="1"/>
          <p:nvPr/>
        </p:nvSpPr>
        <p:spPr>
          <a:xfrm>
            <a:off x="3569998" y="278325"/>
            <a:ext cx="896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endParaRPr lang="en-A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86B0AA-C099-4BD9-8F1B-EC13E4620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43209"/>
              </p:ext>
            </p:extLst>
          </p:nvPr>
        </p:nvGraphicFramePr>
        <p:xfrm>
          <a:off x="7426783" y="639641"/>
          <a:ext cx="2374762" cy="651129"/>
        </p:xfrm>
        <a:graphic>
          <a:graphicData uri="http://schemas.openxmlformats.org/drawingml/2006/table">
            <a:tbl>
              <a:tblPr firstRow="1" bandRow="1"/>
              <a:tblGrid>
                <a:gridCol w="657860">
                  <a:extLst>
                    <a:ext uri="{9D8B030D-6E8A-4147-A177-3AD203B41FA5}">
                      <a16:colId xmlns:a16="http://schemas.microsoft.com/office/drawing/2014/main" val="1485817551"/>
                    </a:ext>
                  </a:extLst>
                </a:gridCol>
                <a:gridCol w="745173">
                  <a:extLst>
                    <a:ext uri="{9D8B030D-6E8A-4147-A177-3AD203B41FA5}">
                      <a16:colId xmlns:a16="http://schemas.microsoft.com/office/drawing/2014/main" val="2720160285"/>
                    </a:ext>
                  </a:extLst>
                </a:gridCol>
                <a:gridCol w="971729">
                  <a:extLst>
                    <a:ext uri="{9D8B030D-6E8A-4147-A177-3AD203B41FA5}">
                      <a16:colId xmlns:a16="http://schemas.microsoft.com/office/drawing/2014/main" val="2494124588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Weapon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755330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92921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1653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E790502-893A-4EDE-86A4-34CDC1959D8D}"/>
              </a:ext>
            </a:extLst>
          </p:cNvPr>
          <p:cNvSpPr txBox="1"/>
          <p:nvPr/>
        </p:nvSpPr>
        <p:spPr>
          <a:xfrm>
            <a:off x="7297805" y="278325"/>
            <a:ext cx="187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WeaponOwner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E2A37-27B0-4589-8F4A-B2858A6FDF22}"/>
              </a:ext>
            </a:extLst>
          </p:cNvPr>
          <p:cNvSpPr txBox="1"/>
          <p:nvPr/>
        </p:nvSpPr>
        <p:spPr>
          <a:xfrm>
            <a:off x="265331" y="1582220"/>
            <a:ext cx="20548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 R</a:t>
            </a:r>
            <a:r>
              <a:rPr lang="en-US" sz="1800" dirty="0"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⨯S</a:t>
            </a:r>
            <a:br>
              <a:rPr lang="en-US" sz="1800" dirty="0"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</a:br>
            <a:endParaRPr lang="en-US" sz="1800" dirty="0">
              <a:solidFill>
                <a:srgbClr val="0000FF"/>
              </a:solidFill>
              <a:effectLst/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rows where attributes that appear in both relations have equal values</a:t>
            </a:r>
            <a:br>
              <a:rPr lang="en-US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all unique attributes and one copy of each of the common ones</a:t>
            </a:r>
            <a:endParaRPr lang="en-US" dirty="0"/>
          </a:p>
          <a:p>
            <a:pPr marL="342900" indent="-342900">
              <a:buAutoNum type="arabicPeriod"/>
            </a:pPr>
            <a:endParaRPr lang="en-AU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9399B1A-DF0B-4FD6-BEB2-78B6948F3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30628"/>
              </p:ext>
            </p:extLst>
          </p:nvPr>
        </p:nvGraphicFramePr>
        <p:xfrm>
          <a:off x="3665318" y="2321490"/>
          <a:ext cx="5706438" cy="1953387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3659775410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870077512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854700319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75323589"/>
                    </a:ext>
                  </a:extLst>
                </a:gridCol>
                <a:gridCol w="745173">
                  <a:extLst>
                    <a:ext uri="{9D8B030D-6E8A-4147-A177-3AD203B41FA5}">
                      <a16:colId xmlns:a16="http://schemas.microsoft.com/office/drawing/2014/main" val="416711084"/>
                    </a:ext>
                  </a:extLst>
                </a:gridCol>
                <a:gridCol w="961400">
                  <a:extLst>
                    <a:ext uri="{9D8B030D-6E8A-4147-A177-3AD203B41FA5}">
                      <a16:colId xmlns:a16="http://schemas.microsoft.com/office/drawing/2014/main" val="3288668227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Weapon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86163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knowsnothing@hotmail.com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57667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knowsnothing@hotmail.com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189340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Daenerys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Targaryen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bendtheknee@gmail.com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37374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Daenerys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Targaryen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bendtheknee@gmail.com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09647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Tyrion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idrinkandiknow@gmail.com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6780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Tyrion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idrinkandiknow@gmail.com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1924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killerstare@gmail.com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64464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killerstare@gmail.com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469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C283FF-2608-4BB8-B19F-1D9E0D47848F}"/>
                  </a:ext>
                </a:extLst>
              </p:cNvPr>
              <p:cNvSpPr txBox="1"/>
              <p:nvPr/>
            </p:nvSpPr>
            <p:spPr>
              <a:xfrm>
                <a:off x="3567429" y="1729370"/>
                <a:ext cx="2730629" cy="633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Person</a:t>
                </a:r>
                <a:r>
                  <a:rPr lang="en-US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36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AU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WeaponOwner </a:t>
                </a:r>
                <a:endParaRPr lang="en-A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C283FF-2608-4BB8-B19F-1D9E0D47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429" y="1729370"/>
                <a:ext cx="2730629" cy="633571"/>
              </a:xfrm>
              <a:prstGeom prst="rect">
                <a:avLst/>
              </a:prstGeom>
              <a:blipFill>
                <a:blip r:embed="rId2"/>
                <a:stretch>
                  <a:fillRect l="-1786" r="-1339" b="-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CB8E894-9F23-4139-B395-17FA4FCE7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54310"/>
              </p:ext>
            </p:extLst>
          </p:nvPr>
        </p:nvGraphicFramePr>
        <p:xfrm>
          <a:off x="3639289" y="4943505"/>
          <a:ext cx="4974875" cy="651129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413367452"/>
                    </a:ext>
                  </a:extLst>
                </a:gridCol>
                <a:gridCol w="745173">
                  <a:extLst>
                    <a:ext uri="{9D8B030D-6E8A-4147-A177-3AD203B41FA5}">
                      <a16:colId xmlns:a16="http://schemas.microsoft.com/office/drawing/2014/main" val="800414294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678605073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987693899"/>
                    </a:ext>
                  </a:extLst>
                </a:gridCol>
                <a:gridCol w="1001997">
                  <a:extLst>
                    <a:ext uri="{9D8B030D-6E8A-4147-A177-3AD203B41FA5}">
                      <a16:colId xmlns:a16="http://schemas.microsoft.com/office/drawing/2014/main" val="2911305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Weapon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145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knowsnothing@hotmail.com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841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Tyrion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idrinkandiknow@gmail.com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66852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DA43C21-3518-4672-B572-71AF41DCFBA2}"/>
              </a:ext>
            </a:extLst>
          </p:cNvPr>
          <p:cNvSpPr txBox="1"/>
          <p:nvPr/>
        </p:nvSpPr>
        <p:spPr>
          <a:xfrm>
            <a:off x="3567428" y="4391704"/>
            <a:ext cx="2936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</a:t>
            </a:r>
            <a:r>
              <a:rPr lang="en-AU" sz="3600" dirty="0"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AU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en-AU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WeaponOwner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378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CD724D-90FC-4AD4-BDDD-EAE1CF13EBCE}"/>
              </a:ext>
            </a:extLst>
          </p:cNvPr>
          <p:cNvSpPr/>
          <p:nvPr/>
        </p:nvSpPr>
        <p:spPr>
          <a:xfrm>
            <a:off x="265331" y="181230"/>
            <a:ext cx="1766384" cy="1085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 Join (Theta/Inner Join)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11A4A-18D5-4D69-B77E-2FDCEB6AD0C2}"/>
                  </a:ext>
                </a:extLst>
              </p:cNvPr>
              <p:cNvSpPr txBox="1"/>
              <p:nvPr/>
            </p:nvSpPr>
            <p:spPr>
              <a:xfrm>
                <a:off x="92195" y="2120723"/>
                <a:ext cx="347523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AU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AU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⋈</a:t>
                </a:r>
                <a:r>
                  <a:rPr kumimoji="0" lang="en-AU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C</a:t>
                </a: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kumimoji="0" lang="en-AU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AU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AU" sz="32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(R </a:t>
                </a:r>
                <a14:m>
                  <m:oMath xmlns:m="http://schemas.openxmlformats.org/officeDocument/2006/math">
                    <m:r>
                      <a:rPr lang="en-AU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AU" sz="32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S)</a:t>
                </a: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11A4A-18D5-4D69-B77E-2FDCEB6AD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" y="2120723"/>
                <a:ext cx="3475234" cy="646331"/>
              </a:xfrm>
              <a:prstGeom prst="rect">
                <a:avLst/>
              </a:prstGeom>
              <a:blipFill>
                <a:blip r:embed="rId2"/>
                <a:stretch>
                  <a:fillRect l="-4386" t="-15094" b="-349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470C312-8BFA-490E-86FB-F0DC267A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9461"/>
              </p:ext>
            </p:extLst>
          </p:nvPr>
        </p:nvGraphicFramePr>
        <p:xfrm>
          <a:off x="4829150" y="659863"/>
          <a:ext cx="3403300" cy="1085215"/>
        </p:xfrm>
        <a:graphic>
          <a:graphicData uri="http://schemas.openxmlformats.org/drawingml/2006/table">
            <a:tbl>
              <a:tblPr firstRow="1" bandRow="1"/>
              <a:tblGrid>
                <a:gridCol w="802056">
                  <a:extLst>
                    <a:ext uri="{9D8B030D-6E8A-4147-A177-3AD203B41FA5}">
                      <a16:colId xmlns:a16="http://schemas.microsoft.com/office/drawing/2014/main" val="2161138613"/>
                    </a:ext>
                  </a:extLst>
                </a:gridCol>
                <a:gridCol w="777671">
                  <a:extLst>
                    <a:ext uri="{9D8B030D-6E8A-4147-A177-3AD203B41FA5}">
                      <a16:colId xmlns:a16="http://schemas.microsoft.com/office/drawing/2014/main" val="980911701"/>
                    </a:ext>
                  </a:extLst>
                </a:gridCol>
                <a:gridCol w="1823573">
                  <a:extLst>
                    <a:ext uri="{9D8B030D-6E8A-4147-A177-3AD203B41FA5}">
                      <a16:colId xmlns:a16="http://schemas.microsoft.com/office/drawing/2014/main" val="2017907937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363729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knowsnothing@hotmail.com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849014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Daenerys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Targaryen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bendtheknee@gmail.com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37687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Tyrion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idrinkandiknow@gmail.com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688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killerstare@gmail.com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56672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9116F02-B184-4611-B39F-6F0D2D9838FE}"/>
              </a:ext>
            </a:extLst>
          </p:cNvPr>
          <p:cNvSpPr txBox="1"/>
          <p:nvPr/>
        </p:nvSpPr>
        <p:spPr>
          <a:xfrm>
            <a:off x="4733830" y="298547"/>
            <a:ext cx="896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endParaRPr lang="en-AU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98BF920-D14B-42C8-858D-C32A1FEC5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0182"/>
              </p:ext>
            </p:extLst>
          </p:nvPr>
        </p:nvGraphicFramePr>
        <p:xfrm>
          <a:off x="8590615" y="659863"/>
          <a:ext cx="2374762" cy="651129"/>
        </p:xfrm>
        <a:graphic>
          <a:graphicData uri="http://schemas.openxmlformats.org/drawingml/2006/table">
            <a:tbl>
              <a:tblPr firstRow="1" bandRow="1"/>
              <a:tblGrid>
                <a:gridCol w="657860">
                  <a:extLst>
                    <a:ext uri="{9D8B030D-6E8A-4147-A177-3AD203B41FA5}">
                      <a16:colId xmlns:a16="http://schemas.microsoft.com/office/drawing/2014/main" val="1485817551"/>
                    </a:ext>
                  </a:extLst>
                </a:gridCol>
                <a:gridCol w="745173">
                  <a:extLst>
                    <a:ext uri="{9D8B030D-6E8A-4147-A177-3AD203B41FA5}">
                      <a16:colId xmlns:a16="http://schemas.microsoft.com/office/drawing/2014/main" val="2720160285"/>
                    </a:ext>
                  </a:extLst>
                </a:gridCol>
                <a:gridCol w="971729">
                  <a:extLst>
                    <a:ext uri="{9D8B030D-6E8A-4147-A177-3AD203B41FA5}">
                      <a16:colId xmlns:a16="http://schemas.microsoft.com/office/drawing/2014/main" val="2494124588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Weapon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755330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92921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16532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09626AB-D4BE-44E1-97B2-FF81B1C0A77B}"/>
              </a:ext>
            </a:extLst>
          </p:cNvPr>
          <p:cNvSpPr txBox="1"/>
          <p:nvPr/>
        </p:nvSpPr>
        <p:spPr>
          <a:xfrm>
            <a:off x="8461637" y="298547"/>
            <a:ext cx="187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WeaponOwner</a:t>
            </a:r>
            <a:endParaRPr lang="en-AU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B700811-BF8F-4431-9148-514E17F79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38073"/>
              </p:ext>
            </p:extLst>
          </p:nvPr>
        </p:nvGraphicFramePr>
        <p:xfrm>
          <a:off x="4828574" y="2396057"/>
          <a:ext cx="5706438" cy="1953387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3659775410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870077512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854700319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75323589"/>
                    </a:ext>
                  </a:extLst>
                </a:gridCol>
                <a:gridCol w="745173">
                  <a:extLst>
                    <a:ext uri="{9D8B030D-6E8A-4147-A177-3AD203B41FA5}">
                      <a16:colId xmlns:a16="http://schemas.microsoft.com/office/drawing/2014/main" val="416711084"/>
                    </a:ext>
                  </a:extLst>
                </a:gridCol>
                <a:gridCol w="961400">
                  <a:extLst>
                    <a:ext uri="{9D8B030D-6E8A-4147-A177-3AD203B41FA5}">
                      <a16:colId xmlns:a16="http://schemas.microsoft.com/office/drawing/2014/main" val="3288668227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Weapon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AU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86163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knowsnothing@hotmail.com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57667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knowsnothing@hotmail.com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189340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Daenerys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Targaryen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bendtheknee@gmail.com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37374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Daenerys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Targaryen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bendtheknee@gmail.com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09647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Tyrion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idrinkandiknow@gmail.com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6780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Tyrion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idrinkandiknow@gmail.com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1924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killerstare@gmail.com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64464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Night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killerstare@gmail.com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469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C216F7-5CE2-4F68-A735-B01740690841}"/>
                  </a:ext>
                </a:extLst>
              </p:cNvPr>
              <p:cNvSpPr txBox="1"/>
              <p:nvPr/>
            </p:nvSpPr>
            <p:spPr>
              <a:xfrm>
                <a:off x="4730685" y="1803937"/>
                <a:ext cx="2730629" cy="633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Person</a:t>
                </a:r>
                <a:r>
                  <a:rPr lang="en-US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36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AU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WeaponOwner </a:t>
                </a:r>
                <a:endParaRPr lang="en-A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C216F7-5CE2-4F68-A735-B0174069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685" y="1803937"/>
                <a:ext cx="2730629" cy="633571"/>
              </a:xfrm>
              <a:prstGeom prst="rect">
                <a:avLst/>
              </a:prstGeom>
              <a:blipFill>
                <a:blip r:embed="rId3"/>
                <a:stretch>
                  <a:fillRect l="-1786" r="-1339" b="-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7CAC716-F45D-4619-B130-216765336942}"/>
              </a:ext>
            </a:extLst>
          </p:cNvPr>
          <p:cNvSpPr txBox="1"/>
          <p:nvPr/>
        </p:nvSpPr>
        <p:spPr>
          <a:xfrm>
            <a:off x="4730685" y="4756898"/>
            <a:ext cx="4033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</a:t>
            </a:r>
            <a:r>
              <a:rPr lang="en-AU" sz="3600" dirty="0"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AU" sz="18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 = Name</a:t>
            </a:r>
            <a:r>
              <a:rPr lang="en-AU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en-AU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WeaponOwner </a:t>
            </a:r>
            <a:endParaRPr lang="en-AU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1BAE6BF-C285-4B69-9F87-13FC1E2D8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4492"/>
              </p:ext>
            </p:extLst>
          </p:nvPr>
        </p:nvGraphicFramePr>
        <p:xfrm>
          <a:off x="4818299" y="5403229"/>
          <a:ext cx="5716713" cy="651129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1926157529"/>
                    </a:ext>
                  </a:extLst>
                </a:gridCol>
                <a:gridCol w="745173">
                  <a:extLst>
                    <a:ext uri="{9D8B030D-6E8A-4147-A177-3AD203B41FA5}">
                      <a16:colId xmlns:a16="http://schemas.microsoft.com/office/drawing/2014/main" val="2710585474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3858181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4157793529"/>
                    </a:ext>
                  </a:extLst>
                </a:gridCol>
                <a:gridCol w="691198">
                  <a:extLst>
                    <a:ext uri="{9D8B030D-6E8A-4147-A177-3AD203B41FA5}">
                      <a16:colId xmlns:a16="http://schemas.microsoft.com/office/drawing/2014/main" val="3794698677"/>
                    </a:ext>
                  </a:extLst>
                </a:gridCol>
                <a:gridCol w="1052637">
                  <a:extLst>
                    <a:ext uri="{9D8B030D-6E8A-4147-A177-3AD203B41FA5}">
                      <a16:colId xmlns:a16="http://schemas.microsoft.com/office/drawing/2014/main" val="2631980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Weapon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29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knowsnothing@hotmail.com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Valyrian steel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118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Tyrion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idrinkandiknow@gmail.com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Dagger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Lannister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kern="12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Dragon glass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5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19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7624CEE-AFE9-4FD8-99A8-367BCF035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90" t="39466" r="7202" b="15662"/>
          <a:stretch/>
        </p:blipFill>
        <p:spPr bwMode="auto">
          <a:xfrm>
            <a:off x="2018507" y="405703"/>
            <a:ext cx="7491724" cy="60465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663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067C6E-ED69-4A07-8773-1F60927C5C76}"/>
              </a:ext>
            </a:extLst>
          </p:cNvPr>
          <p:cNvSpPr txBox="1"/>
          <p:nvPr/>
        </p:nvSpPr>
        <p:spPr>
          <a:xfrm>
            <a:off x="5793633" y="403857"/>
            <a:ext cx="561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names of all employees in department number 1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68A33-27B5-436E-903C-6D125CF9D7DC}"/>
              </a:ext>
            </a:extLst>
          </p:cNvPr>
          <p:cNvSpPr txBox="1"/>
          <p:nvPr/>
        </p:nvSpPr>
        <p:spPr>
          <a:xfrm>
            <a:off x="303989" y="460155"/>
            <a:ext cx="3351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names of all employees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A20EF0-3687-D147-8DE9-FFBEFE416E6A}"/>
                  </a:ext>
                </a:extLst>
              </p:cNvPr>
              <p:cNvSpPr txBox="1"/>
              <p:nvPr/>
            </p:nvSpPr>
            <p:spPr>
              <a:xfrm>
                <a:off x="303989" y="1112703"/>
                <a:ext cx="2558714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baseline="-250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EmployeeName </a:t>
                </a:r>
                <a:r>
                  <a:rPr lang="en-US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(Employee)</a:t>
                </a:r>
                <a:endParaRPr lang="en-A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A20EF0-3687-D147-8DE9-FFBEFE41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89" y="1112703"/>
                <a:ext cx="2558714" cy="910570"/>
              </a:xfrm>
              <a:prstGeom prst="rect">
                <a:avLst/>
              </a:prstGeom>
              <a:blipFill>
                <a:blip r:embed="rId2"/>
                <a:stretch>
                  <a:fillRect l="-995" r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702113-574D-8540-A9AD-A0ADC5E20399}"/>
                  </a:ext>
                </a:extLst>
              </p:cNvPr>
              <p:cNvSpPr txBox="1"/>
              <p:nvPr/>
            </p:nvSpPr>
            <p:spPr>
              <a:xfrm>
                <a:off x="5377665" y="918697"/>
                <a:ext cx="6814335" cy="882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5445" marR="0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0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EmployeeName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AU" sz="20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DepartmentID = </a:t>
                </a:r>
                <a:r>
                  <a:rPr lang="en-AU" sz="2000" baseline="-250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AU" sz="20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AU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AU" sz="20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Employee</a:t>
                </a:r>
                <a:r>
                  <a:rPr lang="en-AU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</a:t>
                </a:r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702113-574D-8540-A9AD-A0ADC5E20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665" y="918697"/>
                <a:ext cx="6814335" cy="882870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60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59580-3021-43D3-BE35-BA08FBF5837E}"/>
              </a:ext>
            </a:extLst>
          </p:cNvPr>
          <p:cNvSpPr txBox="1"/>
          <p:nvPr/>
        </p:nvSpPr>
        <p:spPr>
          <a:xfrm>
            <a:off x="361741" y="441596"/>
            <a:ext cx="3878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the names of green items of type C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63A8B-0D62-4BB5-8BD3-A2A94775809F}"/>
              </a:ext>
            </a:extLst>
          </p:cNvPr>
          <p:cNvSpPr txBox="1"/>
          <p:nvPr/>
        </p:nvSpPr>
        <p:spPr>
          <a:xfrm>
            <a:off x="5851384" y="437691"/>
            <a:ext cx="5334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items sold by the department located on the second floor (only show ItemID)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F2DB7C-6A6B-C442-85B3-E9A367D5AB8F}"/>
                  </a:ext>
                </a:extLst>
              </p:cNvPr>
              <p:cNvSpPr txBox="1"/>
              <p:nvPr/>
            </p:nvSpPr>
            <p:spPr>
              <a:xfrm>
                <a:off x="1" y="822673"/>
                <a:ext cx="5438788" cy="882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5445">
                  <a:lnSpc>
                    <a:spcPct val="15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ItemName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AU" sz="20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ItemColor = ‘</a:t>
                </a:r>
                <a:r>
                  <a:rPr lang="en-AU" sz="2000" baseline="-250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green’</a:t>
                </a:r>
                <a:r>
                  <a:rPr lang="en-AU" sz="20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∧ </a:t>
                </a:r>
                <a:r>
                  <a:rPr lang="en-AU" sz="2000" baseline="-250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ItemType = ‘C’</a:t>
                </a:r>
                <a:r>
                  <a:rPr lang="en-AU" sz="20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AU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AU" sz="20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Item</a:t>
                </a:r>
                <a:r>
                  <a:rPr lang="en-AU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</a:t>
                </a:r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F2DB7C-6A6B-C442-85B3-E9A367D5A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22673"/>
                <a:ext cx="5438788" cy="882870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5AD573-B603-F948-8586-69292CBB7E89}"/>
                  </a:ext>
                </a:extLst>
              </p:cNvPr>
              <p:cNvSpPr txBox="1"/>
              <p:nvPr/>
            </p:nvSpPr>
            <p:spPr>
              <a:xfrm>
                <a:off x="5438789" y="822673"/>
                <a:ext cx="8845924" cy="882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5445">
                  <a:lnSpc>
                    <a:spcPct val="15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Ite</m:t>
                    </m:r>
                    <m:r>
                      <m:rPr>
                        <m:sty m:val="p"/>
                      </m:rPr>
                      <a:rPr lang="en-US" sz="2000" b="0" i="0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mID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AU" sz="20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DepartmentFloor = </a:t>
                </a:r>
                <a:r>
                  <a:rPr lang="en-AU" sz="2000" baseline="-250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AU" sz="20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AU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AU" sz="20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Department</a:t>
                </a:r>
                <a:r>
                  <a:rPr lang="en-AU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AU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⋈</a:t>
                </a:r>
                <a:r>
                  <a:rPr lang="en-AU" sz="2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Sales)</a:t>
                </a:r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5AD573-B603-F948-8586-69292CBB7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789" y="822673"/>
                <a:ext cx="8845924" cy="882870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C0564DE-89E2-E641-981F-630E22FF0305}"/>
              </a:ext>
            </a:extLst>
          </p:cNvPr>
          <p:cNvSpPr txBox="1"/>
          <p:nvPr/>
        </p:nvSpPr>
        <p:spPr>
          <a:xfrm>
            <a:off x="524435" y="2944906"/>
            <a:ext cx="26260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∨ = OR</a:t>
            </a:r>
          </a:p>
          <a:p>
            <a:r>
              <a:rPr lang="en-US" sz="72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∧ = AND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0636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806</Words>
  <Application>Microsoft Macintosh PowerPoint</Application>
  <PresentationFormat>Widescreen</PresentationFormat>
  <Paragraphs>378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Office Theme</vt:lpstr>
      <vt:lpstr>Relational 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Neven Tomov</dc:creator>
  <cp:lastModifiedBy>lijiayi.101@163.com</cp:lastModifiedBy>
  <cp:revision>22</cp:revision>
  <dcterms:created xsi:type="dcterms:W3CDTF">2020-08-31T11:25:10Z</dcterms:created>
  <dcterms:modified xsi:type="dcterms:W3CDTF">2020-09-06T15:14:29Z</dcterms:modified>
</cp:coreProperties>
</file>