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6"/>
    <p:restoredTop sz="94720"/>
  </p:normalViewPr>
  <p:slideViewPr>
    <p:cSldViewPr>
      <p:cViewPr varScale="1">
        <p:scale>
          <a:sx n="99" d="100"/>
          <a:sy n="99" d="100"/>
        </p:scale>
        <p:origin x="176" y="3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10363200" cy="2746374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Automated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Study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Assistant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Josie Li</a:t>
            </a:r>
            <a:r>
              <a:rPr lang="zh-CN" altLang="en-US" dirty="0"/>
              <a:t> </a:t>
            </a:r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 smtClean="0"/>
              <a:t>Report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July </a:t>
            </a:r>
            <a:r>
              <a:rPr lang="en-US" altLang="zh-CN" dirty="0" smtClean="0"/>
              <a:t>30</a:t>
            </a:r>
            <a:r>
              <a:rPr lang="en-US" altLang="zh-CN" baseline="30000" dirty="0" smtClean="0"/>
              <a:t>th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Josie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r>
              <a:rPr lang="zh-CN" altLang="en-US" dirty="0"/>
              <a:t> </a:t>
            </a:r>
            <a:r>
              <a:rPr lang="en-US" altLang="zh-CN" dirty="0"/>
              <a:t>(jl9gf) UVA Class of 2020</a:t>
            </a:r>
          </a:p>
        </p:txBody>
      </p:sp>
    </p:spTree>
    <p:extLst>
      <p:ext uri="{BB962C8B-B14F-4D97-AF65-F5344CB8AC3E}">
        <p14:creationId xmlns:p14="http://schemas.microsoft.com/office/powerpoint/2010/main" val="114574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F64B21A-87F3-435D-B9C2-9FF1DD60C8A4}"/>
              </a:ext>
            </a:extLst>
          </p:cNvPr>
          <p:cNvSpPr txBox="1"/>
          <p:nvPr/>
        </p:nvSpPr>
        <p:spPr>
          <a:xfrm>
            <a:off x="457200" y="1295400"/>
            <a:ext cx="1104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Milestone 1 Goal:</a:t>
            </a:r>
          </a:p>
          <a:p>
            <a:endParaRPr lang="en-US" sz="3200" dirty="0" smtClean="0"/>
          </a:p>
          <a:p>
            <a:r>
              <a:rPr lang="en-US" altLang="zh-CN" sz="3200" dirty="0" smtClean="0"/>
              <a:t>Write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Progress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Page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website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purely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with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HTML/CSS</a:t>
            </a:r>
          </a:p>
          <a:p>
            <a:endParaRPr lang="en-US" sz="3200" dirty="0"/>
          </a:p>
          <a:p>
            <a:r>
              <a:rPr lang="en-US" altLang="zh-CN" sz="3200" dirty="0" smtClean="0"/>
              <a:t>Create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database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Google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Cloud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put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dummy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6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350" y="1600200"/>
            <a:ext cx="6591300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Week of </a:t>
            </a:r>
            <a:r>
              <a:rPr lang="en-US" altLang="zh-CN" dirty="0" smtClean="0"/>
              <a:t>July</a:t>
            </a:r>
            <a:r>
              <a:rPr lang="zh-CN" altLang="en-US" dirty="0"/>
              <a:t> </a:t>
            </a:r>
            <a:r>
              <a:rPr lang="en-US" altLang="zh-CN" dirty="0" smtClean="0"/>
              <a:t>30</a:t>
            </a:r>
            <a:r>
              <a:rPr lang="en-US" altLang="zh-CN" baseline="30000" dirty="0" smtClean="0"/>
              <a:t>th</a:t>
            </a:r>
            <a:r>
              <a:rPr lang="zh-CN" altLang="en-US" dirty="0" smtClean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smtClean="0"/>
              <a:t>August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025" y="2743200"/>
            <a:ext cx="7981950" cy="23361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400" dirty="0">
                <a:latin typeface="+mj-lt"/>
              </a:rPr>
              <a:t>Goal:</a:t>
            </a:r>
            <a:r>
              <a:rPr lang="zh-CN" altLang="en-US" sz="2400" dirty="0">
                <a:latin typeface="+mj-lt"/>
              </a:rPr>
              <a:t> </a:t>
            </a:r>
            <a:endParaRPr lang="en-US" altLang="zh-CN" sz="2400" dirty="0" smtClean="0">
              <a:latin typeface="+mj-lt"/>
            </a:endParaRPr>
          </a:p>
          <a:p>
            <a:r>
              <a:rPr lang="en-US" altLang="zh-CN" sz="2400" dirty="0" smtClean="0">
                <a:latin typeface="+mj-lt"/>
              </a:rPr>
              <a:t>Finish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learning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HTML/CSS/JS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and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d3.js</a:t>
            </a:r>
          </a:p>
          <a:p>
            <a:r>
              <a:rPr lang="en-US" altLang="zh-CN" sz="2400" dirty="0" smtClean="0">
                <a:latin typeface="+mj-lt"/>
              </a:rPr>
              <a:t>Create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the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progress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page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purely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with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HTML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and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CSS</a:t>
            </a:r>
            <a:endParaRPr lang="en-US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634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17FDC7-10FA-44A2-AB17-0235D963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74"/>
            <a:ext cx="12192000" cy="683572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Progress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HTML/CSS: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Bootstrap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Admin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open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source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dashboard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template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Bootstrap)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create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progress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hard-coded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data.</a:t>
            </a:r>
            <a:r>
              <a:rPr lang="zh-CN" altLang="en-US" sz="2400" dirty="0" smtClean="0"/>
              <a:t> </a:t>
            </a:r>
            <a:endParaRPr lang="en-US" altLang="zh-CN" sz="2400" dirty="0"/>
          </a:p>
          <a:p>
            <a:pPr marL="457200" indent="-457200">
              <a:spcBef>
                <a:spcPts val="0"/>
              </a:spcBef>
              <a:buAutoNum type="arabicPeriod"/>
              <a:defRPr/>
            </a:pPr>
            <a:r>
              <a:rPr lang="en-US" altLang="zh-CN" sz="2400" dirty="0" smtClean="0"/>
              <a:t>Input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Request: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progress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clicking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icon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right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click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”view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progress”</a:t>
            </a:r>
            <a:r>
              <a:rPr lang="zh-CN" altLang="en-US" sz="2400" dirty="0" smtClean="0"/>
              <a:t> </a:t>
            </a:r>
            <a:endParaRPr lang="en-US" altLang="zh-C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25" y="1611975"/>
            <a:ext cx="8610600" cy="5246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0" y="2438400"/>
            <a:ext cx="1371600" cy="45720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926104"/>
            <a:ext cx="365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 startAt="2"/>
              <a:defRPr/>
            </a:pP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navigation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menu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left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where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students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individual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progress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progress</a:t>
            </a:r>
            <a:endParaRPr lang="en-US" altLang="zh-CN" sz="2400" dirty="0"/>
          </a:p>
        </p:txBody>
      </p:sp>
      <p:sp>
        <p:nvSpPr>
          <p:cNvPr id="7" name="Rectangle 6"/>
          <p:cNvSpPr/>
          <p:nvPr/>
        </p:nvSpPr>
        <p:spPr>
          <a:xfrm>
            <a:off x="3633989" y="2431961"/>
            <a:ext cx="1981200" cy="45720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9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08" y="1568650"/>
            <a:ext cx="8242300" cy="52893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17FDC7-10FA-44A2-AB17-0235D963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74"/>
            <a:ext cx="12192000" cy="683572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Progress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HTML/CSS: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Progress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Metrics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shown:</a:t>
            </a:r>
          </a:p>
          <a:p>
            <a:pPr marL="457200" indent="-457200">
              <a:spcBef>
                <a:spcPts val="0"/>
              </a:spcBef>
              <a:buAutoNum type="arabicPeriod"/>
              <a:defRPr/>
            </a:pPr>
            <a:r>
              <a:rPr lang="en-US" altLang="zh-CN" sz="2400" dirty="0" smtClean="0"/>
              <a:t>Total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number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problems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number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Problems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completed</a:t>
            </a:r>
          </a:p>
          <a:p>
            <a:pPr marL="457200" indent="-457200">
              <a:spcBef>
                <a:spcPts val="0"/>
              </a:spcBef>
              <a:buAutoNum type="arabicPeriod"/>
              <a:defRPr/>
            </a:pPr>
            <a:r>
              <a:rPr lang="en-US" altLang="zh-CN" sz="2400" dirty="0" smtClean="0"/>
              <a:t>Bar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view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percentage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problems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finished</a:t>
            </a:r>
          </a:p>
          <a:p>
            <a:pPr marL="457200" indent="-457200">
              <a:spcBef>
                <a:spcPts val="0"/>
              </a:spcBef>
              <a:buAutoNum type="arabicPeriod"/>
              <a:defRPr/>
            </a:pPr>
            <a:r>
              <a:rPr lang="en-US" altLang="zh-CN" sz="2400" dirty="0" smtClean="0"/>
              <a:t>Average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number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tries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question</a:t>
            </a:r>
          </a:p>
          <a:p>
            <a:pPr marL="457200" indent="-457200">
              <a:spcBef>
                <a:spcPts val="0"/>
              </a:spcBef>
              <a:buAutoNum type="arabicPeriod"/>
              <a:defRPr/>
            </a:pPr>
            <a:endParaRPr lang="en-US" altLang="zh-CN" sz="2400" dirty="0"/>
          </a:p>
          <a:p>
            <a:pPr marL="457200" indent="-457200">
              <a:spcBef>
                <a:spcPts val="0"/>
              </a:spcBef>
              <a:buAutoNum type="arabicPeriod"/>
              <a:defRPr/>
            </a:pPr>
            <a:r>
              <a:rPr lang="en-US" altLang="zh-CN" sz="2400" dirty="0" smtClean="0"/>
              <a:t>”Practice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Now”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practice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400" dirty="0" smtClean="0"/>
          </a:p>
          <a:p>
            <a:pPr marL="457200" indent="-457200">
              <a:spcBef>
                <a:spcPts val="0"/>
              </a:spcBef>
              <a:buAutoNum type="arabicPeriod"/>
              <a:defRPr/>
            </a:pPr>
            <a:endParaRPr lang="en-US" altLang="zh-CN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96000" y="3276600"/>
            <a:ext cx="5867400" cy="60960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4267200"/>
            <a:ext cx="1066800" cy="38100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687" y="1524000"/>
            <a:ext cx="7286625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Week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August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6</a:t>
            </a:r>
            <a:r>
              <a:rPr lang="en-US" altLang="zh-CN" baseline="30000" dirty="0" smtClean="0"/>
              <a:t>th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August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th</a:t>
            </a:r>
            <a:r>
              <a:rPr lang="zh-CN" altLang="en-US" dirty="0" smtClean="0"/>
              <a:t> 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025" y="2743200"/>
            <a:ext cx="7981950" cy="23361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400" dirty="0">
                <a:latin typeface="+mj-lt"/>
              </a:rPr>
              <a:t>Goal:</a:t>
            </a:r>
            <a:r>
              <a:rPr lang="zh-CN" altLang="en-US" sz="2400" dirty="0">
                <a:latin typeface="+mj-lt"/>
              </a:rPr>
              <a:t> </a:t>
            </a:r>
            <a:endParaRPr lang="en-US" altLang="zh-CN" sz="2400" dirty="0">
              <a:latin typeface="+mj-lt"/>
            </a:endParaRPr>
          </a:p>
          <a:p>
            <a:pPr marL="0" indent="0" algn="ctr">
              <a:buNone/>
            </a:pPr>
            <a:r>
              <a:rPr lang="en-US" altLang="zh-CN" sz="2400" dirty="0" smtClean="0">
                <a:latin typeface="+mj-lt"/>
              </a:rPr>
              <a:t>Build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the</a:t>
            </a:r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database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in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Google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Cloud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and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store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dummy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data</a:t>
            </a:r>
            <a:endParaRPr lang="en-US" altLang="zh-CN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556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Macintosh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Mangal</vt:lpstr>
      <vt:lpstr>宋体</vt:lpstr>
      <vt:lpstr>Arial</vt:lpstr>
      <vt:lpstr>Office Theme</vt:lpstr>
      <vt:lpstr> Automated Study Assistant Josie Li Weekly Report July 30th -</vt:lpstr>
      <vt:lpstr>PowerPoint Presentation</vt:lpstr>
      <vt:lpstr>Week of July 30th – August 3rd </vt:lpstr>
      <vt:lpstr>PowerPoint Presentation</vt:lpstr>
      <vt:lpstr>PowerPoint Presentation</vt:lpstr>
      <vt:lpstr>Week of August 6th - August 10th 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2018-08-04T18:27:09Z</dcterms:modified>
</cp:coreProperties>
</file>