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5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2F6A-5212-4B27-9FF9-CF6A54C34B09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8B99-5B26-4417-BA91-5234212F4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41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2F6A-5212-4B27-9FF9-CF6A54C34B09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8B99-5B26-4417-BA91-5234212F4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49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2F6A-5212-4B27-9FF9-CF6A54C34B09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8B99-5B26-4417-BA91-5234212F4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65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2F6A-5212-4B27-9FF9-CF6A54C34B09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8B99-5B26-4417-BA91-5234212F4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11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2F6A-5212-4B27-9FF9-CF6A54C34B09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8B99-5B26-4417-BA91-5234212F4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03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2F6A-5212-4B27-9FF9-CF6A54C34B09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8B99-5B26-4417-BA91-5234212F4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40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2F6A-5212-4B27-9FF9-CF6A54C34B09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8B99-5B26-4417-BA91-5234212F4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35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2F6A-5212-4B27-9FF9-CF6A54C34B09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8B99-5B26-4417-BA91-5234212F4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92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2F6A-5212-4B27-9FF9-CF6A54C34B09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8B99-5B26-4417-BA91-5234212F4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0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2F6A-5212-4B27-9FF9-CF6A54C34B09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8B99-5B26-4417-BA91-5234212F4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82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2F6A-5212-4B27-9FF9-CF6A54C34B09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8B99-5B26-4417-BA91-5234212F4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51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A2F6A-5212-4B27-9FF9-CF6A54C34B09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68B99-5B26-4417-BA91-5234212F4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23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89" b="96357" l="2387" r="957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901700"/>
            <a:ext cx="50546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6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3882044" y="1180407"/>
            <a:ext cx="4305993" cy="4397433"/>
          </a:xfrm>
          <a:prstGeom prst="ellipse">
            <a:avLst/>
          </a:prstGeom>
          <a:solidFill>
            <a:srgbClr val="715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5" y="1587500"/>
            <a:ext cx="280035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Leo-Statz-Berufskolleg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25ASS2-21</dc:creator>
  <cp:lastModifiedBy>25ASS2-21</cp:lastModifiedBy>
  <cp:revision>2</cp:revision>
  <dcterms:created xsi:type="dcterms:W3CDTF">2024-03-14T08:16:36Z</dcterms:created>
  <dcterms:modified xsi:type="dcterms:W3CDTF">2024-03-14T08:29:17Z</dcterms:modified>
</cp:coreProperties>
</file>