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44" r:id="rId3"/>
    <p:sldMasterId id="2147483756" r:id="rId4"/>
  </p:sldMasterIdLst>
  <p:sldIdLst>
    <p:sldId id="256" r:id="rId5"/>
    <p:sldId id="257" r:id="rId6"/>
    <p:sldId id="258" r:id="rId7"/>
    <p:sldId id="260" r:id="rId8"/>
    <p:sldId id="306" r:id="rId9"/>
    <p:sldId id="30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8" r:id="rId26"/>
    <p:sldId id="275" r:id="rId27"/>
    <p:sldId id="276" r:id="rId28"/>
    <p:sldId id="289" r:id="rId29"/>
    <p:sldId id="290" r:id="rId30"/>
    <p:sldId id="291" r:id="rId31"/>
    <p:sldId id="277" r:id="rId32"/>
    <p:sldId id="279" r:id="rId33"/>
    <p:sldId id="280" r:id="rId34"/>
    <p:sldId id="281" r:id="rId35"/>
    <p:sldId id="282" r:id="rId36"/>
    <p:sldId id="283" r:id="rId37"/>
    <p:sldId id="284" r:id="rId38"/>
    <p:sldId id="292" r:id="rId39"/>
    <p:sldId id="293" r:id="rId40"/>
    <p:sldId id="294" r:id="rId41"/>
    <p:sldId id="295" r:id="rId42"/>
    <p:sldId id="296" r:id="rId43"/>
    <p:sldId id="302" r:id="rId44"/>
    <p:sldId id="297" r:id="rId45"/>
    <p:sldId id="298" r:id="rId46"/>
    <p:sldId id="300" r:id="rId47"/>
    <p:sldId id="301" r:id="rId48"/>
    <p:sldId id="303" r:id="rId49"/>
    <p:sldId id="304" r:id="rId50"/>
    <p:sldId id="305" r:id="rId51"/>
    <p:sldId id="285" r:id="rId52"/>
    <p:sldId id="286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10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0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5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345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3808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315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19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88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1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47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47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7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71CB719-FC5D-4A6B-A162-C9DE8CB23563}" type="datetimeFigureOut">
              <a:rPr lang="pt-BR" smtClean="0"/>
              <a:t>02/02/2016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A29FA41-88D1-4CBE-8421-860F3E2D02E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pensador.uol.com.br/autor/gilberto_blayt/" TargetMode="External"/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GLPI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pt-B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Passo 2: Agora escolha uma categoria para o tipo selecionado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6" y="1260122"/>
            <a:ext cx="8794354" cy="5481246"/>
          </a:xfrm>
        </p:spPr>
      </p:pic>
    </p:spTree>
    <p:extLst>
      <p:ext uri="{BB962C8B-B14F-4D97-AF65-F5344CB8AC3E}">
        <p14:creationId xmlns:p14="http://schemas.microsoft.com/office/powerpoint/2010/main" val="28496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24942"/>
          </a:xfrm>
        </p:spPr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Passo 3: Selecione a urgência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15404" cy="5494366"/>
          </a:xfrm>
        </p:spPr>
      </p:pic>
    </p:spTree>
    <p:extLst>
      <p:ext uri="{BB962C8B-B14F-4D97-AF65-F5344CB8AC3E}">
        <p14:creationId xmlns:p14="http://schemas.microsoft.com/office/powerpoint/2010/main" val="8703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Passo 4:Deseja acompanhar o chamado por e-mail preencher o campo abaixo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090236"/>
            <a:ext cx="8835861" cy="5507116"/>
          </a:xfrm>
        </p:spPr>
      </p:pic>
    </p:spTree>
    <p:extLst>
      <p:ext uri="{BB962C8B-B14F-4D97-AF65-F5344CB8AC3E}">
        <p14:creationId xmlns:p14="http://schemas.microsoft.com/office/powerpoint/2010/main" val="2420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Passo 5: Onde está seu problema? Software? Hardware? Impressora?</a:t>
            </a:r>
            <a:b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Diga selecionando no campo abaixo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15242"/>
            <a:ext cx="8568952" cy="5340759"/>
          </a:xfrm>
        </p:spPr>
      </p:pic>
    </p:spTree>
    <p:extLst>
      <p:ext uri="{BB962C8B-B14F-4D97-AF65-F5344CB8AC3E}">
        <p14:creationId xmlns:p14="http://schemas.microsoft.com/office/powerpoint/2010/main" val="27597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Passo 5.1: Especifique o dispositivo ou software. Procure na lista disponibilizada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05002"/>
            <a:ext cx="8424936" cy="5251000"/>
          </a:xfrm>
        </p:spPr>
      </p:pic>
    </p:spTree>
    <p:extLst>
      <p:ext uri="{BB962C8B-B14F-4D97-AF65-F5344CB8AC3E}">
        <p14:creationId xmlns:p14="http://schemas.microsoft.com/office/powerpoint/2010/main" val="15027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Passo 6: Selecione seu departamento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5482"/>
            <a:ext cx="8568952" cy="5340760"/>
          </a:xfrm>
        </p:spPr>
      </p:pic>
    </p:spTree>
    <p:extLst>
      <p:ext uri="{BB962C8B-B14F-4D97-AF65-F5344CB8AC3E}">
        <p14:creationId xmlns:p14="http://schemas.microsoft.com/office/powerpoint/2010/main" val="11220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pt-B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Passo 7: Se quiser que mais alguém veja o que está acontecendo em relação ao chamado criado, o usuário pode atribuir observadores( não obrigatório)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0122"/>
            <a:ext cx="8496944" cy="5295880"/>
          </a:xfrm>
        </p:spPr>
      </p:pic>
    </p:spTree>
    <p:extLst>
      <p:ext uri="{BB962C8B-B14F-4D97-AF65-F5344CB8AC3E}">
        <p14:creationId xmlns:p14="http://schemas.microsoft.com/office/powerpoint/2010/main" val="490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Passo 8: Título e descrição: não usar títulos com o caráter totalmente genérico( problema, ajuda urgente), para isso temos o campo urgência. Use os para delimitar o problema como no exemplo abaixo.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80920" cy="5161238"/>
          </a:xfrm>
        </p:spPr>
      </p:pic>
    </p:spTree>
    <p:extLst>
      <p:ext uri="{BB962C8B-B14F-4D97-AF65-F5344CB8AC3E}">
        <p14:creationId xmlns:p14="http://schemas.microsoft.com/office/powerpoint/2010/main" val="38778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Passo 9:Finalizar e enviar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8" y="1170361"/>
            <a:ext cx="8591772" cy="5354983"/>
          </a:xfrm>
        </p:spPr>
      </p:pic>
    </p:spTree>
    <p:extLst>
      <p:ext uri="{BB962C8B-B14F-4D97-AF65-F5344CB8AC3E}">
        <p14:creationId xmlns:p14="http://schemas.microsoft.com/office/powerpoint/2010/main" val="33962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pt-B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Ao clicar em enviar mensagem aparecerá uma mensagem de confirmação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9943"/>
            <a:ext cx="8712968" cy="5389060"/>
          </a:xfrm>
        </p:spPr>
      </p:pic>
    </p:spTree>
    <p:extLst>
      <p:ext uri="{BB962C8B-B14F-4D97-AF65-F5344CB8AC3E}">
        <p14:creationId xmlns:p14="http://schemas.microsoft.com/office/powerpoint/2010/main" val="36460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os usuários possam se utilizar desta ferramenta de forma correta, este  manual fora criado para mostrar o funcionamento do sistema assim para que todos consigam realizar chamados e entender os procedimentos recorrentes a estes.</a:t>
            </a:r>
          </a:p>
          <a:p>
            <a:pPr marL="0" indent="0" algn="just">
              <a:buNone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Além de tomarem ciência de prazos e soluções a serem tomadas para resolução e/ou ajuda para com as necessidades de cada um.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4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Acompanhar o chamado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196752"/>
            <a:ext cx="8568952" cy="5355595"/>
          </a:xfrm>
        </p:spPr>
      </p:pic>
    </p:spTree>
    <p:extLst>
      <p:ext uri="{BB962C8B-B14F-4D97-AF65-F5344CB8AC3E}">
        <p14:creationId xmlns:p14="http://schemas.microsoft.com/office/powerpoint/2010/main" val="36032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Acompanhamento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Agora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clique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título do chamado escolhido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7" y="1162881"/>
            <a:ext cx="8695153" cy="5434471"/>
          </a:xfrm>
        </p:spPr>
      </p:pic>
    </p:spTree>
    <p:extLst>
      <p:ext uri="{BB962C8B-B14F-4D97-AF65-F5344CB8AC3E}">
        <p14:creationId xmlns:p14="http://schemas.microsoft.com/office/powerpoint/2010/main" val="12886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 próxima tela lhe dará as informações do chamado que foi feito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507933" cy="5317458"/>
          </a:xfrm>
        </p:spPr>
      </p:pic>
    </p:spTree>
    <p:extLst>
      <p:ext uri="{BB962C8B-B14F-4D97-AF65-F5344CB8AC3E}">
        <p14:creationId xmlns:p14="http://schemas.microsoft.com/office/powerpoint/2010/main" val="26153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Acompanhamento</a:t>
            </a:r>
            <a:b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Click em </a:t>
            </a:r>
            <a:r>
              <a:rPr lang="pt-BR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processando chamado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e veja o que já foi feito para resolver o seu chamado. Ou adicione alguma duvida ou pergunta sobre o mesmo.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8" y="1105202"/>
            <a:ext cx="8557014" cy="5348134"/>
          </a:xfrm>
        </p:spPr>
      </p:pic>
    </p:spTree>
    <p:extLst>
      <p:ext uri="{BB962C8B-B14F-4D97-AF65-F5344CB8AC3E}">
        <p14:creationId xmlns:p14="http://schemas.microsoft.com/office/powerpoint/2010/main" val="30810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Para criar basta clicar no botão acompanhamento e inserir os dados como indicado abaixo</a:t>
            </a:r>
            <a:endParaRPr lang="pt-BR" sz="23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52892"/>
            <a:ext cx="8496944" cy="5416468"/>
          </a:xfrm>
        </p:spPr>
      </p:pic>
    </p:spTree>
    <p:extLst>
      <p:ext uri="{BB962C8B-B14F-4D97-AF65-F5344CB8AC3E}">
        <p14:creationId xmlns:p14="http://schemas.microsoft.com/office/powerpoint/2010/main" val="26993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Aparecerá a mensagem inserida. Então é só esperar a resposta.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" y="1342901"/>
            <a:ext cx="8291909" cy="5182443"/>
          </a:xfrm>
        </p:spPr>
      </p:pic>
    </p:spTree>
    <p:extLst>
      <p:ext uri="{BB962C8B-B14F-4D97-AF65-F5344CB8AC3E}">
        <p14:creationId xmlns:p14="http://schemas.microsoft.com/office/powerpoint/2010/main" val="10770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repostas chegarão na mesma aba ao lado direito de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tela como no exemplo abaixo. Note que em azul temos a solução do seu problema. Com isso ele sai da aba NOVO para SOLUCIONADO na tela inicial.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" y="1432911"/>
            <a:ext cx="8147893" cy="5092433"/>
          </a:xfrm>
        </p:spPr>
      </p:pic>
    </p:spTree>
    <p:extLst>
      <p:ext uri="{BB962C8B-B14F-4D97-AF65-F5344CB8AC3E}">
        <p14:creationId xmlns:p14="http://schemas.microsoft.com/office/powerpoint/2010/main" val="33863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Sua  tela inicial após a resolução do problema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2" y="1342902"/>
            <a:ext cx="8176695" cy="5110434"/>
          </a:xfrm>
        </p:spPr>
      </p:pic>
    </p:spTree>
    <p:extLst>
      <p:ext uri="{BB962C8B-B14F-4D97-AF65-F5344CB8AC3E}">
        <p14:creationId xmlns:p14="http://schemas.microsoft.com/office/powerpoint/2010/main" val="12850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Aprovação</a:t>
            </a:r>
            <a:b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Após o chamado ser solucionado e possuir o status solucionado, você pode aprovar ou rejeitar a solução. Inicialmente clique em solucionado e escolha o chamado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" y="1519247"/>
            <a:ext cx="8225778" cy="5141111"/>
          </a:xfrm>
        </p:spPr>
      </p:pic>
    </p:spTree>
    <p:extLst>
      <p:ext uri="{BB962C8B-B14F-4D97-AF65-F5344CB8AC3E}">
        <p14:creationId xmlns:p14="http://schemas.microsoft.com/office/powerpoint/2010/main" val="7947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Escolha o chamado a ser feita avaliação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6" y="1250719"/>
            <a:ext cx="8547498" cy="5346633"/>
          </a:xfrm>
        </p:spPr>
      </p:pic>
    </p:spTree>
    <p:extLst>
      <p:ext uri="{BB962C8B-B14F-4D97-AF65-F5344CB8AC3E}">
        <p14:creationId xmlns:p14="http://schemas.microsoft.com/office/powerpoint/2010/main" val="37774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5816" y="116632"/>
            <a:ext cx="3008313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COMO ACESSAR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251520" y="476672"/>
            <a:ext cx="8496944" cy="1152128"/>
          </a:xfrm>
        </p:spPr>
        <p:txBody>
          <a:bodyPr>
            <a:noAutofit/>
          </a:bodyPr>
          <a:lstStyle/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Digite no seu navegador(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hrome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irefox, Internet Explorer ou outros) o seguinte link: </a:t>
            </a:r>
            <a:r>
              <a:rPr lang="pt-BR" sz="14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10.1.1.60/</a:t>
            </a:r>
            <a:r>
              <a:rPr lang="pt-BR" sz="1400" i="1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glpi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 o site representado pela imagem abaixo irá aparecer. Digite seu usuário e senha e clique em enviar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usuário e a senha para acesso ao sistema são os mesmos que você utiliza para acessar seu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computador. Quando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você mudar a senha para acessar o computador o sistema já irá reconhecer sua nova senha de acesso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41643"/>
            <a:ext cx="8208912" cy="5116357"/>
          </a:xfrm>
        </p:spPr>
      </p:pic>
    </p:spTree>
    <p:extLst>
      <p:ext uri="{BB962C8B-B14F-4D97-AF65-F5344CB8AC3E}">
        <p14:creationId xmlns:p14="http://schemas.microsoft.com/office/powerpoint/2010/main" val="22197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Clique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em aprovações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" y="1162882"/>
            <a:ext cx="8810365" cy="5506478"/>
          </a:xfrm>
        </p:spPr>
      </p:pic>
    </p:spTree>
    <p:extLst>
      <p:ext uri="{BB962C8B-B14F-4D97-AF65-F5344CB8AC3E}">
        <p14:creationId xmlns:p14="http://schemas.microsoft.com/office/powerpoint/2010/main" val="26027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Selecione se Concedida ou Recusada a aprovação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  <p:extLst>
      <p:ext uri="{BB962C8B-B14F-4D97-AF65-F5344CB8AC3E}">
        <p14:creationId xmlns:p14="http://schemas.microsoft.com/office/powerpoint/2010/main" val="27147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Informe a porcentagem e caso ainda seja necessário efetuar algo criar acompanhamento e esperar nova solução.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Salve!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" y="1916832"/>
            <a:ext cx="8936171" cy="4248472"/>
          </a:xfrm>
        </p:spPr>
      </p:pic>
    </p:spTree>
    <p:extLst>
      <p:ext uri="{BB962C8B-B14F-4D97-AF65-F5344CB8AC3E}">
        <p14:creationId xmlns:p14="http://schemas.microsoft.com/office/powerpoint/2010/main" val="11323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  <a:b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Após o chamado ser fechado faça uma avaliação sobre o atendimento realizado 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04687" cy="5065429"/>
          </a:xfrm>
        </p:spPr>
      </p:pic>
    </p:spTree>
    <p:extLst>
      <p:ext uri="{BB962C8B-B14F-4D97-AF65-F5344CB8AC3E}">
        <p14:creationId xmlns:p14="http://schemas.microsoft.com/office/powerpoint/2010/main" val="30416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latin typeface="Book Antiqua (Títulos)"/>
                <a:cs typeface="Arial" panose="020B0604020202020204" pitchFamily="34" charset="0"/>
              </a:rPr>
              <a:t>Atribua uma nota para nosso atendimento e caso ache necessário, faça um comentário e/ou de sua dica para melhorar nosso atendimento. </a:t>
            </a:r>
            <a:r>
              <a:rPr lang="pt-BR" sz="2400" dirty="0" smtClean="0">
                <a:latin typeface="Book Antiqua (Títulos)"/>
                <a:cs typeface="Arial" panose="020B0604020202020204" pitchFamily="34" charset="0"/>
              </a:rPr>
              <a:t>Salve.</a:t>
            </a:r>
            <a:endParaRPr lang="pt-BR" sz="2400" dirty="0">
              <a:latin typeface="Book Antiqua (Títulos)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8588906" cy="3960440"/>
          </a:xfrm>
        </p:spPr>
      </p:pic>
    </p:spTree>
    <p:extLst>
      <p:ext uri="{BB962C8B-B14F-4D97-AF65-F5344CB8AC3E}">
        <p14:creationId xmlns:p14="http://schemas.microsoft.com/office/powerpoint/2010/main" val="25124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Confirmação de Pesquisa</a:t>
            </a:r>
            <a:b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Aparecerá uma janelinha confirmando a realização da pesquisa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2902"/>
            <a:ext cx="8064895" cy="5040559"/>
          </a:xfrm>
        </p:spPr>
      </p:pic>
    </p:spTree>
    <p:extLst>
      <p:ext uri="{BB962C8B-B14F-4D97-AF65-F5344CB8AC3E}">
        <p14:creationId xmlns:p14="http://schemas.microsoft.com/office/powerpoint/2010/main" val="28605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Seu chamado foi finalizado e todas as informações estão disponíveis na página HOME.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8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uma reserva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de item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Na pagina home, 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clique 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no botão “Reservas”, como sinalizado abaixo na figura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252892"/>
            <a:ext cx="8352928" cy="5220580"/>
          </a:xfrm>
        </p:spPr>
      </p:pic>
    </p:spTree>
    <p:extLst>
      <p:ext uri="{BB962C8B-B14F-4D97-AF65-F5344CB8AC3E}">
        <p14:creationId xmlns:p14="http://schemas.microsoft.com/office/powerpoint/2010/main" val="15309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Na próxima tela aparecerá os seguintes itens: uma lista de itens reserváveis </a:t>
            </a:r>
            <a:r>
              <a:rPr lang="pt-BR" sz="230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300" smtClean="0">
                <a:latin typeface="Arial" panose="020B0604020202020204" pitchFamily="34" charset="0"/>
                <a:cs typeface="Arial" panose="020B0604020202020204" pitchFamily="34" charset="0"/>
              </a:rPr>
              <a:t>link-set 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para fazer uma busca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" y="1544393"/>
            <a:ext cx="8744234" cy="5124967"/>
          </a:xfrm>
        </p:spPr>
      </p:pic>
    </p:spTree>
    <p:extLst>
      <p:ext uri="{BB962C8B-B14F-4D97-AF65-F5344CB8AC3E}">
        <p14:creationId xmlns:p14="http://schemas.microsoft.com/office/powerpoint/2010/main" val="8521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Após isso temos a tela inicial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28650"/>
            <a:ext cx="8280920" cy="5457084"/>
          </a:xfrm>
        </p:spPr>
      </p:pic>
    </p:spTree>
    <p:extLst>
      <p:ext uri="{BB962C8B-B14F-4D97-AF65-F5344CB8AC3E}">
        <p14:creationId xmlns:p14="http://schemas.microsoft.com/office/powerpoint/2010/main" val="18262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Para reservar pela lista basta marcar utilizando o campo ao lado do nome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0200"/>
            <a:ext cx="8568951" cy="4997924"/>
          </a:xfrm>
        </p:spPr>
      </p:pic>
    </p:spTree>
    <p:extLst>
      <p:ext uri="{BB962C8B-B14F-4D97-AF65-F5344CB8AC3E}">
        <p14:creationId xmlns:p14="http://schemas.microsoft.com/office/powerpoint/2010/main" val="36738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Preencha o formulário com a data inicial, a duração ou no mesmo campo da duração o horário de devolução e no comentário o motivo da reserva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" y="1387907"/>
            <a:ext cx="8666350" cy="5281453"/>
          </a:xfrm>
        </p:spPr>
      </p:pic>
    </p:spTree>
    <p:extLst>
      <p:ext uri="{BB962C8B-B14F-4D97-AF65-F5344CB8AC3E}">
        <p14:creationId xmlns:p14="http://schemas.microsoft.com/office/powerpoint/2010/main" val="196270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 seguir o exemplo preenchido de como fica a reserva antes de confirmar, click em adicionar e sua reserva será feita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" y="1117877"/>
            <a:ext cx="8882373" cy="5551483"/>
          </a:xfrm>
        </p:spPr>
      </p:pic>
    </p:spTree>
    <p:extLst>
      <p:ext uri="{BB962C8B-B14F-4D97-AF65-F5344CB8AC3E}">
        <p14:creationId xmlns:p14="http://schemas.microsoft.com/office/powerpoint/2010/main" val="2980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Após adicionada a reserva, aparecerá um calendário mostrando todas as reservas feitas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" y="1294223"/>
            <a:ext cx="8585818" cy="5366136"/>
          </a:xfrm>
        </p:spPr>
      </p:pic>
    </p:spTree>
    <p:extLst>
      <p:ext uri="{BB962C8B-B14F-4D97-AF65-F5344CB8AC3E}">
        <p14:creationId xmlns:p14="http://schemas.microsoft.com/office/powerpoint/2010/main" val="42690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Buscando item para um período especifico click onde é mostrado na imagem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4" y="1196752"/>
            <a:ext cx="8802792" cy="5501744"/>
          </a:xfrm>
        </p:spPr>
      </p:pic>
    </p:spTree>
    <p:extLst>
      <p:ext uri="{BB962C8B-B14F-4D97-AF65-F5344CB8AC3E}">
        <p14:creationId xmlns:p14="http://schemas.microsoft.com/office/powerpoint/2010/main" val="2554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Insira a data e a hora que deseja saber se o item está disponível. Em seguida a duração de uso ou a data e hora de finalização do uso e por último, o tipo de item que deseja procurar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85165"/>
            <a:ext cx="8810365" cy="5506478"/>
          </a:xfrm>
        </p:spPr>
      </p:pic>
    </p:spTree>
    <p:extLst>
      <p:ext uri="{BB962C8B-B14F-4D97-AF65-F5344CB8AC3E}">
        <p14:creationId xmlns:p14="http://schemas.microsoft.com/office/powerpoint/2010/main" val="15755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Preenchido os dados o sistema gera uma lista com todos os itens disponíveis no período procurado de acordo com o dispositivo escolhido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" y="1341328"/>
            <a:ext cx="8772128" cy="5256024"/>
          </a:xfrm>
        </p:spPr>
      </p:pic>
    </p:spTree>
    <p:extLst>
      <p:ext uri="{BB962C8B-B14F-4D97-AF65-F5344CB8AC3E}">
        <p14:creationId xmlns:p14="http://schemas.microsoft.com/office/powerpoint/2010/main" val="8093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348880"/>
            <a:ext cx="7756263" cy="1054250"/>
          </a:xfrm>
        </p:spPr>
        <p:txBody>
          <a:bodyPr/>
          <a:lstStyle/>
          <a:p>
            <a:r>
              <a:rPr lang="pt-BR" sz="4000" dirty="0" smtClean="0"/>
              <a:t>Agora sua reserva está pronta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445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83568" y="1988840"/>
            <a:ext cx="7756525" cy="1054100"/>
          </a:xfrm>
        </p:spPr>
        <p:txBody>
          <a:bodyPr>
            <a:noAutofit/>
          </a:bodyPr>
          <a:lstStyle/>
          <a:p>
            <a:r>
              <a:rPr lang="pt-BR" sz="2000" dirty="0"/>
              <a:t>"Trabalhar em equipe, nem sempre é acertar o alvo, mas sim se dispor a qualquer momento, ir além de suas expectativas, é ajudar o próximo"</a:t>
            </a:r>
            <a:br>
              <a:rPr lang="pt-BR" sz="2000" dirty="0"/>
            </a:br>
            <a:r>
              <a:rPr lang="pt-BR" sz="2000" u="sng" dirty="0">
                <a:hlinkClick r:id="rId2"/>
              </a:rPr>
              <a:t>Gilberto </a:t>
            </a:r>
            <a:r>
              <a:rPr lang="pt-BR" sz="2000" u="sng" dirty="0" err="1">
                <a:hlinkClick r:id="rId2"/>
              </a:rPr>
              <a:t>Blayt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277396"/>
            <a:ext cx="7747000" cy="381927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dirty="0" smtClean="0"/>
              <a:t>T.I Teresina Shopping</a:t>
            </a:r>
            <a:br>
              <a:rPr lang="pt-BR" sz="3000" dirty="0" smtClean="0"/>
            </a:br>
            <a:r>
              <a:rPr lang="pt-BR" sz="3000" dirty="0" smtClean="0"/>
              <a:t>Estamos aqui para ajudar vocês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1909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chamado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 chamado é uma solicitação de atendimento para resolução de algum problema, para esclarecer alguma dúvida, informar alguma falha...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5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um chamado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8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Criando um chamado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7" y="1340768"/>
            <a:ext cx="8757117" cy="5184576"/>
          </a:xfrm>
        </p:spPr>
      </p:pic>
    </p:spTree>
    <p:extLst>
      <p:ext uri="{BB962C8B-B14F-4D97-AF65-F5344CB8AC3E}">
        <p14:creationId xmlns:p14="http://schemas.microsoft.com/office/powerpoint/2010/main" val="21188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Nesta tela existem campos a serem preenchidos pelo usuário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1" y="1305002"/>
            <a:ext cx="8260215" cy="5148334"/>
          </a:xfrm>
        </p:spPr>
      </p:pic>
    </p:spTree>
    <p:extLst>
      <p:ext uri="{BB962C8B-B14F-4D97-AF65-F5344CB8AC3E}">
        <p14:creationId xmlns:p14="http://schemas.microsoft.com/office/powerpoint/2010/main" val="15414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6864" cy="566738"/>
          </a:xfrm>
        </p:spPr>
        <p:txBody>
          <a:bodyPr>
            <a:normAutofit fontScale="90000"/>
          </a:bodyPr>
          <a:lstStyle/>
          <a:p>
            <a:pPr algn="just"/>
            <a:r>
              <a:rPr lang="pt-BR" b="0" dirty="0" smtClean="0">
                <a:latin typeface="Arial" panose="020B0604020202020204" pitchFamily="34" charset="0"/>
                <a:cs typeface="Arial" panose="020B0604020202020204" pitchFamily="34" charset="0"/>
              </a:rPr>
              <a:t>Passo 1: informar o tipo: se é um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INCIDENTE </a:t>
            </a:r>
            <a:r>
              <a:rPr lang="pt-BR" b="0" dirty="0" smtClean="0">
                <a:latin typeface="Arial" panose="020B0604020202020204" pitchFamily="34" charset="0"/>
                <a:cs typeface="Arial" panose="020B0604020202020204" pitchFamily="34" charset="0"/>
              </a:rPr>
              <a:t> ou uma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REQUISIÇÃO</a:t>
            </a:r>
            <a:endParaRPr lang="pt-BR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539552" y="836712"/>
            <a:ext cx="7704856" cy="1008112"/>
          </a:xfrm>
        </p:spPr>
        <p:txBody>
          <a:bodyPr/>
          <a:lstStyle/>
          <a:p>
            <a:pPr algn="just"/>
            <a:r>
              <a:rPr lang="pt-BR" b="1" dirty="0" smtClean="0"/>
              <a:t>INCIDENTE: </a:t>
            </a:r>
            <a:r>
              <a:rPr lang="pt-BR" dirty="0" smtClean="0"/>
              <a:t>é qualquer acontecimento que  em algum momento venha a interromper  e/ou comprometer o comportamento padrão das atividades realizadas pelo usuários.</a:t>
            </a:r>
          </a:p>
          <a:p>
            <a:pPr algn="just"/>
            <a:r>
              <a:rPr lang="pt-BR" b="1" dirty="0" smtClean="0"/>
              <a:t>REQUISIÇÃO: </a:t>
            </a:r>
            <a:r>
              <a:rPr lang="pt-BR" dirty="0" smtClean="0"/>
              <a:t>é qualquer solicitação feita à T.I . </a:t>
            </a:r>
            <a:r>
              <a:rPr lang="pt-BR" dirty="0" err="1" smtClean="0"/>
              <a:t>Ex</a:t>
            </a:r>
            <a:r>
              <a:rPr lang="pt-BR" dirty="0" smtClean="0"/>
              <a:t>: criação de e-mail, criação de usuário, instalar computador novo...</a:t>
            </a:r>
            <a:endParaRPr lang="pt-BR" b="1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9" r="8449"/>
          <a:stretch>
            <a:fillRect/>
          </a:stretch>
        </p:blipFill>
        <p:spPr>
          <a:xfrm>
            <a:off x="467544" y="1772816"/>
            <a:ext cx="8064896" cy="4978896"/>
          </a:xfrm>
        </p:spPr>
      </p:pic>
    </p:spTree>
    <p:extLst>
      <p:ext uri="{BB962C8B-B14F-4D97-AF65-F5344CB8AC3E}">
        <p14:creationId xmlns:p14="http://schemas.microsoft.com/office/powerpoint/2010/main" val="27499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422</TotalTime>
  <Words>795</Words>
  <Application>Microsoft Office PowerPoint</Application>
  <PresentationFormat>Apresentação na tela (4:3)</PresentationFormat>
  <Paragraphs>58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49</vt:i4>
      </vt:variant>
    </vt:vector>
  </HeadingPairs>
  <TitlesOfParts>
    <vt:vector size="53" baseType="lpstr">
      <vt:lpstr>Tema do Office</vt:lpstr>
      <vt:lpstr>1_Capa Dura</vt:lpstr>
      <vt:lpstr>2_Capa Dura</vt:lpstr>
      <vt:lpstr>Capa Dura</vt:lpstr>
      <vt:lpstr>MANUAL GLPI</vt:lpstr>
      <vt:lpstr>MOTIVAÇÃO</vt:lpstr>
      <vt:lpstr>COMO ACESSAR</vt:lpstr>
      <vt:lpstr>Após isso temos a tela inicial</vt:lpstr>
      <vt:lpstr>O que é um chamado</vt:lpstr>
      <vt:lpstr>Como criar um chamado</vt:lpstr>
      <vt:lpstr>Criando um chamado</vt:lpstr>
      <vt:lpstr>Nesta tela existem campos a serem preenchidos pelo usuário</vt:lpstr>
      <vt:lpstr>Passo 1: informar o tipo: se é um INCIDENTE  ou uma REQUISIÇÃO</vt:lpstr>
      <vt:lpstr>Passo 2: Agora escolha uma categoria para o tipo selecionado</vt:lpstr>
      <vt:lpstr>Passo 3: Selecione a urgência</vt:lpstr>
      <vt:lpstr>Passo 4:Deseja acompanhar o chamado por e-mail preencher o campo abaixo</vt:lpstr>
      <vt:lpstr>Passo 5: Onde está seu problema? Software? Hardware? Impressora? Diga selecionando no campo abaixo</vt:lpstr>
      <vt:lpstr>Passo 5.1: Especifique o dispositivo ou software. Procure na lista disponibilizada</vt:lpstr>
      <vt:lpstr>Passo 6: Selecione seu departamento</vt:lpstr>
      <vt:lpstr>Passo 7: Se quiser que mais alguém veja o que está acontecendo em relação ao chamado criado, o usuário pode atribuir observadores( não obrigatório)</vt:lpstr>
      <vt:lpstr>Passo 8: Título e descrição: não usar títulos com o caráter totalmente genérico( problema, ajuda urgente), para isso temos o campo urgência. Use os para delimitar o problema como no exemplo abaixo.</vt:lpstr>
      <vt:lpstr>Passo 9:Finalizar e enviar</vt:lpstr>
      <vt:lpstr>Ao clicar em enviar mensagem aparecerá uma mensagem de confirmação</vt:lpstr>
      <vt:lpstr>Acompanhar o chamado</vt:lpstr>
      <vt:lpstr>Acompanhamento Agora clique no título do chamado escolhido</vt:lpstr>
      <vt:lpstr>A próxima tela lhe dará as informações do chamado que foi feito</vt:lpstr>
      <vt:lpstr>Acompanhamento Click em processando chamado e veja o que já foi feito para resolver o seu chamado. Ou adicione alguma duvida ou pergunta sobre o mesmo.  </vt:lpstr>
      <vt:lpstr>Para criar basta clicar no botão acompanhamento e inserir os dados como indicado abaixo</vt:lpstr>
      <vt:lpstr>Aparecerá a mensagem inserida. Então é só esperar a resposta.</vt:lpstr>
      <vt:lpstr>As repostas chegarão na mesma aba ao lado direito de sua tela como no exemplo abaixo. Note que em azul temos a solução do seu problema. Com isso ele sai da aba NOVO para SOLUCIONADO na tela inicial.</vt:lpstr>
      <vt:lpstr>Sua  tela inicial após a resolução do problema</vt:lpstr>
      <vt:lpstr>Aprovação Após o chamado ser solucionado e possuir o status solucionado, você pode aprovar ou rejeitar a solução. Inicialmente clique em solucionado e escolha o chamado</vt:lpstr>
      <vt:lpstr>Escolha o chamado a ser feita avaliação</vt:lpstr>
      <vt:lpstr>Clique em aprovações</vt:lpstr>
      <vt:lpstr>Selecione se Concedida ou Recusada a aprovação</vt:lpstr>
      <vt:lpstr>Informe a porcentagem e caso ainda seja necessário efetuar algo criar acompanhamento e esperar nova solução. Salve!</vt:lpstr>
      <vt:lpstr>Pesquisa de satisfação Após o chamado ser fechado faça uma avaliação sobre o atendimento realizado </vt:lpstr>
      <vt:lpstr>Atribua uma nota para nosso atendimento e caso ache necessário, faça um comentário e/ou de sua dica para melhorar nosso atendimento. Salve.</vt:lpstr>
      <vt:lpstr>Confirmação de Pesquisa Aparecerá uma janelinha confirmando a realização da pesquisa</vt:lpstr>
      <vt:lpstr>PRONTO</vt:lpstr>
      <vt:lpstr>Como criar uma reserva   de item</vt:lpstr>
      <vt:lpstr>Na pagina home, clique no botão “Reservas”, como sinalizado abaixo na figura</vt:lpstr>
      <vt:lpstr>Na próxima tela aparecerá os seguintes itens: uma lista de itens reserváveis um link-set para fazer uma busca</vt:lpstr>
      <vt:lpstr>Para reservar pela lista basta marcar utilizando o campo ao lado do nome</vt:lpstr>
      <vt:lpstr>Preencha o formulário com a data inicial, a duração ou no mesmo campo da duração o horário de devolução e no comentário o motivo da reserva</vt:lpstr>
      <vt:lpstr>A seguir o exemplo preenchido de como fica a reserva antes de confirmar, click em adicionar e sua reserva será feita</vt:lpstr>
      <vt:lpstr>Após adicionada a reserva, aparecerá um calendário mostrando todas as reservas feitas</vt:lpstr>
      <vt:lpstr>Buscando item para um período especifico click onde é mostrado na imagem</vt:lpstr>
      <vt:lpstr>Insira a data e a hora que deseja saber se o item está disponível. Em seguida a duração de uso ou a data e hora de finalização do uso e por último, o tipo de item que deseja procurar</vt:lpstr>
      <vt:lpstr>Preenchido os dados o sistema gera uma lista com todos os itens disponíveis no período procurado de acordo com o dispositivo escolhido</vt:lpstr>
      <vt:lpstr>Agora sua reserva está pronta</vt:lpstr>
      <vt:lpstr>"Trabalhar em equipe, nem sempre é acertar o alvo, mas sim se dispor a qualquer momento, ir além de suas expectativas, é ajudar o próximo" Gilberto Blayt</vt:lpstr>
      <vt:lpstr>T.I Teresina Shopping Estamos aqui para ajudar vocês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GLPI</dc:title>
  <dc:creator>Josimar Alves de Sousa Junior</dc:creator>
  <cp:lastModifiedBy>Josimar Alves de Sousa Junior</cp:lastModifiedBy>
  <cp:revision>44</cp:revision>
  <dcterms:created xsi:type="dcterms:W3CDTF">2016-01-21T11:56:53Z</dcterms:created>
  <dcterms:modified xsi:type="dcterms:W3CDTF">2016-02-02T14:24:25Z</dcterms:modified>
</cp:coreProperties>
</file>