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84" r:id="rId5"/>
    <p:sldId id="286" r:id="rId6"/>
    <p:sldId id="271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C0"/>
            </a:gs>
            <a:gs pos="18000">
              <a:srgbClr val="00B0F0"/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2480"/>
            <a:ext cx="9144000" cy="1447800"/>
          </a:xfrm>
        </p:spPr>
        <p:txBody>
          <a:bodyPr>
            <a:normAutofit/>
          </a:bodyPr>
          <a:lstStyle/>
          <a:p>
            <a:r>
              <a:rPr kumimoji="1" lang="en-US" dirty="0"/>
              <a:t>Auto Test Platform</a:t>
            </a:r>
            <a:endParaRPr kumimoji="1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98595" y="4152583"/>
            <a:ext cx="9144000" cy="1655762"/>
          </a:xfrm>
        </p:spPr>
        <p:txBody>
          <a:bodyPr/>
          <a:lstStyle/>
          <a:p>
            <a:r>
              <a:rPr lang="en-US" altLang="zh-CN" dirty="0"/>
              <a:t>            -- </a:t>
            </a:r>
            <a:r>
              <a:rPr lang="en-US" altLang="zh-CN" dirty="0" err="1"/>
              <a:t>Josing</a:t>
            </a:r>
            <a:r>
              <a:rPr lang="en-US" altLang="zh-CN" dirty="0"/>
              <a:t> Cai</a:t>
            </a:r>
            <a:endParaRPr lang="en-US" altLang="zh-CN" dirty="0"/>
          </a:p>
          <a:p>
            <a:r>
              <a:rPr lang="en-US" altLang="zh-CN" dirty="0"/>
              <a:t>              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765" y="1167130"/>
            <a:ext cx="121050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3200" dirty="0"/>
              <a:t>1)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Target: </a:t>
            </a:r>
            <a:endParaRPr kumimoji="1" lang="en-US" altLang="zh-CN" sz="3200" dirty="0"/>
          </a:p>
          <a:p>
            <a:r>
              <a:rPr kumimoji="1" lang="zh-CN" altLang="en-US" sz="3200" dirty="0"/>
              <a:t>        </a:t>
            </a:r>
            <a:r>
              <a:rPr kumimoji="1" lang="en-US" altLang="zh-CN" sz="3200" dirty="0"/>
              <a:t>Auto Test for API and Manage Test Case</a:t>
            </a:r>
            <a:endParaRPr kumimoji="1" lang="en-US" altLang="zh-CN" sz="3200" dirty="0"/>
          </a:p>
          <a:p>
            <a:r>
              <a:rPr kumimoji="1" lang="en-US" altLang="zh-CN" sz="3200" dirty="0"/>
              <a:t>(2)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Scheme:</a:t>
            </a:r>
            <a:endParaRPr kumimoji="1" lang="en-US" altLang="zh-CN" sz="3200" dirty="0"/>
          </a:p>
          <a:p>
            <a:r>
              <a:rPr kumimoji="1" lang="zh-CN" altLang="en-US" sz="3200" dirty="0"/>
              <a:t>        </a:t>
            </a:r>
            <a:r>
              <a:rPr kumimoji="1" lang="en-US" altLang="zh-CN" sz="3200" dirty="0"/>
              <a:t>1.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Python Flask Frame</a:t>
            </a:r>
            <a:endParaRPr kumimoji="1" lang="en-US" altLang="zh-CN" sz="3200" dirty="0"/>
          </a:p>
          <a:p>
            <a:r>
              <a:rPr kumimoji="1" lang="zh-CN" altLang="en-US" sz="3200" dirty="0"/>
              <a:t>        </a:t>
            </a:r>
            <a:r>
              <a:rPr kumimoji="1" lang="en-US" altLang="zh-CN" sz="3200" dirty="0"/>
              <a:t>2.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Achive saved in .ini and .xls (Plan to save in DB)</a:t>
            </a:r>
            <a:endParaRPr kumimoji="1" lang="en-US" altLang="zh-CN" sz="3200" dirty="0"/>
          </a:p>
          <a:p>
            <a:r>
              <a:rPr kumimoji="1" lang="en-US" altLang="zh-CN" sz="3200" dirty="0"/>
              <a:t>(3)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Base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Pre:</a:t>
            </a:r>
            <a:r>
              <a:rPr kumimoji="1" lang="zh-CN" altLang="en-US" sz="3200" dirty="0"/>
              <a:t> </a:t>
            </a:r>
            <a:endParaRPr kumimoji="1" lang="en-GB" altLang="zh-CN" sz="3200" dirty="0"/>
          </a:p>
          <a:p>
            <a:pPr algn="l">
              <a:buNone/>
            </a:pPr>
            <a:r>
              <a:rPr kumimoji="1" lang="zh-CN" altLang="en-US" sz="3200" dirty="0"/>
              <a:t>       </a:t>
            </a:r>
            <a:r>
              <a:rPr kumimoji="1" lang="en-US" altLang="zh-CN" sz="3200" dirty="0"/>
              <a:t> 1. Get API Swagger info, e.g.: xxx.json/ xxx.yaml/ web url</a:t>
            </a:r>
            <a:endParaRPr kumimoji="1" lang="en-US" altLang="zh-CN" sz="3200" dirty="0"/>
          </a:p>
          <a:p>
            <a:pPr algn="l">
              <a:buNone/>
            </a:pPr>
            <a:r>
              <a:rPr kumimoji="1" lang="en-US" altLang="zh-CN" dirty="0"/>
              <a:t>	</a:t>
            </a:r>
            <a:r>
              <a:rPr kumimoji="1" lang="en-US" altLang="zh-CN" sz="3200" dirty="0"/>
              <a:t>2. Get Test Case Template to save Test Case</a:t>
            </a:r>
            <a:endParaRPr kumimoji="1" lang="en-US" altLang="zh-CN" sz="32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16258" y="112734"/>
            <a:ext cx="2523995" cy="1325563"/>
          </a:xfrm>
        </p:spPr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620" y="971550"/>
            <a:ext cx="1129030" cy="5130800"/>
          </a:xfrm>
        </p:spPr>
        <p:txBody>
          <a:bodyPr/>
          <a:lstStyle/>
          <a:p>
            <a:r>
              <a:rPr kumimoji="1" lang="zh-CN" altLang="en-US" dirty="0"/>
              <a:t>整体框架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206375"/>
            <a:ext cx="9657080" cy="6445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86216" y="239864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环境配置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730" y="1369060"/>
            <a:ext cx="10337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090" y="774700"/>
            <a:ext cx="3024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公用变量使用说明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33425" y="1465580"/>
            <a:ext cx="110807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程序中自带的变量：</a:t>
            </a:r>
            <a:endParaRPr lang="zh-CN" altLang="en-US" sz="2400"/>
          </a:p>
          <a:p>
            <a:r>
              <a:rPr lang="zh-CN" altLang="en-US" sz="2400"/>
              <a:t>       (1) uniVar: 需要唯一的变量，例如：名称，序列号</a:t>
            </a:r>
            <a:endParaRPr lang="zh-CN" altLang="en-US" sz="2400"/>
          </a:p>
          <a:p>
            <a:r>
              <a:rPr lang="zh-CN" altLang="en-US" sz="2400"/>
              <a:t>       (2) noChkVar: GET方法请求后，某些字段不需要检索，例如:数据库递增的id号</a:t>
            </a:r>
            <a:endParaRPr lang="zh-CN" altLang="en-US" sz="2400"/>
          </a:p>
          <a:p>
            <a:r>
              <a:rPr lang="zh-CN" altLang="en-US" sz="2400"/>
              <a:t>       (3) except: 无法实际自动化的API或不想自动测试的API, 例如: post_/import/excel (功能已废弃，由runNum=0代替该功能)</a:t>
            </a:r>
            <a:endParaRPr lang="zh-CN" altLang="en-US" sz="2400"/>
          </a:p>
          <a:p>
            <a:r>
              <a:rPr lang="zh-CN" altLang="en-US" sz="2400"/>
              <a:t>    2. 自定义变量支持多种形式：</a:t>
            </a:r>
            <a:endParaRPr lang="zh-CN" altLang="en-US" sz="2400"/>
          </a:p>
          <a:p>
            <a:r>
              <a:rPr lang="zh-CN" altLang="en-US" sz="2400"/>
              <a:t>      （1）name = "string"</a:t>
            </a:r>
            <a:endParaRPr lang="zh-CN" altLang="en-US" sz="2400"/>
          </a:p>
          <a:p>
            <a:r>
              <a:rPr lang="zh-CN" altLang="en-US" sz="2400"/>
              <a:t>       (2) name = ["string1", "string2", ……] 不要定义太多值，组装数据做全排列，赋值太多，请求数据会呈指数增长</a:t>
            </a:r>
            <a:endParaRPr lang="zh-CN" altLang="en-US" sz="2400"/>
          </a:p>
          <a:p>
            <a:r>
              <a:rPr lang="zh-CN" altLang="en-US" sz="2400"/>
              <a:t>       (3) /path = {"name":["string1", "string2", ……]}  同一变量定义多种形式，该方式优先</a:t>
            </a:r>
            <a:endParaRPr lang="zh-CN" altLang="en-US" sz="2400"/>
          </a:p>
          <a:p>
            <a:r>
              <a:rPr lang="zh-CN" altLang="en-US" sz="2400"/>
              <a:t>       (4) 可以由其他API可以动态获取到的值，请使用依赖关系，详情使用见"用例详情"页面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395" y="916305"/>
            <a:ext cx="3274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用例依赖使用说明：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79755" y="1693545"/>
            <a:ext cx="1144397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400"/>
              <a:t>1. 点击页面"同步"按钮，源数据里的API信息会同步到该页面，生成依赖框架，然后填写数据即可</a:t>
            </a:r>
            <a:endParaRPr lang="zh-CN" altLang="en-US" sz="2400"/>
          </a:p>
          <a:p>
            <a:r>
              <a:rPr lang="zh-CN" altLang="en-US" sz="2400"/>
              <a:t>  2. 固定变量使用说明：</a:t>
            </a:r>
            <a:endParaRPr lang="zh-CN" altLang="en-US" sz="2400"/>
          </a:p>
          <a:p>
            <a:r>
              <a:rPr lang="zh-CN" altLang="en-US" sz="2400"/>
              <a:t>       (1) beforeCase = ["get_/path1", "post_/path2", ……]: 执行该API时，先执行此处并联的API</a:t>
            </a:r>
            <a:endParaRPr lang="zh-CN" altLang="en-US" sz="2400"/>
          </a:p>
          <a:p>
            <a:r>
              <a:rPr lang="zh-CN" altLang="en-US" sz="2400"/>
              <a:t>       (2) - outVars = {"name": "content-record-id", "id": "content-record-id"} :其他API依赖的数据由此处定义，返回数据全是字典的用"-"分割</a:t>
            </a:r>
            <a:endParaRPr lang="zh-CN" altLang="en-US" sz="2400"/>
          </a:p>
          <a:p>
            <a:r>
              <a:rPr lang="zh-CN" altLang="en-US" sz="2400"/>
              <a:t>           - outVars = {"name": "content-record*id", "ids": "content-record*id"} :其他API依赖的数据由此处定义，返回数据中有列表的用"*"分割</a:t>
            </a:r>
            <a:endParaRPr lang="zh-CN" altLang="en-US" sz="2400"/>
          </a:p>
          <a:p>
            <a:r>
              <a:rPr lang="zh-CN" altLang="en-US" sz="2400"/>
              <a:t>       (3) chkVars = {"name_id": "content-id"} : 如果post请求的数据,get查询时名称一样的，无需定义，名字不一样的需要转义</a:t>
            </a:r>
            <a:endParaRPr lang="zh-CN" altLang="en-US" sz="2400"/>
          </a:p>
          <a:p>
            <a:r>
              <a:rPr lang="zh-CN" altLang="en-US" sz="2400"/>
              <a:t>       (4) afterCase = ["delete_/path", "get_/path"] : 请求完后，需要检查数据get方法，新增后需要删除的delete方法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文字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 Light</vt:lpstr>
      <vt:lpstr>Helvetica Neue</vt:lpstr>
      <vt:lpstr>Calibri</vt:lpstr>
      <vt:lpstr>宋体</vt:lpstr>
      <vt:lpstr>汉仪书宋二KW</vt:lpstr>
      <vt:lpstr>微软雅黑</vt:lpstr>
      <vt:lpstr>汉仪旗黑KW</vt:lpstr>
      <vt:lpstr>Arial Unicode MS</vt:lpstr>
      <vt:lpstr>Office 主题</vt:lpstr>
      <vt:lpstr>Auto Test Platform</vt:lpstr>
      <vt:lpstr>Abstract</vt:lpstr>
      <vt:lpstr>整体框架</vt:lpstr>
      <vt:lpstr>环境配置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josing</dc:creator>
  <cp:lastModifiedBy>josing</cp:lastModifiedBy>
  <cp:revision>63</cp:revision>
  <dcterms:created xsi:type="dcterms:W3CDTF">2020-06-04T01:52:12Z</dcterms:created>
  <dcterms:modified xsi:type="dcterms:W3CDTF">2020-06-04T01:52:12Z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