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11"/>
    <p:restoredTop sz="94608"/>
  </p:normalViewPr>
  <p:slideViewPr>
    <p:cSldViewPr snapToGrid="0" snapToObjects="1">
      <p:cViewPr>
        <p:scale>
          <a:sx n="110" d="100"/>
          <a:sy n="110" d="100"/>
        </p:scale>
        <p:origin x="144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71354-67EE-414C-8B2C-26907EC4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B0A283-4EC9-D34A-A70F-9F4FFAAA4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53187-CAEF-7C4D-97E3-F67BC26D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F24B-B683-D64D-82EF-A1841C238F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2D638-2C1D-CF43-AC9B-C0845730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59FD7-696C-E64A-93D9-67E750A5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1298-0A0E-0448-A85D-1D8CC640D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0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77F5-4EB3-2F48-9101-46989197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349F33-2D65-6D4E-A68B-276EDA5EA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A3F3C-B941-9B48-81D4-7217A4AC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F24B-B683-D64D-82EF-A1841C238F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8EFA5-AD3D-0D42-B4A2-2A1E98CF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EA4A9-22DF-7741-A4BC-E7B17E92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1298-0A0E-0448-A85D-1D8CC640D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8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549910-EAEF-1340-9CC9-5BAAB2A69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C6B99-6B3F-F64C-A003-2CD49E22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59236-3E3C-7443-8E64-E4D2835F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F24B-B683-D64D-82EF-A1841C238F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6C6DD-2135-1B49-9750-6CFFEA08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ADB3F-0E50-8D4C-BC3F-C922F822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1298-0A0E-0448-A85D-1D8CC640D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67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9714B-46D4-0245-8EBE-0A1F8BB7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60C1E-38F7-4341-8841-39475896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B455F-2B8E-3046-86E1-871F1162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F24B-B683-D64D-82EF-A1841C238F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A2550-0C1C-BA4C-871C-0F00B500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00567-E944-CA41-87F9-E6A78F4F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1298-0A0E-0448-A85D-1D8CC640D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64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58CB6-3012-6D4C-B537-09EDE1D9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36177-8CF6-134D-888E-69097AB9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7935E-431D-AF44-8944-DA945BB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F24B-B683-D64D-82EF-A1841C238F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8016D-C4DC-7145-8AA7-DE3145FD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07FEA-FAC1-744D-903F-4419D048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1298-0A0E-0448-A85D-1D8CC640D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0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CAD25-6207-5548-AA07-62CCACE6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F33E0-EAA7-FD42-AC32-7F4240B59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CD94B-2CB1-6742-8F4C-86A014940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D4BA5A-F4A3-654F-8FC5-C9BFE03B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F24B-B683-D64D-82EF-A1841C238F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35DD24-C07C-FD4B-A15D-A1F5B656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0AEA4-AD24-B244-A5FD-B847F338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1298-0A0E-0448-A85D-1D8CC640D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6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E14C9-0B93-5942-9CE2-7ADBA43F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AD05A8-DA94-0841-99F5-263D31EC0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845FFB-2DB2-A145-A85E-A7F774D7C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4F312D-BA84-3343-AD45-1EF9DB7BA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ED48B-0742-CC40-A483-88FF3F894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1A7671-A183-7E4B-9F4D-9556DB63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F24B-B683-D64D-82EF-A1841C238F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36C856-978B-2145-9584-1C88F578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EDD6A4-BDFE-5F48-8312-33E91D7C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1298-0A0E-0448-A85D-1D8CC640D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89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4F96F-6BE6-0841-9BCC-55A7F2EC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978CC9-A847-E043-B492-4B597044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F24B-B683-D64D-82EF-A1841C238F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32436F-B1B6-5D44-B63F-66360BB8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FCBFAD-29FD-3740-AB0B-23EC426E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1298-0A0E-0448-A85D-1D8CC640D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41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CD12D2-5F4E-5149-991A-FDABC530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F24B-B683-D64D-82EF-A1841C238F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8E3B06-2651-044D-8FDD-A8A467E9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A5ED7-46A8-7D4F-AB13-345C1691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1298-0A0E-0448-A85D-1D8CC640D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20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8107-749D-AE40-9CEB-F4360F34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705C2-E759-F14C-9FF4-0D30A95C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475CAD-9E8F-C545-97DB-BE2F3BBBC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050CD-89E9-6A4D-95C6-ED7AA961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F24B-B683-D64D-82EF-A1841C238F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62594-4FAA-F940-9B59-601AA343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C4CDB-1C70-B34B-8118-1142ADD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1298-0A0E-0448-A85D-1D8CC640D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2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93DF3-1066-0745-8FDE-0E827E86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1AAFFA-6F38-3F4B-9F35-1E8484A78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D2E3C8-B3A4-9C42-B056-35CEA0C3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02F45-61CC-6B45-A0ED-3A4FB022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F24B-B683-D64D-82EF-A1841C238F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CC699-2C39-754A-97FE-475CCBB3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15521-05FE-8147-BEBB-2D84F299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1298-0A0E-0448-A85D-1D8CC640D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1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807732-A2AE-6C4F-903E-B08F1E45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35B21-421A-0547-B7F9-2EBF95184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AC48D-2F74-F748-B037-6BBDC2224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8F24B-B683-D64D-82EF-A1841C238F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25EB1-E4BF-DB40-8DEB-37193CDE0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9ED23-20BF-3E40-BD49-8B2DC71A7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1298-0A0E-0448-A85D-1D8CC640DB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01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D2283A3-D726-E042-A72D-1C6AB8731536}"/>
              </a:ext>
            </a:extLst>
          </p:cNvPr>
          <p:cNvSpPr txBox="1"/>
          <p:nvPr/>
        </p:nvSpPr>
        <p:spPr>
          <a:xfrm>
            <a:off x="117612" y="2392471"/>
            <a:ext cx="1948262" cy="3726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Swagger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数据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1109FE-62AA-A64C-A0AF-9E42B89CDAC6}"/>
              </a:ext>
            </a:extLst>
          </p:cNvPr>
          <p:cNvSpPr txBox="1"/>
          <p:nvPr/>
        </p:nvSpPr>
        <p:spPr>
          <a:xfrm>
            <a:off x="2479813" y="2395741"/>
            <a:ext cx="189746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测试格式源数据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5D8BA-B5DE-E641-8356-FE01DA5728E4}"/>
              </a:ext>
            </a:extLst>
          </p:cNvPr>
          <p:cNvSpPr txBox="1"/>
          <p:nvPr/>
        </p:nvSpPr>
        <p:spPr>
          <a:xfrm>
            <a:off x="4757339" y="1752276"/>
            <a:ext cx="189746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用例依赖关系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3423F2-1611-8F48-BD83-99DE47FA05EA}"/>
              </a:ext>
            </a:extLst>
          </p:cNvPr>
          <p:cNvSpPr txBox="1"/>
          <p:nvPr/>
        </p:nvSpPr>
        <p:spPr>
          <a:xfrm>
            <a:off x="4757339" y="2937607"/>
            <a:ext cx="189746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变量数据定义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FC5EB9-7F7F-7C49-8ACE-9DF0F8911770}"/>
              </a:ext>
            </a:extLst>
          </p:cNvPr>
          <p:cNvSpPr txBox="1"/>
          <p:nvPr/>
        </p:nvSpPr>
        <p:spPr>
          <a:xfrm>
            <a:off x="7102609" y="2370016"/>
            <a:ext cx="131326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开始测试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441F91-03C7-0749-A13D-5CB476D5D8F8}"/>
              </a:ext>
            </a:extLst>
          </p:cNvPr>
          <p:cNvSpPr txBox="1"/>
          <p:nvPr/>
        </p:nvSpPr>
        <p:spPr>
          <a:xfrm>
            <a:off x="8842048" y="2370016"/>
            <a:ext cx="162276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测试结果详情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D4C4F-2889-5A40-8F00-DAD146F18090}"/>
              </a:ext>
            </a:extLst>
          </p:cNvPr>
          <p:cNvSpPr txBox="1"/>
          <p:nvPr/>
        </p:nvSpPr>
        <p:spPr>
          <a:xfrm>
            <a:off x="3303667" y="720427"/>
            <a:ext cx="149575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测试前用例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AF5A08-F7B2-F946-9517-277BC82E6D6C}"/>
              </a:ext>
            </a:extLst>
          </p:cNvPr>
          <p:cNvSpPr txBox="1"/>
          <p:nvPr/>
        </p:nvSpPr>
        <p:spPr>
          <a:xfrm>
            <a:off x="5042265" y="730821"/>
            <a:ext cx="131326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输出变量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1FA9B2-9590-C34D-9E24-16608A77115E}"/>
              </a:ext>
            </a:extLst>
          </p:cNvPr>
          <p:cNvSpPr txBox="1"/>
          <p:nvPr/>
        </p:nvSpPr>
        <p:spPr>
          <a:xfrm>
            <a:off x="6513708" y="742815"/>
            <a:ext cx="161429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特殊检测变量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916786-E4D0-164C-BA22-C03D82FE6482}"/>
              </a:ext>
            </a:extLst>
          </p:cNvPr>
          <p:cNvSpPr txBox="1"/>
          <p:nvPr/>
        </p:nvSpPr>
        <p:spPr>
          <a:xfrm>
            <a:off x="8306875" y="742815"/>
            <a:ext cx="158219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测试后用例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E3CB56-0B77-6B4B-85E7-EF695D42E953}"/>
              </a:ext>
            </a:extLst>
          </p:cNvPr>
          <p:cNvSpPr txBox="1"/>
          <p:nvPr/>
        </p:nvSpPr>
        <p:spPr>
          <a:xfrm>
            <a:off x="3045901" y="3897871"/>
            <a:ext cx="131326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公用变量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E1A78F-BC9F-6346-945D-10C199FC56D2}"/>
              </a:ext>
            </a:extLst>
          </p:cNvPr>
          <p:cNvSpPr txBox="1"/>
          <p:nvPr/>
        </p:nvSpPr>
        <p:spPr>
          <a:xfrm>
            <a:off x="4737470" y="3897871"/>
            <a:ext cx="160643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用例特殊变量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A91D31-1DCB-794A-9C14-099734587FB7}"/>
              </a:ext>
            </a:extLst>
          </p:cNvPr>
          <p:cNvSpPr txBox="1"/>
          <p:nvPr/>
        </p:nvSpPr>
        <p:spPr>
          <a:xfrm>
            <a:off x="6462438" y="3897871"/>
            <a:ext cx="18518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不可自动化用例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AB1234-958A-0B46-8B5D-47ED1D49D415}"/>
              </a:ext>
            </a:extLst>
          </p:cNvPr>
          <p:cNvSpPr txBox="1"/>
          <p:nvPr/>
        </p:nvSpPr>
        <p:spPr>
          <a:xfrm>
            <a:off x="8475206" y="3901074"/>
            <a:ext cx="2091196" cy="3661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用例测试最新结果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562B20-37BF-4549-968E-0539E5F873CF}"/>
              </a:ext>
            </a:extLst>
          </p:cNvPr>
          <p:cNvSpPr txBox="1"/>
          <p:nvPr/>
        </p:nvSpPr>
        <p:spPr>
          <a:xfrm>
            <a:off x="4757339" y="2370016"/>
            <a:ext cx="189746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测试产品信息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93BC84-3452-C24C-B431-1A0455E3D646}"/>
              </a:ext>
            </a:extLst>
          </p:cNvPr>
          <p:cNvSpPr txBox="1"/>
          <p:nvPr/>
        </p:nvSpPr>
        <p:spPr>
          <a:xfrm>
            <a:off x="10738581" y="2370016"/>
            <a:ext cx="113168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测试报告</a:t>
            </a:r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8315B527-D997-2246-B61C-668CBE2B9D41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rot="16200000" flipV="1">
            <a:off x="5376422" y="1422628"/>
            <a:ext cx="652123" cy="7174"/>
          </a:xfrm>
          <a:prstGeom prst="bentConnector3">
            <a:avLst/>
          </a:prstGeom>
          <a:ln w="31750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8BFD4D4D-69AE-F14B-876C-6C8B507C41FA}"/>
              </a:ext>
            </a:extLst>
          </p:cNvPr>
          <p:cNvCxnSpPr>
            <a:stCxn id="8" idx="0"/>
            <a:endCxn id="14" idx="2"/>
          </p:cNvCxnSpPr>
          <p:nvPr/>
        </p:nvCxnSpPr>
        <p:spPr>
          <a:xfrm rot="5400000" flipH="1" flipV="1">
            <a:off x="6193398" y="624820"/>
            <a:ext cx="640129" cy="1614785"/>
          </a:xfrm>
          <a:prstGeom prst="bentConnector3">
            <a:avLst/>
          </a:prstGeom>
          <a:ln w="31750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009A9BCF-D4C5-A441-B61C-DF3668AE1F2A}"/>
              </a:ext>
            </a:extLst>
          </p:cNvPr>
          <p:cNvCxnSpPr>
            <a:stCxn id="8" idx="0"/>
            <a:endCxn id="15" idx="2"/>
          </p:cNvCxnSpPr>
          <p:nvPr/>
        </p:nvCxnSpPr>
        <p:spPr>
          <a:xfrm rot="5400000" flipH="1" flipV="1">
            <a:off x="7081956" y="-263738"/>
            <a:ext cx="640129" cy="3391901"/>
          </a:xfrm>
          <a:prstGeom prst="bentConnector3">
            <a:avLst/>
          </a:prstGeom>
          <a:ln w="31750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EEFD6379-DA9B-FC44-B89B-03AE3577BD48}"/>
              </a:ext>
            </a:extLst>
          </p:cNvPr>
          <p:cNvCxnSpPr>
            <a:stCxn id="8" idx="0"/>
            <a:endCxn id="12" idx="2"/>
          </p:cNvCxnSpPr>
          <p:nvPr/>
        </p:nvCxnSpPr>
        <p:spPr>
          <a:xfrm rot="16200000" flipV="1">
            <a:off x="4547551" y="593756"/>
            <a:ext cx="662517" cy="1654523"/>
          </a:xfrm>
          <a:prstGeom prst="bentConnector3">
            <a:avLst/>
          </a:prstGeom>
          <a:ln w="31750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CA48F704-ABE6-084C-816F-8238EFE10243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rot="5400000">
            <a:off x="4408835" y="2600636"/>
            <a:ext cx="590932" cy="2003538"/>
          </a:xfrm>
          <a:prstGeom prst="bentConnector3">
            <a:avLst/>
          </a:prstGeom>
          <a:ln w="31750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38D14455-9DC2-324E-BA0A-4363EE2A6BAB}"/>
              </a:ext>
            </a:extLst>
          </p:cNvPr>
          <p:cNvCxnSpPr>
            <a:stCxn id="9" idx="2"/>
          </p:cNvCxnSpPr>
          <p:nvPr/>
        </p:nvCxnSpPr>
        <p:spPr>
          <a:xfrm rot="5400000">
            <a:off x="5407017" y="3598818"/>
            <a:ext cx="590932" cy="7174"/>
          </a:xfrm>
          <a:prstGeom prst="bentConnector3">
            <a:avLst/>
          </a:prstGeom>
          <a:ln w="31750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7F1A445-DADD-D44D-931A-4F49295F18BF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rot="16200000" flipH="1">
            <a:off x="6251745" y="2761264"/>
            <a:ext cx="590932" cy="1682282"/>
          </a:xfrm>
          <a:prstGeom prst="bentConnector3">
            <a:avLst/>
          </a:prstGeom>
          <a:ln w="31750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DA9F227F-3117-AD43-B369-9B33E8B34D45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rot="16200000" flipH="1">
            <a:off x="7316370" y="1696639"/>
            <a:ext cx="594135" cy="3814734"/>
          </a:xfrm>
          <a:prstGeom prst="bentConnector3">
            <a:avLst/>
          </a:prstGeom>
          <a:ln w="31750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6C89AEA0-1906-1F4A-96C2-0B511E7F8AD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065874" y="2578772"/>
            <a:ext cx="413939" cy="163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54AD112-5E33-9342-B2B7-4A870E5484E3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4377274" y="2554682"/>
            <a:ext cx="380065" cy="257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7D3C155-4531-AF44-9B3B-2119B1F04430}"/>
              </a:ext>
            </a:extLst>
          </p:cNvPr>
          <p:cNvCxnSpPr>
            <a:stCxn id="20" idx="3"/>
            <a:endCxn id="10" idx="1"/>
          </p:cNvCxnSpPr>
          <p:nvPr/>
        </p:nvCxnSpPr>
        <p:spPr>
          <a:xfrm>
            <a:off x="6654800" y="2554682"/>
            <a:ext cx="44780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B06C53B2-F5DE-AE4A-84E8-D53EDF665D1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15870" y="2554682"/>
            <a:ext cx="42617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014C8AB-6DB6-6942-A017-FCC58155FB3E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10464808" y="2554682"/>
            <a:ext cx="27377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6B9E4EA2-A999-3C47-B9CC-D17D07F3556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377274" y="1936942"/>
            <a:ext cx="380065" cy="643465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BA411768-E3BE-5D49-965D-67E34168DC29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377274" y="2580407"/>
            <a:ext cx="380065" cy="541866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29B00873-7267-4F4D-90CC-A84311FBC3F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654800" y="1936942"/>
            <a:ext cx="447809" cy="617740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D77E4FAA-EC26-F34B-B6C2-3A5F81FB732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654800" y="2554682"/>
            <a:ext cx="447809" cy="5675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68E05E2-49A6-114C-BF0F-AEE2F8E5DF7A}"/>
              </a:ext>
            </a:extLst>
          </p:cNvPr>
          <p:cNvSpPr txBox="1"/>
          <p:nvPr/>
        </p:nvSpPr>
        <p:spPr>
          <a:xfrm>
            <a:off x="1243678" y="5093932"/>
            <a:ext cx="159173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人工维护数据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F7CBE30-0422-1A4A-9C4B-BEEFA983E09E}"/>
              </a:ext>
            </a:extLst>
          </p:cNvPr>
          <p:cNvSpPr txBox="1"/>
          <p:nvPr/>
        </p:nvSpPr>
        <p:spPr>
          <a:xfrm>
            <a:off x="372533" y="50769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说明：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8FE0DEB-B908-6E43-8B91-F4822CD1BB96}"/>
              </a:ext>
            </a:extLst>
          </p:cNvPr>
          <p:cNvSpPr txBox="1"/>
          <p:nvPr/>
        </p:nvSpPr>
        <p:spPr>
          <a:xfrm>
            <a:off x="169336" y="2765073"/>
            <a:ext cx="14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（开发提供）</a:t>
            </a: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569E3F19-35CF-4944-A1A7-A537F59DF012}"/>
              </a:ext>
            </a:extLst>
          </p:cNvPr>
          <p:cNvCxnSpPr>
            <a:cxnSpLocks/>
          </p:cNvCxnSpPr>
          <p:nvPr/>
        </p:nvCxnSpPr>
        <p:spPr>
          <a:xfrm>
            <a:off x="1214307" y="5844759"/>
            <a:ext cx="493290" cy="16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290C693-6EF0-6448-BA14-D7D3137F4B5A}"/>
              </a:ext>
            </a:extLst>
          </p:cNvPr>
          <p:cNvSpPr txBox="1"/>
          <p:nvPr/>
        </p:nvSpPr>
        <p:spPr>
          <a:xfrm>
            <a:off x="1834224" y="5660095"/>
            <a:ext cx="14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主流程</a:t>
            </a:r>
          </a:p>
        </p:txBody>
      </p: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812DDBA1-F24C-E742-A997-364396A28157}"/>
              </a:ext>
            </a:extLst>
          </p:cNvPr>
          <p:cNvCxnSpPr>
            <a:cxnSpLocks/>
          </p:cNvCxnSpPr>
          <p:nvPr/>
        </p:nvCxnSpPr>
        <p:spPr>
          <a:xfrm>
            <a:off x="1214307" y="6227890"/>
            <a:ext cx="493290" cy="3"/>
          </a:xfrm>
          <a:prstGeom prst="bentConnector3">
            <a:avLst/>
          </a:prstGeom>
          <a:ln w="31750">
            <a:solidFill>
              <a:schemeClr val="accent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326B3A3B-8F25-704D-8AC4-1F6F691761E2}"/>
              </a:ext>
            </a:extLst>
          </p:cNvPr>
          <p:cNvSpPr txBox="1"/>
          <p:nvPr/>
        </p:nvSpPr>
        <p:spPr>
          <a:xfrm>
            <a:off x="1834224" y="6074804"/>
            <a:ext cx="14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包含信息</a:t>
            </a:r>
          </a:p>
        </p:txBody>
      </p:sp>
    </p:spTree>
    <p:extLst>
      <p:ext uri="{BB962C8B-B14F-4D97-AF65-F5344CB8AC3E}">
        <p14:creationId xmlns:p14="http://schemas.microsoft.com/office/powerpoint/2010/main" val="363150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66</Words>
  <Application>Microsoft Macintosh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723266219@qq.com</dc:creator>
  <cp:lastModifiedBy>723266219@qq.com</cp:lastModifiedBy>
  <cp:revision>5</cp:revision>
  <dcterms:created xsi:type="dcterms:W3CDTF">2019-01-10T01:45:04Z</dcterms:created>
  <dcterms:modified xsi:type="dcterms:W3CDTF">2019-01-10T02:26:34Z</dcterms:modified>
</cp:coreProperties>
</file>