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771aea3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771aea3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771aea3f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771aea3f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Instalacija MySQL-a, i Mysql Workbench-a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7de5ca3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7de5ca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de5ca3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7de5ca3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7de5ca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7de5ca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7de5ca3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7de5ca3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Predavanje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Baza podataka - MySQL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Baze podataka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Alat za prikupljanje i organizaciju podataka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Baza podataka je svaki veci skup povezanih podataka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Baza podataka moze biti i obican dokument ili excel u kojemu su zapisani podaci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 programiranju se koriste: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MongoDB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Oracle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Postgres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MariaDB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- Software Query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Relacijska baza podataka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Open-sourced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Idealno za male i velike aplikacije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Brza, pouzdana, skalabilna, jednostavna za koristenje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1995. Godine kreirana od strane Oracle-a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Koriste ju Facebook, Youtube, Twitter..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Bazu podataka treba svaka dobra aplikacija!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- Baza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64" y="1228363"/>
            <a:ext cx="3471475" cy="35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- Tablica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563850"/>
            <a:ext cx="36957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naredbe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 INTO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- Veze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je relacijska baza podataka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Podaci su povezani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 u jednoj tablici povezuje referentni ID u drugoj tablici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Postoje: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1:1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1:n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</a:t>
            </a:r>
            <a:r>
              <a:rPr lang="en"/>
              <a:t>:n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lang="en"/>
              <a:t>:n se razlaze na dvije tablice 1:n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