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BCD21-3CEF-79CF-BAF8-8A3639DD2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50434E-6495-FD42-5D12-B63C0BAD2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97343E-3616-0227-7A41-1118F756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DDEE-13C1-45B1-BAC9-5283CDD173A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B2CDF6-1BAA-5F3F-0637-E9E2E290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05B077-01AC-01EB-CA45-6680A5DF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6138-3586-4BFD-8357-1995C506B5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4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698809-5C95-F844-E5F0-B6F1D4532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EE72EC-F8D7-1BAB-3186-7A42A48E1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FC3B13-388B-3BB8-F967-9FFEE540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DDEE-13C1-45B1-BAC9-5283CDD173A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039F8A-061C-4CC7-730A-62437571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E2C67F-63B2-EB4F-A682-CC6811FE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6138-3586-4BFD-8357-1995C506B5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6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0FBE918-CCF0-F1E1-7D12-56CF99279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85D91D-6EA6-FDEE-9978-FFED21A07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A3647D-46CD-D244-69B7-0EFAFB56C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DDEE-13C1-45B1-BAC9-5283CDD173A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0E1FE0-7CAD-FA9E-78C4-7A20064E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3CABDF-6F75-EA8E-0088-3A07A16C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6138-3586-4BFD-8357-1995C506B5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8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07517-A30A-1FCF-CFE0-95BF23AA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E8EA45-4C0C-2D48-96CB-519C62828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64C690-B0D1-AE20-39F2-82B96460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DDEE-13C1-45B1-BAC9-5283CDD173A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8F2F8D-D049-8C57-B499-E9C15C52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52D101-8FA1-BBEF-3E3E-1F78F0AB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6138-3586-4BFD-8357-1995C506B5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3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922ADC-D976-4784-05A7-A73A78BD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E33225-C0D6-C5ED-7191-FBD88BB3A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F47B8C-9A38-3F66-8E8E-7C5B4ADF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DDEE-13C1-45B1-BAC9-5283CDD173A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5DDBC4-B088-6C09-F134-14425ECD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D1EA62-6297-4934-3626-354A2D42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6138-3586-4BFD-8357-1995C506B5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5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A5843A-E15B-E98F-36E0-E580060A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6802F3-2470-D42D-BBBC-F260DFC77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5953B0-47F4-71D6-F743-419A0A4AA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A9F261-8590-3502-8A25-211BE7BB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DDEE-13C1-45B1-BAC9-5283CDD173A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93B7F1-55E6-B0E8-98CA-146212C8B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D7C81C-464E-0B0A-D35E-F9074EF1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6138-3586-4BFD-8357-1995C506B5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59AC2-7015-8059-3E1D-85825ED25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A1E4D8-0910-35F9-D20C-16DE5DDF9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4BFA0C-3FB7-5C0D-9EB8-94B09FD58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6E5D9E-67F3-0218-3C81-1B4569FB8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C5762FD-3D8D-8114-6D21-EF6032A8E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A6804D-9900-1CD5-4B5D-C53CA0DE6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DDEE-13C1-45B1-BAC9-5283CDD173A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E197963-F6C0-5480-19B3-180F112F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669FA0-42D2-90EF-3782-DD5D039B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6138-3586-4BFD-8357-1995C506B5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3C62D-5A2C-AEFE-2EC4-0452618E7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CE5DB04-25EF-66AD-F305-432E07F3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DDEE-13C1-45B1-BAC9-5283CDD173A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F70915-BDB7-D34B-0FB5-94B35F840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13AA97-F328-C542-A71A-161405FB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6138-3586-4BFD-8357-1995C506B5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9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78C737C-97E1-52EB-27C4-A5C99641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DDEE-13C1-45B1-BAC9-5283CDD173A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0AC6815-D540-C2EA-9AF4-F3A875F7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BF84E8-5FF5-0CFF-917B-5B65C49E7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6138-3586-4BFD-8357-1995C506B5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8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07E660-13C3-F711-F55A-67630BDB7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5533C7-B263-D3B7-CB28-EF7B93695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08EF77-9AE0-1EC9-E004-7A98AE282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AFABDD-6291-08CF-58C3-0DA45C522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DDEE-13C1-45B1-BAC9-5283CDD173A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A271AC-AADD-D371-92A4-2C99A0DD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94EAB6-4A2D-7949-ADF7-D1C9C662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6138-3586-4BFD-8357-1995C506B5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3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1534FF-7A5D-9223-06DC-1BC5AB26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EAE61C4-D8D1-7468-03F4-26CD52C13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B4FEE5-57A3-5F0F-9FC2-4DE63F43F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1D2547-51B6-2B6C-46C3-7B13D124D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DDEE-13C1-45B1-BAC9-5283CDD173A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7BA56C-6480-9F06-27E4-29FE55DF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EE9E81-46D0-364F-79CB-C602BD17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6138-3586-4BFD-8357-1995C506B5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5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9444027-A033-D741-2523-B24D19243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B44B3F-9F46-139C-4945-7C0C2A78C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2D11CB-53F0-50D0-218F-20A9E9111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DDEE-13C1-45B1-BAC9-5283CDD173A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6F331A-F885-B837-2824-378BEA1A7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53C7D0-B858-E173-0306-D5F580B70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B6138-3586-4BFD-8357-1995C506B5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9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09E3E-317E-2658-6E0D-BDBFD528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29" r="-1" b="775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245C35-A3D5-B1BA-8D0F-20B7F3A90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Tolstoy-Tokenizer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D0F355-F6F4-FE99-400D-C2DA8CFBC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Domazet &amp; Reynaud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7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45C35-A3D5-B1BA-8D0F-20B7F3A90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D0F355-F6F4-FE99-400D-C2DA8CFBC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9E6197F4-C381-CFFB-1878-6E9EC6B42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808" y="2604446"/>
            <a:ext cx="910303" cy="99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611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Tolstoy-Tokenizer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Tolstoy-Tokenizer</dc:title>
  <dc:creator>Josip Domazet</dc:creator>
  <cp:lastModifiedBy>Josip Domazet</cp:lastModifiedBy>
  <cp:revision>1</cp:revision>
  <dcterms:created xsi:type="dcterms:W3CDTF">2023-11-26T12:52:49Z</dcterms:created>
  <dcterms:modified xsi:type="dcterms:W3CDTF">2023-11-26T12:54:35Z</dcterms:modified>
</cp:coreProperties>
</file>