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AB1"/>
    <a:srgbClr val="4D5D53"/>
    <a:srgbClr val="880015"/>
    <a:srgbClr val="3F4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6E4A3E-5EA5-0C86-FD72-A6008BC8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02F8D5D-1772-7139-B73F-3E85DAE9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1BBE2F3-AF6A-654E-A415-FC3E20FC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777440A-CCBC-3AD3-71A4-D17CB04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F8E2FD7-0EE4-4A8D-96D1-2E3324B7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39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48CAFA-0A9B-9427-45C7-3F91F727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5804D96-91D0-77CC-4EEA-32BC2EC35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5D77513-134D-E7BB-CFEA-759B816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A03224-D9F7-87C0-0301-55ABC62A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867B808-C005-D466-1A44-F40EE6C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14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7A519482-4CF3-B3C2-A59D-3402B3573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6EBC8E44-76B0-E15D-CAFA-F4458C24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FAC4D26-C3E1-CFE0-D4A1-D0EC9001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2B29BB0-0208-43E5-AA4D-1A3D56F8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F274661-D1DB-A000-14A4-1C5C7245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50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DB32C6-5746-BD33-30CC-09376BCD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2F69F61-357A-FA9E-1F92-86C8B9BF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DD9B2FE-1A2F-375A-B7AA-A5AA00A0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6FB459A-EDB7-3193-6702-4E55FEAC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ADBC2F3-2B57-1D36-F7F9-34114DA4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40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CE0194-2F1E-411A-1828-2F65F9C8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1125371-62C6-F170-8E31-3A96CF660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F357496-C71F-A16F-BAE7-D8F17C28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4225DB0-5E51-451A-56ED-B7D0839D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3D5999-9123-06C8-7451-C8ADD131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77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4C2735-DD2B-78D2-6983-1F70C9A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AD1AAE4-9DE5-4B1B-5841-10F3EBFF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CD02975-3D81-DE92-FF99-805C2FE6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491197D-B106-7CFA-B07A-14454C49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697BA9F-1BA2-2203-D671-9D86D73A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71C6742-A33D-43F9-D741-EAA51A1C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02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7A4F92-CA57-7794-8133-1941DCF6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8040F9A-A232-D733-7CCB-43A60686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D97BA91-4883-9D33-6406-42ADA006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2380EF22-13CA-BA58-D3CF-AAC96D968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690B550-90F7-E24A-4583-A843082CD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1C71C2C2-535F-4A81-5486-07FFB7AC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0DD155A-B4C3-AD8F-A793-05D74FD8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5A2E6DD2-559A-DD13-B9AB-6BEE8610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25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C6C291-FC17-061C-5C2D-FF45FD3B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BD995CBE-990A-8065-D3D5-C4E632B6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B34F54C-87EC-FC5E-E2DF-CB6AA39B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CBF94CC-80AF-D9B8-BDA7-65C82D06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631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39E53117-3BAC-F859-EF0D-9E81A084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14FB5A35-C1D2-D08B-252B-41C3FDBF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0C225F8-386B-CFEF-9844-819A7E2F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09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613A70-70CF-7239-B0EE-9E2E8BE7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213FE98-67CB-0E72-5EFB-7BA8729A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00610DD-E296-689A-EF33-BE18C997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C964D6A8-17C0-3997-1563-226172A5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539A4B5-0416-A326-758C-2CB7CF8F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218409-F785-71C2-38A4-AD5A1FAC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52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55032F-1FEE-A6A5-B80C-1EC5D077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345C8369-6488-DB0F-8B0F-54610E9AA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3552449-E116-1A27-2484-FF69A0D8A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9E7651A-A39C-7E4B-4273-A5414BA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C08876D-2606-0A35-781B-E1F9D5EC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3C3D63A-B6A9-0A9C-A5DC-2073A9EB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209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1F27609-AF86-15E0-8E15-3EEA6E54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3F47E49-4051-3087-33CE-25A05A86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7CDC13-9EBE-126F-ABE7-17A2CD58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E6AF9-D02D-4A92-89BF-B98815B9A68C}" type="datetimeFigureOut">
              <a:rPr lang="hr-HR" smtClean="0"/>
              <a:t>14.5.2024.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1C0900A-0B25-7BE7-90BE-5ED5B73AD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9F1B428-9EE8-E6FA-3935-2283763D5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3C65-B93D-4F0F-9508-1BA364405B7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487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6ABF1A70-9B85-7DEE-11FA-9876FE6A601E}"/>
              </a:ext>
            </a:extLst>
          </p:cNvPr>
          <p:cNvGrpSpPr/>
          <p:nvPr/>
        </p:nvGrpSpPr>
        <p:grpSpPr>
          <a:xfrm>
            <a:off x="3452813" y="119921"/>
            <a:ext cx="5843177" cy="6738079"/>
            <a:chOff x="3452813" y="119921"/>
            <a:chExt cx="5843177" cy="6738079"/>
          </a:xfrm>
        </p:grpSpPr>
        <p:pic>
          <p:nvPicPr>
            <p:cNvPr id="4098" name="Picture 2" descr="Free Europe Map vector and picture">
              <a:extLst>
                <a:ext uri="{FF2B5EF4-FFF2-40B4-BE49-F238E27FC236}">
                  <a16:creationId xmlns:a16="http://schemas.microsoft.com/office/drawing/2014/main" id="{F48E8BC5-3200-F383-0AAA-B11EB346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813" y="119921"/>
              <a:ext cx="5843177" cy="6738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Free Explosion Detonation vector and picture">
              <a:extLst>
                <a:ext uri="{FF2B5EF4-FFF2-40B4-BE49-F238E27FC236}">
                  <a16:creationId xmlns:a16="http://schemas.microsoft.com/office/drawing/2014/main" id="{9539A77F-44F8-57A4-F9D3-B41F56606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684" y="4823675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Free Explosion Detonation vector and picture">
              <a:extLst>
                <a:ext uri="{FF2B5EF4-FFF2-40B4-BE49-F238E27FC236}">
                  <a16:creationId xmlns:a16="http://schemas.microsoft.com/office/drawing/2014/main" id="{1A52EDF0-58AA-8DA1-E9CD-3E8C56E07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880" y="4443994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Free Explosion Detonation vector and picture">
              <a:extLst>
                <a:ext uri="{FF2B5EF4-FFF2-40B4-BE49-F238E27FC236}">
                  <a16:creationId xmlns:a16="http://schemas.microsoft.com/office/drawing/2014/main" id="{50FE1416-5614-23BA-B2AF-880BB93B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667" y="3864304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Free Explosion Detonation vector and picture">
              <a:extLst>
                <a:ext uri="{FF2B5EF4-FFF2-40B4-BE49-F238E27FC236}">
                  <a16:creationId xmlns:a16="http://schemas.microsoft.com/office/drawing/2014/main" id="{AE3AC433-AA7D-B60F-5C96-8AB438CAC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634" y="4648930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Free Explosion Detonation vector and picture">
              <a:extLst>
                <a:ext uri="{FF2B5EF4-FFF2-40B4-BE49-F238E27FC236}">
                  <a16:creationId xmlns:a16="http://schemas.microsoft.com/office/drawing/2014/main" id="{267A374D-F10C-4A5D-A197-BBA08327A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717" y="5233547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Free Explosion Detonation vector and picture">
              <a:extLst>
                <a:ext uri="{FF2B5EF4-FFF2-40B4-BE49-F238E27FC236}">
                  <a16:creationId xmlns:a16="http://schemas.microsoft.com/office/drawing/2014/main" id="{5E11E224-33FD-89F3-B7A0-88B4CE084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239" y="3896453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Free Explosion Detonation vector and picture">
              <a:extLst>
                <a:ext uri="{FF2B5EF4-FFF2-40B4-BE49-F238E27FC236}">
                  <a16:creationId xmlns:a16="http://schemas.microsoft.com/office/drawing/2014/main" id="{5C7320AB-471A-976D-0202-F958158B0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239" y="5377226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Free Explosion Detonation vector and picture">
              <a:extLst>
                <a:ext uri="{FF2B5EF4-FFF2-40B4-BE49-F238E27FC236}">
                  <a16:creationId xmlns:a16="http://schemas.microsoft.com/office/drawing/2014/main" id="{4640E660-D48A-F9EA-07FD-0831D0C6C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636" y="4452879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ree Explosion Detonation vector and picture">
              <a:extLst>
                <a:ext uri="{FF2B5EF4-FFF2-40B4-BE49-F238E27FC236}">
                  <a16:creationId xmlns:a16="http://schemas.microsoft.com/office/drawing/2014/main" id="{5C92F39F-8FFC-A786-5177-4451C9073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243" y="865966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Free Explosion Detonation vector and picture">
              <a:extLst>
                <a:ext uri="{FF2B5EF4-FFF2-40B4-BE49-F238E27FC236}">
                  <a16:creationId xmlns:a16="http://schemas.microsoft.com/office/drawing/2014/main" id="{BC77959D-B379-2920-D52A-18E2F28DC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838" y="1393379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Free Explosion Detonation vector and picture">
              <a:extLst>
                <a:ext uri="{FF2B5EF4-FFF2-40B4-BE49-F238E27FC236}">
                  <a16:creationId xmlns:a16="http://schemas.microsoft.com/office/drawing/2014/main" id="{D6616C98-5547-788A-C854-F9E4C6F25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5410" y="6328207"/>
              <a:ext cx="366324" cy="40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68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a 28">
            <a:extLst>
              <a:ext uri="{FF2B5EF4-FFF2-40B4-BE49-F238E27FC236}">
                <a16:creationId xmlns:a16="http://schemas.microsoft.com/office/drawing/2014/main" id="{59DE6976-74FF-81A5-E09D-ADC6E917BE13}"/>
              </a:ext>
            </a:extLst>
          </p:cNvPr>
          <p:cNvGrpSpPr/>
          <p:nvPr/>
        </p:nvGrpSpPr>
        <p:grpSpPr>
          <a:xfrm>
            <a:off x="672059" y="552762"/>
            <a:ext cx="10603043" cy="6135628"/>
            <a:chOff x="672059" y="552762"/>
            <a:chExt cx="10603043" cy="6135628"/>
          </a:xfrm>
        </p:grpSpPr>
        <p:sp>
          <p:nvSpPr>
            <p:cNvPr id="3" name="Pravokutnik: zaobljeni kutovi 2">
              <a:extLst>
                <a:ext uri="{FF2B5EF4-FFF2-40B4-BE49-F238E27FC236}">
                  <a16:creationId xmlns:a16="http://schemas.microsoft.com/office/drawing/2014/main" id="{81123152-CACB-039D-7C7A-D80789366D4D}"/>
                </a:ext>
              </a:extLst>
            </p:cNvPr>
            <p:cNvSpPr/>
            <p:nvPr/>
          </p:nvSpPr>
          <p:spPr>
            <a:xfrm>
              <a:off x="672059" y="552762"/>
              <a:ext cx="10603043" cy="57524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792CD4BB-5AAD-1BB6-6BDA-11115C6B2E17}"/>
                </a:ext>
              </a:extLst>
            </p:cNvPr>
            <p:cNvGrpSpPr/>
            <p:nvPr/>
          </p:nvGrpSpPr>
          <p:grpSpPr>
            <a:xfrm>
              <a:off x="1240880" y="741051"/>
              <a:ext cx="9575571" cy="5947339"/>
              <a:chOff x="1240880" y="741051"/>
              <a:chExt cx="9575571" cy="5947339"/>
            </a:xfrm>
          </p:grpSpPr>
          <p:sp>
            <p:nvSpPr>
              <p:cNvPr id="4" name="TekstniOkvir 3">
                <a:extLst>
                  <a:ext uri="{FF2B5EF4-FFF2-40B4-BE49-F238E27FC236}">
                    <a16:creationId xmlns:a16="http://schemas.microsoft.com/office/drawing/2014/main" id="{25BFDA2E-0A2D-E9FC-DEF3-33BE8E0C7E58}"/>
                  </a:ext>
                </a:extLst>
              </p:cNvPr>
              <p:cNvSpPr txBox="1"/>
              <p:nvPr/>
            </p:nvSpPr>
            <p:spPr>
              <a:xfrm>
                <a:off x="1240880" y="809858"/>
                <a:ext cx="8199620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000" dirty="0" err="1">
                    <a:latin typeface="Amasis MT Pro Black" panose="020B0604020202020204" pitchFamily="18" charset="-18"/>
                  </a:rPr>
                  <a:t>Mision</a:t>
                </a:r>
                <a:r>
                  <a:rPr lang="hr-HR" sz="2000" dirty="0">
                    <a:latin typeface="Amasis MT Pro Black" panose="020B0604020202020204" pitchFamily="18" charset="-18"/>
                  </a:rPr>
                  <a:t> date: 16.10.1917.</a:t>
                </a:r>
              </a:p>
              <a:p>
                <a:endParaRPr lang="hr-HR" sz="2000" dirty="0">
                  <a:latin typeface="Amasis MT Pro Black" panose="020B0604020202020204" pitchFamily="18" charset="-18"/>
                </a:endParaRPr>
              </a:p>
              <a:p>
                <a:r>
                  <a:rPr lang="hr-HR" sz="2000" dirty="0" err="1">
                    <a:latin typeface="Amasis MT Pro Black" panose="020B0604020202020204" pitchFamily="18" charset="-18"/>
                  </a:rPr>
                  <a:t>Country</a:t>
                </a:r>
                <a:r>
                  <a:rPr lang="hr-HR" sz="2000" dirty="0">
                    <a:latin typeface="Amasis MT Pro Black" panose="020B0604020202020204" pitchFamily="18" charset="-18"/>
                  </a:rPr>
                  <a:t>: UK</a:t>
                </a:r>
                <a:br>
                  <a:rPr lang="hr-HR" sz="2000" dirty="0">
                    <a:latin typeface="Amasis MT Pro Black" panose="020B0604020202020204" pitchFamily="18" charset="-18"/>
                  </a:rPr>
                </a:br>
                <a:br>
                  <a:rPr lang="hr-HR" sz="2000" dirty="0">
                    <a:latin typeface="Amasis MT Pro Black" panose="020B0604020202020204" pitchFamily="18" charset="-18"/>
                  </a:rPr>
                </a:br>
                <a:r>
                  <a:rPr lang="hr-HR" sz="2000" dirty="0">
                    <a:latin typeface="Amasis MT Pro Black" panose="020B0604020202020204" pitchFamily="18" charset="-18"/>
                  </a:rPr>
                  <a:t>Servis: RAF</a:t>
                </a:r>
              </a:p>
              <a:p>
                <a:endParaRPr lang="hr-HR" sz="2000" dirty="0">
                  <a:latin typeface="Amasis MT Pro Black" panose="020B0604020202020204" pitchFamily="18" charset="-18"/>
                </a:endParaRPr>
              </a:p>
              <a:p>
                <a:r>
                  <a:rPr lang="hr-HR" sz="2000" dirty="0" err="1">
                    <a:latin typeface="Amasis MT Pro Black" panose="020B0604020202020204" pitchFamily="18" charset="-18"/>
                  </a:rPr>
                  <a:t>Unit</a:t>
                </a:r>
                <a:r>
                  <a:rPr lang="hr-HR" sz="2000" dirty="0">
                    <a:latin typeface="Amasis MT Pro Black" panose="020B0604020202020204" pitchFamily="18" charset="-18"/>
                  </a:rPr>
                  <a:t>: No. 55 SQDN</a:t>
                </a:r>
              </a:p>
              <a:p>
                <a:endParaRPr lang="hr-HR" sz="2000" dirty="0">
                  <a:latin typeface="Amasis MT Pro Black" panose="020B0604020202020204" pitchFamily="18" charset="-18"/>
                </a:endParaRPr>
              </a:p>
              <a:p>
                <a:r>
                  <a:rPr lang="hr-HR" sz="2000" dirty="0">
                    <a:latin typeface="Amasis MT Pro Black" panose="020B0604020202020204" pitchFamily="18" charset="-18"/>
                  </a:rPr>
                  <a:t>MDS: AIRCO DH4 DAY BOMBER</a:t>
                </a:r>
              </a:p>
              <a:p>
                <a:endParaRPr lang="hr-HR" sz="2000" dirty="0">
                  <a:latin typeface="Amasis MT Pro Black" panose="020B0604020202020204" pitchFamily="18" charset="-18"/>
                </a:endParaRPr>
              </a:p>
              <a:p>
                <a:r>
                  <a:rPr lang="hr-HR" sz="2000" dirty="0" err="1">
                    <a:latin typeface="Amasis MT Pro Black" panose="020B0604020202020204" pitchFamily="18" charset="-18"/>
                  </a:rPr>
                  <a:t>Takeoff</a:t>
                </a:r>
                <a:r>
                  <a:rPr lang="hr-HR" sz="2000" dirty="0">
                    <a:latin typeface="Amasis MT Pro Black" panose="020B0604020202020204" pitchFamily="18" charset="-18"/>
                  </a:rPr>
                  <a:t> time: </a:t>
                </a:r>
                <a:r>
                  <a:rPr lang="hr-HR" sz="2000" dirty="0" err="1">
                    <a:latin typeface="Amasis MT Pro Black" panose="020B0604020202020204" pitchFamily="18" charset="-18"/>
                  </a:rPr>
                  <a:t>day</a:t>
                </a:r>
                <a:endParaRPr lang="hr-HR" sz="2000" dirty="0">
                  <a:latin typeface="Amasis MT Pro Black" panose="020B0604020202020204" pitchFamily="18" charset="-18"/>
                </a:endParaRPr>
              </a:p>
              <a:p>
                <a:endParaRPr lang="hr-HR" sz="2000" dirty="0">
                  <a:latin typeface="Amasis MT Pro Black" panose="020B0604020202020204" pitchFamily="18" charset="-18"/>
                </a:endParaRPr>
              </a:p>
              <a:p>
                <a:r>
                  <a:rPr lang="hr-HR" sz="2000" dirty="0">
                    <a:latin typeface="Amasis MT Pro Black" panose="020B0604020202020204" pitchFamily="18" charset="-18"/>
                  </a:rPr>
                  <a:t>Target </a:t>
                </a:r>
                <a:r>
                  <a:rPr lang="hr-HR" sz="2000" dirty="0" err="1">
                    <a:latin typeface="Amasis MT Pro Black" panose="020B0604020202020204" pitchFamily="18" charset="-18"/>
                  </a:rPr>
                  <a:t>location</a:t>
                </a:r>
                <a:r>
                  <a:rPr lang="hr-HR" sz="2000" dirty="0">
                    <a:latin typeface="Amasis MT Pro Black" panose="020B0604020202020204" pitchFamily="18" charset="-18"/>
                  </a:rPr>
                  <a:t>: </a:t>
                </a:r>
                <a:r>
                  <a:rPr lang="hr-HR" sz="2000" dirty="0" err="1">
                    <a:latin typeface="Amasis MT Pro Black" panose="020B0604020202020204" pitchFamily="18" charset="-18"/>
                  </a:rPr>
                  <a:t>Saarbrucken</a:t>
                </a:r>
                <a:endParaRPr lang="hr-HR" sz="2000" dirty="0">
                  <a:latin typeface="Amasis MT Pro Black" panose="020B0604020202020204" pitchFamily="18" charset="-18"/>
                </a:endParaRPr>
              </a:p>
              <a:p>
                <a:endParaRPr lang="hr-HR" sz="2000" dirty="0">
                  <a:latin typeface="Amasis MT Pro Black" panose="020B0604020202020204" pitchFamily="18" charset="-18"/>
                </a:endParaRPr>
              </a:p>
              <a:p>
                <a:r>
                  <a:rPr lang="hr-HR" sz="2000" dirty="0">
                    <a:latin typeface="Amasis MT Pro Black" panose="020B0604020202020204" pitchFamily="18" charset="-18"/>
                  </a:rPr>
                  <a:t>Target </a:t>
                </a:r>
                <a:r>
                  <a:rPr lang="hr-HR" sz="2000" dirty="0" err="1">
                    <a:latin typeface="Amasis MT Pro Black" panose="020B0604020202020204" pitchFamily="18" charset="-18"/>
                  </a:rPr>
                  <a:t>country</a:t>
                </a:r>
                <a:r>
                  <a:rPr lang="hr-HR" sz="2000" dirty="0">
                    <a:latin typeface="Amasis MT Pro Black" panose="020B0604020202020204" pitchFamily="18" charset="-18"/>
                  </a:rPr>
                  <a:t>: </a:t>
                </a:r>
                <a:r>
                  <a:rPr lang="hr-HR" sz="2000" dirty="0" err="1">
                    <a:latin typeface="Amasis MT Pro Black" panose="020B0604020202020204" pitchFamily="18" charset="-18"/>
                  </a:rPr>
                  <a:t>Germany</a:t>
                </a:r>
                <a:endParaRPr lang="hr-HR" sz="2000" dirty="0">
                  <a:latin typeface="Amasis MT Pro Black" panose="020B0604020202020204" pitchFamily="18" charset="-18"/>
                </a:endParaRPr>
              </a:p>
              <a:p>
                <a:endParaRPr lang="hr-HR" sz="2000" dirty="0">
                  <a:latin typeface="Amasis MT Pro Black" panose="020B0604020202020204" pitchFamily="18" charset="-18"/>
                </a:endParaRPr>
              </a:p>
              <a:p>
                <a:r>
                  <a:rPr lang="hr-HR" sz="2000" dirty="0" err="1">
                    <a:latin typeface="Amasis MT Pro Black" panose="020B0604020202020204" pitchFamily="18" charset="-18"/>
                  </a:rPr>
                  <a:t>Altitude</a:t>
                </a:r>
                <a:r>
                  <a:rPr lang="hr-HR" sz="2000" dirty="0">
                    <a:latin typeface="Amasis MT Pro Black" panose="020B0604020202020204" pitchFamily="18" charset="-18"/>
                  </a:rPr>
                  <a:t>: 10 000</a:t>
                </a:r>
              </a:p>
              <a:p>
                <a:endParaRPr lang="hr-HR" dirty="0">
                  <a:latin typeface="Amasis MT Pro Black" panose="020B0604020202020204" pitchFamily="18" charset="-18"/>
                </a:endParaRPr>
              </a:p>
              <a:p>
                <a:endParaRPr lang="hr-HR" dirty="0"/>
              </a:p>
            </p:txBody>
          </p:sp>
          <p:pic>
            <p:nvPicPr>
              <p:cNvPr id="16" name="Slika 15">
                <a:extLst>
                  <a:ext uri="{FF2B5EF4-FFF2-40B4-BE49-F238E27FC236}">
                    <a16:creationId xmlns:a16="http://schemas.microsoft.com/office/drawing/2014/main" id="{BBD52CC9-8C8C-08A3-00F5-8F646C722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8572" y="1094994"/>
                <a:ext cx="3109229" cy="2751058"/>
              </a:xfrm>
              <a:prstGeom prst="rect">
                <a:avLst/>
              </a:prstGeom>
            </p:spPr>
          </p:pic>
          <p:sp>
            <p:nvSpPr>
              <p:cNvPr id="17" name="TekstniOkvir 16">
                <a:extLst>
                  <a:ext uri="{FF2B5EF4-FFF2-40B4-BE49-F238E27FC236}">
                    <a16:creationId xmlns:a16="http://schemas.microsoft.com/office/drawing/2014/main" id="{DAB49E7A-5989-594B-798E-DA0E7FE58274}"/>
                  </a:ext>
                </a:extLst>
              </p:cNvPr>
              <p:cNvSpPr txBox="1"/>
              <p:nvPr/>
            </p:nvSpPr>
            <p:spPr>
              <a:xfrm>
                <a:off x="6331271" y="741051"/>
                <a:ext cx="31092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000" dirty="0" err="1">
                    <a:latin typeface="Amasis MT Pro Black" panose="02040A04050005020304" pitchFamily="18" charset="-18"/>
                  </a:rPr>
                  <a:t>Number</a:t>
                </a:r>
                <a:r>
                  <a:rPr lang="hr-HR" sz="2000" dirty="0">
                    <a:latin typeface="Amasis MT Pro Black" panose="02040A04050005020304" pitchFamily="18" charset="-18"/>
                  </a:rPr>
                  <a:t> </a:t>
                </a:r>
                <a:r>
                  <a:rPr lang="hr-HR" sz="2000" dirty="0" err="1">
                    <a:latin typeface="Amasis MT Pro Black" panose="02040A04050005020304" pitchFamily="18" charset="-18"/>
                  </a:rPr>
                  <a:t>of</a:t>
                </a:r>
                <a:r>
                  <a:rPr lang="hr-HR" sz="2000" dirty="0">
                    <a:latin typeface="Amasis MT Pro Black" panose="02040A04050005020304" pitchFamily="18" charset="-18"/>
                  </a:rPr>
                  <a:t> </a:t>
                </a:r>
                <a:r>
                  <a:rPr lang="hr-HR" sz="2000" dirty="0" err="1">
                    <a:latin typeface="Amasis MT Pro Black" panose="02040A04050005020304" pitchFamily="18" charset="-18"/>
                  </a:rPr>
                  <a:t>planes</a:t>
                </a:r>
                <a:r>
                  <a:rPr lang="hr-HR" sz="2000" dirty="0">
                    <a:latin typeface="Amasis MT Pro Black" panose="02040A04050005020304" pitchFamily="18" charset="-18"/>
                  </a:rPr>
                  <a:t> per </a:t>
                </a:r>
                <a:r>
                  <a:rPr lang="hr-HR" sz="2000" dirty="0" err="1">
                    <a:latin typeface="Amasis MT Pro Black" panose="02040A04050005020304" pitchFamily="18" charset="-18"/>
                  </a:rPr>
                  <a:t>country</a:t>
                </a:r>
                <a:endParaRPr lang="hr-HR" sz="2000" dirty="0">
                  <a:latin typeface="Amasis MT Pro Black" panose="02040A04050005020304" pitchFamily="18" charset="-18"/>
                </a:endParaRPr>
              </a:p>
            </p:txBody>
          </p:sp>
          <p:grpSp>
            <p:nvGrpSpPr>
              <p:cNvPr id="27" name="Grupa 26">
                <a:extLst>
                  <a:ext uri="{FF2B5EF4-FFF2-40B4-BE49-F238E27FC236}">
                    <a16:creationId xmlns:a16="http://schemas.microsoft.com/office/drawing/2014/main" id="{540BB9A7-A71D-94BD-6817-971AC374E5B0}"/>
                  </a:ext>
                </a:extLst>
              </p:cNvPr>
              <p:cNvGrpSpPr/>
              <p:nvPr/>
            </p:nvGrpSpPr>
            <p:grpSpPr>
              <a:xfrm>
                <a:off x="7297732" y="3814931"/>
                <a:ext cx="3518719" cy="385064"/>
                <a:chOff x="7297733" y="3703892"/>
                <a:chExt cx="3518719" cy="385064"/>
              </a:xfrm>
            </p:grpSpPr>
            <p:grpSp>
              <p:nvGrpSpPr>
                <p:cNvPr id="20" name="Grupa 19">
                  <a:extLst>
                    <a:ext uri="{FF2B5EF4-FFF2-40B4-BE49-F238E27FC236}">
                      <a16:creationId xmlns:a16="http://schemas.microsoft.com/office/drawing/2014/main" id="{D3500C3F-2BF0-DE30-9D13-13DE2D002421}"/>
                    </a:ext>
                  </a:extLst>
                </p:cNvPr>
                <p:cNvGrpSpPr/>
                <p:nvPr/>
              </p:nvGrpSpPr>
              <p:grpSpPr>
                <a:xfrm>
                  <a:off x="7297733" y="3703892"/>
                  <a:ext cx="1164789" cy="369332"/>
                  <a:chOff x="7297733" y="3703892"/>
                  <a:chExt cx="1164789" cy="369332"/>
                </a:xfrm>
              </p:grpSpPr>
              <p:sp>
                <p:nvSpPr>
                  <p:cNvPr id="18" name="Pravokutnik 17">
                    <a:extLst>
                      <a:ext uri="{FF2B5EF4-FFF2-40B4-BE49-F238E27FC236}">
                        <a16:creationId xmlns:a16="http://schemas.microsoft.com/office/drawing/2014/main" id="{C856EDA7-D4EB-524F-DBBA-0975F22782CC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3F48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/>
                  </a:p>
                </p:txBody>
              </p:sp>
              <p:sp>
                <p:nvSpPr>
                  <p:cNvPr id="19" name="TekstniOkvir 18">
                    <a:extLst>
                      <a:ext uri="{FF2B5EF4-FFF2-40B4-BE49-F238E27FC236}">
                        <a16:creationId xmlns:a16="http://schemas.microsoft.com/office/drawing/2014/main" id="{A68FFBFB-E0C3-F905-C7A5-9D992B5FA4D7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3" y="3703892"/>
                    <a:ext cx="9765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dirty="0">
                        <a:latin typeface="Amasis MT Pro Black" panose="02040A04050005020304" pitchFamily="18" charset="-18"/>
                      </a:rPr>
                      <a:t>France</a:t>
                    </a:r>
                  </a:p>
                </p:txBody>
              </p:sp>
            </p:grpSp>
            <p:grpSp>
              <p:nvGrpSpPr>
                <p:cNvPr id="21" name="Grupa 20">
                  <a:extLst>
                    <a:ext uri="{FF2B5EF4-FFF2-40B4-BE49-F238E27FC236}">
                      <a16:creationId xmlns:a16="http://schemas.microsoft.com/office/drawing/2014/main" id="{01D4AB76-32CF-0CB6-4EAE-53E4DCB16EB6}"/>
                    </a:ext>
                  </a:extLst>
                </p:cNvPr>
                <p:cNvGrpSpPr/>
                <p:nvPr/>
              </p:nvGrpSpPr>
              <p:grpSpPr>
                <a:xfrm>
                  <a:off x="8508777" y="3719624"/>
                  <a:ext cx="725567" cy="369332"/>
                  <a:chOff x="7297733" y="3703892"/>
                  <a:chExt cx="725567" cy="369332"/>
                </a:xfrm>
              </p:grpSpPr>
              <p:sp>
                <p:nvSpPr>
                  <p:cNvPr id="22" name="Pravokutnik 21">
                    <a:extLst>
                      <a:ext uri="{FF2B5EF4-FFF2-40B4-BE49-F238E27FC236}">
                        <a16:creationId xmlns:a16="http://schemas.microsoft.com/office/drawing/2014/main" id="{C1B7A2CB-8403-87BB-317B-C5433B6F6558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88001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/>
                  </a:p>
                </p:txBody>
              </p:sp>
              <p:sp>
                <p:nvSpPr>
                  <p:cNvPr id="23" name="TekstniOkvir 22">
                    <a:extLst>
                      <a:ext uri="{FF2B5EF4-FFF2-40B4-BE49-F238E27FC236}">
                        <a16:creationId xmlns:a16="http://schemas.microsoft.com/office/drawing/2014/main" id="{1BA6BFFC-33B2-AEE3-04E4-3CE3915EFCD9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3" y="3703892"/>
                    <a:ext cx="5373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dirty="0">
                        <a:latin typeface="Amasis MT Pro Black" panose="02040A04050005020304" pitchFamily="18" charset="-18"/>
                      </a:rPr>
                      <a:t>UK</a:t>
                    </a:r>
                  </a:p>
                </p:txBody>
              </p:sp>
            </p:grpSp>
            <p:grpSp>
              <p:nvGrpSpPr>
                <p:cNvPr id="24" name="Grupa 23">
                  <a:extLst>
                    <a:ext uri="{FF2B5EF4-FFF2-40B4-BE49-F238E27FC236}">
                      <a16:creationId xmlns:a16="http://schemas.microsoft.com/office/drawing/2014/main" id="{234DA80E-C59F-B692-7CA4-80B9E4A4A653}"/>
                    </a:ext>
                  </a:extLst>
                </p:cNvPr>
                <p:cNvGrpSpPr/>
                <p:nvPr/>
              </p:nvGrpSpPr>
              <p:grpSpPr>
                <a:xfrm>
                  <a:off x="9364212" y="3719624"/>
                  <a:ext cx="1452240" cy="369332"/>
                  <a:chOff x="7297733" y="3703892"/>
                  <a:chExt cx="1452240" cy="369332"/>
                </a:xfrm>
              </p:grpSpPr>
              <p:sp>
                <p:nvSpPr>
                  <p:cNvPr id="25" name="Pravokutnik 24">
                    <a:extLst>
                      <a:ext uri="{FF2B5EF4-FFF2-40B4-BE49-F238E27FC236}">
                        <a16:creationId xmlns:a16="http://schemas.microsoft.com/office/drawing/2014/main" id="{6ABA8819-7EDD-CB59-8B56-2A8416E1F9E3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4D5D5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 dirty="0"/>
                  </a:p>
                </p:txBody>
              </p:sp>
              <p:sp>
                <p:nvSpPr>
                  <p:cNvPr id="26" name="TekstniOkvir 25">
                    <a:extLst>
                      <a:ext uri="{FF2B5EF4-FFF2-40B4-BE49-F238E27FC236}">
                        <a16:creationId xmlns:a16="http://schemas.microsoft.com/office/drawing/2014/main" id="{5E3E154F-DB23-481F-E0F9-8D3CA6BE3E68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3" y="3703892"/>
                    <a:ext cx="12640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dirty="0" err="1">
                        <a:latin typeface="Amasis MT Pro Black" panose="02040A04050005020304" pitchFamily="18" charset="-18"/>
                      </a:rPr>
                      <a:t>Germany</a:t>
                    </a:r>
                    <a:endParaRPr lang="hr-HR" dirty="0">
                      <a:latin typeface="Amasis MT Pro Black" panose="02040A04050005020304" pitchFamily="18" charset="-18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046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Europe Map vector and picture">
            <a:extLst>
              <a:ext uri="{FF2B5EF4-FFF2-40B4-BE49-F238E27FC236}">
                <a16:creationId xmlns:a16="http://schemas.microsoft.com/office/drawing/2014/main" id="{71624C02-291D-89F5-820E-705B257E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6944" y="-6862915"/>
            <a:ext cx="12599410" cy="145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uk 6">
            <a:extLst>
              <a:ext uri="{FF2B5EF4-FFF2-40B4-BE49-F238E27FC236}">
                <a16:creationId xmlns:a16="http://schemas.microsoft.com/office/drawing/2014/main" id="{469035DF-650E-9E99-FFE5-3D4B6666FF0E}"/>
              </a:ext>
            </a:extLst>
          </p:cNvPr>
          <p:cNvSpPr/>
          <p:nvPr/>
        </p:nvSpPr>
        <p:spPr>
          <a:xfrm>
            <a:off x="-540774" y="2379406"/>
            <a:ext cx="2989006" cy="178947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Slika 8" descr="Slika na kojoj se prikazuje simbol, grafika, Font, logotip&#10;&#10;Opis je automatski generiran">
            <a:extLst>
              <a:ext uri="{FF2B5EF4-FFF2-40B4-BE49-F238E27FC236}">
                <a16:creationId xmlns:a16="http://schemas.microsoft.com/office/drawing/2014/main" id="{19AEF37F-B7D5-A6F6-1B61-51DB98A4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90154" flipH="1">
            <a:off x="1880474" y="2483065"/>
            <a:ext cx="346691" cy="346691"/>
          </a:xfrm>
          <a:prstGeom prst="rect">
            <a:avLst/>
          </a:prstGeom>
        </p:spPr>
      </p:pic>
      <p:grpSp>
        <p:nvGrpSpPr>
          <p:cNvPr id="24" name="Grupa 23">
            <a:extLst>
              <a:ext uri="{FF2B5EF4-FFF2-40B4-BE49-F238E27FC236}">
                <a16:creationId xmlns:a16="http://schemas.microsoft.com/office/drawing/2014/main" id="{19958E71-682C-D176-9F38-81FE282B5391}"/>
              </a:ext>
            </a:extLst>
          </p:cNvPr>
          <p:cNvGrpSpPr/>
          <p:nvPr/>
        </p:nvGrpSpPr>
        <p:grpSpPr>
          <a:xfrm>
            <a:off x="3746090" y="806244"/>
            <a:ext cx="7529012" cy="4080388"/>
            <a:chOff x="672059" y="552762"/>
            <a:chExt cx="10603043" cy="5752476"/>
          </a:xfrm>
        </p:grpSpPr>
        <p:sp>
          <p:nvSpPr>
            <p:cNvPr id="25" name="Pravokutnik: zaobljeni kutovi 24">
              <a:extLst>
                <a:ext uri="{FF2B5EF4-FFF2-40B4-BE49-F238E27FC236}">
                  <a16:creationId xmlns:a16="http://schemas.microsoft.com/office/drawing/2014/main" id="{8B5F35A1-5AA5-50D3-0D87-9E21F465BFAC}"/>
                </a:ext>
              </a:extLst>
            </p:cNvPr>
            <p:cNvSpPr/>
            <p:nvPr/>
          </p:nvSpPr>
          <p:spPr>
            <a:xfrm>
              <a:off x="672059" y="552762"/>
              <a:ext cx="10603043" cy="57524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EB1BAF62-AA8E-F351-942D-2D9DCEDE3505}"/>
                </a:ext>
              </a:extLst>
            </p:cNvPr>
            <p:cNvGrpSpPr/>
            <p:nvPr/>
          </p:nvGrpSpPr>
          <p:grpSpPr>
            <a:xfrm>
              <a:off x="1240880" y="741051"/>
              <a:ext cx="9584980" cy="4434948"/>
              <a:chOff x="1240880" y="741051"/>
              <a:chExt cx="9584980" cy="4434948"/>
            </a:xfrm>
          </p:grpSpPr>
          <p:sp>
            <p:nvSpPr>
              <p:cNvPr id="27" name="TekstniOkvir 26">
                <a:extLst>
                  <a:ext uri="{FF2B5EF4-FFF2-40B4-BE49-F238E27FC236}">
                    <a16:creationId xmlns:a16="http://schemas.microsoft.com/office/drawing/2014/main" id="{4E2DB187-DFAF-6029-6860-1D81B2519472}"/>
                  </a:ext>
                </a:extLst>
              </p:cNvPr>
              <p:cNvSpPr txBox="1"/>
              <p:nvPr/>
            </p:nvSpPr>
            <p:spPr>
              <a:xfrm>
                <a:off x="1240880" y="809858"/>
                <a:ext cx="8199619" cy="4366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400" dirty="0" err="1">
                    <a:latin typeface="Amasis MT Pro Black" panose="020B0604020202020204" pitchFamily="18" charset="-18"/>
                  </a:rPr>
                  <a:t>Mision</a:t>
                </a:r>
                <a:r>
                  <a:rPr lang="hr-HR" sz="1400" dirty="0">
                    <a:latin typeface="Amasis MT Pro Black" panose="020B0604020202020204" pitchFamily="18" charset="-18"/>
                  </a:rPr>
                  <a:t> date: 16.10.1917.</a:t>
                </a: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r>
                  <a:rPr lang="hr-HR" sz="1400" dirty="0" err="1">
                    <a:latin typeface="Amasis MT Pro Black" panose="020B0604020202020204" pitchFamily="18" charset="-18"/>
                  </a:rPr>
                  <a:t>Country</a:t>
                </a:r>
                <a:r>
                  <a:rPr lang="hr-HR" sz="1400" dirty="0">
                    <a:latin typeface="Amasis MT Pro Black" panose="020B0604020202020204" pitchFamily="18" charset="-18"/>
                  </a:rPr>
                  <a:t>: UK</a:t>
                </a:r>
                <a:br>
                  <a:rPr lang="hr-HR" sz="1400" dirty="0">
                    <a:latin typeface="Amasis MT Pro Black" panose="020B0604020202020204" pitchFamily="18" charset="-18"/>
                  </a:rPr>
                </a:br>
                <a:br>
                  <a:rPr lang="hr-HR" sz="1400" dirty="0">
                    <a:latin typeface="Amasis MT Pro Black" panose="020B0604020202020204" pitchFamily="18" charset="-18"/>
                  </a:rPr>
                </a:br>
                <a:r>
                  <a:rPr lang="hr-HR" sz="1400" dirty="0">
                    <a:latin typeface="Amasis MT Pro Black" panose="020B0604020202020204" pitchFamily="18" charset="-18"/>
                  </a:rPr>
                  <a:t>Servis: RAF</a:t>
                </a: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r>
                  <a:rPr lang="hr-HR" sz="1400" dirty="0" err="1">
                    <a:latin typeface="Amasis MT Pro Black" panose="020B0604020202020204" pitchFamily="18" charset="-18"/>
                  </a:rPr>
                  <a:t>Unit</a:t>
                </a:r>
                <a:r>
                  <a:rPr lang="hr-HR" sz="1400" dirty="0">
                    <a:latin typeface="Amasis MT Pro Black" panose="020B0604020202020204" pitchFamily="18" charset="-18"/>
                  </a:rPr>
                  <a:t>: No. 55 SQDN</a:t>
                </a: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r>
                  <a:rPr lang="hr-HR" sz="1400" dirty="0">
                    <a:latin typeface="Amasis MT Pro Black" panose="020B0604020202020204" pitchFamily="18" charset="-18"/>
                  </a:rPr>
                  <a:t>MDS: AIRCO DH4 DAY BOMBER</a:t>
                </a: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r>
                  <a:rPr lang="hr-HR" sz="1400" dirty="0" err="1">
                    <a:latin typeface="Amasis MT Pro Black" panose="020B0604020202020204" pitchFamily="18" charset="-18"/>
                  </a:rPr>
                  <a:t>Takeoff</a:t>
                </a:r>
                <a:r>
                  <a:rPr lang="hr-HR" sz="1400" dirty="0">
                    <a:latin typeface="Amasis MT Pro Black" panose="020B0604020202020204" pitchFamily="18" charset="-18"/>
                  </a:rPr>
                  <a:t> time: </a:t>
                </a:r>
                <a:r>
                  <a:rPr lang="hr-HR" sz="1400" dirty="0" err="1">
                    <a:latin typeface="Amasis MT Pro Black" panose="020B0604020202020204" pitchFamily="18" charset="-18"/>
                  </a:rPr>
                  <a:t>day</a:t>
                </a:r>
                <a:endParaRPr lang="hr-HR" sz="1400" dirty="0">
                  <a:latin typeface="Amasis MT Pro Black" panose="020B0604020202020204" pitchFamily="18" charset="-18"/>
                </a:endParaRP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r>
                  <a:rPr lang="hr-HR" sz="1400" dirty="0">
                    <a:latin typeface="Amasis MT Pro Black" panose="020B0604020202020204" pitchFamily="18" charset="-18"/>
                  </a:rPr>
                  <a:t>Target </a:t>
                </a:r>
                <a:r>
                  <a:rPr lang="hr-HR" sz="1400" dirty="0" err="1">
                    <a:latin typeface="Amasis MT Pro Black" panose="020B0604020202020204" pitchFamily="18" charset="-18"/>
                  </a:rPr>
                  <a:t>location</a:t>
                </a:r>
                <a:r>
                  <a:rPr lang="hr-HR" sz="1400" dirty="0">
                    <a:latin typeface="Amasis MT Pro Black" panose="020B0604020202020204" pitchFamily="18" charset="-18"/>
                  </a:rPr>
                  <a:t>: </a:t>
                </a:r>
                <a:r>
                  <a:rPr lang="hr-HR" sz="1400" dirty="0" err="1">
                    <a:latin typeface="Amasis MT Pro Black" panose="020B0604020202020204" pitchFamily="18" charset="-18"/>
                  </a:rPr>
                  <a:t>Saarbrucken</a:t>
                </a:r>
                <a:endParaRPr lang="hr-HR" sz="1400" dirty="0">
                  <a:latin typeface="Amasis MT Pro Black" panose="020B0604020202020204" pitchFamily="18" charset="-18"/>
                </a:endParaRP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r>
                  <a:rPr lang="hr-HR" sz="1400" dirty="0">
                    <a:latin typeface="Amasis MT Pro Black" panose="020B0604020202020204" pitchFamily="18" charset="-18"/>
                  </a:rPr>
                  <a:t>Target </a:t>
                </a:r>
                <a:r>
                  <a:rPr lang="hr-HR" sz="1400" dirty="0" err="1">
                    <a:latin typeface="Amasis MT Pro Black" panose="020B0604020202020204" pitchFamily="18" charset="-18"/>
                  </a:rPr>
                  <a:t>country</a:t>
                </a:r>
                <a:r>
                  <a:rPr lang="hr-HR" sz="1400" dirty="0">
                    <a:latin typeface="Amasis MT Pro Black" panose="020B0604020202020204" pitchFamily="18" charset="-18"/>
                  </a:rPr>
                  <a:t>: </a:t>
                </a:r>
                <a:r>
                  <a:rPr lang="hr-HR" sz="1400" dirty="0" err="1">
                    <a:latin typeface="Amasis MT Pro Black" panose="020B0604020202020204" pitchFamily="18" charset="-18"/>
                  </a:rPr>
                  <a:t>Germany</a:t>
                </a:r>
                <a:endParaRPr lang="hr-HR" sz="1400" dirty="0">
                  <a:latin typeface="Amasis MT Pro Black" panose="020B0604020202020204" pitchFamily="18" charset="-18"/>
                </a:endParaRP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r>
                  <a:rPr lang="hr-HR" sz="1400" dirty="0" err="1">
                    <a:latin typeface="Amasis MT Pro Black" panose="020B0604020202020204" pitchFamily="18" charset="-18"/>
                  </a:rPr>
                  <a:t>Altitude</a:t>
                </a:r>
                <a:r>
                  <a:rPr lang="hr-HR" sz="1400" dirty="0">
                    <a:latin typeface="Amasis MT Pro Black" panose="020B0604020202020204" pitchFamily="18" charset="-18"/>
                  </a:rPr>
                  <a:t>: 10 000</a:t>
                </a:r>
              </a:p>
              <a:p>
                <a:endParaRPr lang="hr-HR" sz="1400" dirty="0">
                  <a:latin typeface="Amasis MT Pro Black" panose="020B0604020202020204" pitchFamily="18" charset="-18"/>
                </a:endParaRPr>
              </a:p>
              <a:p>
                <a:endParaRPr lang="hr-HR" sz="1400" dirty="0"/>
              </a:p>
            </p:txBody>
          </p:sp>
          <p:pic>
            <p:nvPicPr>
              <p:cNvPr id="28" name="Slika 27">
                <a:extLst>
                  <a:ext uri="{FF2B5EF4-FFF2-40B4-BE49-F238E27FC236}">
                    <a16:creationId xmlns:a16="http://schemas.microsoft.com/office/drawing/2014/main" id="{6CDE6F5B-D1A9-5BCE-D695-97DE5815A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8572" y="1094994"/>
                <a:ext cx="3109229" cy="2751058"/>
              </a:xfrm>
              <a:prstGeom prst="rect">
                <a:avLst/>
              </a:prstGeom>
            </p:spPr>
          </p:pic>
          <p:sp>
            <p:nvSpPr>
              <p:cNvPr id="29" name="TekstniOkvir 28">
                <a:extLst>
                  <a:ext uri="{FF2B5EF4-FFF2-40B4-BE49-F238E27FC236}">
                    <a16:creationId xmlns:a16="http://schemas.microsoft.com/office/drawing/2014/main" id="{548C7D2C-480C-191E-B2F6-0DB55A201296}"/>
                  </a:ext>
                </a:extLst>
              </p:cNvPr>
              <p:cNvSpPr txBox="1"/>
              <p:nvPr/>
            </p:nvSpPr>
            <p:spPr>
              <a:xfrm>
                <a:off x="6331270" y="741051"/>
                <a:ext cx="3109229" cy="609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600" dirty="0" err="1">
                    <a:latin typeface="Amasis MT Pro Black" panose="02040A04050005020304" pitchFamily="18" charset="-18"/>
                  </a:rPr>
                  <a:t>Number</a:t>
                </a:r>
                <a:r>
                  <a:rPr lang="hr-HR" sz="1600" dirty="0">
                    <a:latin typeface="Amasis MT Pro Black" panose="02040A04050005020304" pitchFamily="18" charset="-18"/>
                  </a:rPr>
                  <a:t> </a:t>
                </a:r>
                <a:r>
                  <a:rPr lang="hr-HR" sz="1600" dirty="0" err="1">
                    <a:latin typeface="Amasis MT Pro Black" panose="02040A04050005020304" pitchFamily="18" charset="-18"/>
                  </a:rPr>
                  <a:t>of</a:t>
                </a:r>
                <a:r>
                  <a:rPr lang="hr-HR" sz="1600" dirty="0">
                    <a:latin typeface="Amasis MT Pro Black" panose="02040A04050005020304" pitchFamily="18" charset="-18"/>
                  </a:rPr>
                  <a:t> </a:t>
                </a:r>
                <a:r>
                  <a:rPr lang="hr-HR" sz="1600" dirty="0" err="1">
                    <a:latin typeface="Amasis MT Pro Black" panose="02040A04050005020304" pitchFamily="18" charset="-18"/>
                  </a:rPr>
                  <a:t>planes</a:t>
                </a:r>
                <a:r>
                  <a:rPr lang="hr-HR" sz="1600" dirty="0">
                    <a:latin typeface="Amasis MT Pro Black" panose="02040A04050005020304" pitchFamily="18" charset="-18"/>
                  </a:rPr>
                  <a:t> per </a:t>
                </a:r>
                <a:r>
                  <a:rPr lang="hr-HR" sz="1600" dirty="0" err="1">
                    <a:latin typeface="Amasis MT Pro Black" panose="02040A04050005020304" pitchFamily="18" charset="-18"/>
                  </a:rPr>
                  <a:t>country</a:t>
                </a:r>
                <a:endParaRPr lang="hr-HR" sz="1600" dirty="0">
                  <a:latin typeface="Amasis MT Pro Black" panose="02040A04050005020304" pitchFamily="18" charset="-18"/>
                </a:endParaRPr>
              </a:p>
            </p:txBody>
          </p:sp>
          <p:grpSp>
            <p:nvGrpSpPr>
              <p:cNvPr id="30" name="Grupa 29">
                <a:extLst>
                  <a:ext uri="{FF2B5EF4-FFF2-40B4-BE49-F238E27FC236}">
                    <a16:creationId xmlns:a16="http://schemas.microsoft.com/office/drawing/2014/main" id="{087B3A05-A94C-D7F1-2C44-4B963BCC1952}"/>
                  </a:ext>
                </a:extLst>
              </p:cNvPr>
              <p:cNvGrpSpPr/>
              <p:nvPr/>
            </p:nvGrpSpPr>
            <p:grpSpPr>
              <a:xfrm>
                <a:off x="7297732" y="3814931"/>
                <a:ext cx="3528128" cy="406242"/>
                <a:chOff x="7297733" y="3703892"/>
                <a:chExt cx="3528128" cy="406242"/>
              </a:xfrm>
            </p:grpSpPr>
            <p:grpSp>
              <p:nvGrpSpPr>
                <p:cNvPr id="31" name="Grupa 30">
                  <a:extLst>
                    <a:ext uri="{FF2B5EF4-FFF2-40B4-BE49-F238E27FC236}">
                      <a16:creationId xmlns:a16="http://schemas.microsoft.com/office/drawing/2014/main" id="{5E158EC9-A5A9-2025-A40B-A92B1F786E24}"/>
                    </a:ext>
                  </a:extLst>
                </p:cNvPr>
                <p:cNvGrpSpPr/>
                <p:nvPr/>
              </p:nvGrpSpPr>
              <p:grpSpPr>
                <a:xfrm>
                  <a:off x="7297733" y="3703892"/>
                  <a:ext cx="1193278" cy="390510"/>
                  <a:chOff x="7297733" y="3703892"/>
                  <a:chExt cx="1193278" cy="390510"/>
                </a:xfrm>
              </p:grpSpPr>
              <p:sp>
                <p:nvSpPr>
                  <p:cNvPr id="38" name="Pravokutnik 37">
                    <a:extLst>
                      <a:ext uri="{FF2B5EF4-FFF2-40B4-BE49-F238E27FC236}">
                        <a16:creationId xmlns:a16="http://schemas.microsoft.com/office/drawing/2014/main" id="{A804CA07-ADD6-BD2A-62BC-0C3EF02FE4C7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3F48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/>
                  </a:p>
                </p:txBody>
              </p:sp>
              <p:sp>
                <p:nvSpPr>
                  <p:cNvPr id="39" name="TekstniOkvir 38">
                    <a:extLst>
                      <a:ext uri="{FF2B5EF4-FFF2-40B4-BE49-F238E27FC236}">
                        <a16:creationId xmlns:a16="http://schemas.microsoft.com/office/drawing/2014/main" id="{53FD712C-C6E5-8B34-7EC8-6A5B8D2A800C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4" y="3703892"/>
                    <a:ext cx="1005037" cy="3905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sz="1200" dirty="0">
                        <a:latin typeface="Amasis MT Pro Black" panose="02040A04050005020304" pitchFamily="18" charset="-18"/>
                      </a:rPr>
                      <a:t>France</a:t>
                    </a:r>
                  </a:p>
                </p:txBody>
              </p:sp>
            </p:grpSp>
            <p:grpSp>
              <p:nvGrpSpPr>
                <p:cNvPr id="32" name="Grupa 31">
                  <a:extLst>
                    <a:ext uri="{FF2B5EF4-FFF2-40B4-BE49-F238E27FC236}">
                      <a16:creationId xmlns:a16="http://schemas.microsoft.com/office/drawing/2014/main" id="{CC0F7550-379D-3DE9-6004-B5696E847863}"/>
                    </a:ext>
                  </a:extLst>
                </p:cNvPr>
                <p:cNvGrpSpPr/>
                <p:nvPr/>
              </p:nvGrpSpPr>
              <p:grpSpPr>
                <a:xfrm>
                  <a:off x="8508777" y="3719624"/>
                  <a:ext cx="777898" cy="390510"/>
                  <a:chOff x="7297733" y="3703892"/>
                  <a:chExt cx="777898" cy="390510"/>
                </a:xfrm>
              </p:grpSpPr>
              <p:sp>
                <p:nvSpPr>
                  <p:cNvPr id="36" name="Pravokutnik 35">
                    <a:extLst>
                      <a:ext uri="{FF2B5EF4-FFF2-40B4-BE49-F238E27FC236}">
                        <a16:creationId xmlns:a16="http://schemas.microsoft.com/office/drawing/2014/main" id="{55DA47E8-4EAD-1155-82B9-3958F84F2B0B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88001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/>
                  </a:p>
                </p:txBody>
              </p:sp>
              <p:sp>
                <p:nvSpPr>
                  <p:cNvPr id="37" name="TekstniOkvir 36">
                    <a:extLst>
                      <a:ext uri="{FF2B5EF4-FFF2-40B4-BE49-F238E27FC236}">
                        <a16:creationId xmlns:a16="http://schemas.microsoft.com/office/drawing/2014/main" id="{BE17CD57-8020-B2CC-851D-65BF4C821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4" y="3703892"/>
                    <a:ext cx="589657" cy="3905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sz="1200" dirty="0">
                        <a:latin typeface="Amasis MT Pro Black" panose="02040A04050005020304" pitchFamily="18" charset="-18"/>
                      </a:rPr>
                      <a:t>UK</a:t>
                    </a:r>
                  </a:p>
                </p:txBody>
              </p:sp>
            </p:grpSp>
            <p:grpSp>
              <p:nvGrpSpPr>
                <p:cNvPr id="33" name="Grupa 32">
                  <a:extLst>
                    <a:ext uri="{FF2B5EF4-FFF2-40B4-BE49-F238E27FC236}">
                      <a16:creationId xmlns:a16="http://schemas.microsoft.com/office/drawing/2014/main" id="{E194B0B9-1B03-C277-F4EF-4D9984E4FF97}"/>
                    </a:ext>
                  </a:extLst>
                </p:cNvPr>
                <p:cNvGrpSpPr/>
                <p:nvPr/>
              </p:nvGrpSpPr>
              <p:grpSpPr>
                <a:xfrm>
                  <a:off x="9364212" y="3719624"/>
                  <a:ext cx="1461649" cy="390510"/>
                  <a:chOff x="7297733" y="3703892"/>
                  <a:chExt cx="1461649" cy="390510"/>
                </a:xfrm>
              </p:grpSpPr>
              <p:sp>
                <p:nvSpPr>
                  <p:cNvPr id="34" name="Pravokutnik 33">
                    <a:extLst>
                      <a:ext uri="{FF2B5EF4-FFF2-40B4-BE49-F238E27FC236}">
                        <a16:creationId xmlns:a16="http://schemas.microsoft.com/office/drawing/2014/main" id="{5D3076F8-B665-B2B6-346B-65240FCCA872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4D5D5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 dirty="0"/>
                  </a:p>
                </p:txBody>
              </p:sp>
              <p:sp>
                <p:nvSpPr>
                  <p:cNvPr id="35" name="TekstniOkvir 34">
                    <a:extLst>
                      <a:ext uri="{FF2B5EF4-FFF2-40B4-BE49-F238E27FC236}">
                        <a16:creationId xmlns:a16="http://schemas.microsoft.com/office/drawing/2014/main" id="{69924C27-D07B-6234-C2D3-974BABE12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4" y="3703892"/>
                    <a:ext cx="1273408" cy="3905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sz="1200" dirty="0" err="1">
                        <a:latin typeface="Amasis MT Pro Black" panose="02040A04050005020304" pitchFamily="18" charset="-18"/>
                      </a:rPr>
                      <a:t>Germany</a:t>
                    </a:r>
                    <a:endParaRPr lang="hr-HR" sz="1200" dirty="0">
                      <a:latin typeface="Amasis MT Pro Black" panose="02040A04050005020304" pitchFamily="18" charset="-18"/>
                    </a:endParaRPr>
                  </a:p>
                </p:txBody>
              </p:sp>
            </p:grpSp>
          </p:grpSp>
        </p:grpSp>
      </p:grpSp>
      <p:sp>
        <p:nvSpPr>
          <p:cNvPr id="40" name="Elipsa 39">
            <a:extLst>
              <a:ext uri="{FF2B5EF4-FFF2-40B4-BE49-F238E27FC236}">
                <a16:creationId xmlns:a16="http://schemas.microsoft.com/office/drawing/2014/main" id="{BFE50DB9-1D20-5AEF-403E-7AE00C092BB9}"/>
              </a:ext>
            </a:extLst>
          </p:cNvPr>
          <p:cNvSpPr/>
          <p:nvPr/>
        </p:nvSpPr>
        <p:spPr>
          <a:xfrm>
            <a:off x="778353" y="2310580"/>
            <a:ext cx="194147" cy="1376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53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2362E744-7E3C-0B84-5E1B-8AC5B47A454B}"/>
              </a:ext>
            </a:extLst>
          </p:cNvPr>
          <p:cNvGrpSpPr/>
          <p:nvPr/>
        </p:nvGrpSpPr>
        <p:grpSpPr>
          <a:xfrm>
            <a:off x="672059" y="552762"/>
            <a:ext cx="10603043" cy="5752476"/>
            <a:chOff x="672059" y="552762"/>
            <a:chExt cx="10603043" cy="5752476"/>
          </a:xfrm>
        </p:grpSpPr>
        <p:sp>
          <p:nvSpPr>
            <p:cNvPr id="3" name="Pravokutnik: zaobljeni kutovi 2">
              <a:extLst>
                <a:ext uri="{FF2B5EF4-FFF2-40B4-BE49-F238E27FC236}">
                  <a16:creationId xmlns:a16="http://schemas.microsoft.com/office/drawing/2014/main" id="{0A056472-1985-403F-DE23-EC5F7D8D3439}"/>
                </a:ext>
              </a:extLst>
            </p:cNvPr>
            <p:cNvSpPr/>
            <p:nvPr/>
          </p:nvSpPr>
          <p:spPr>
            <a:xfrm>
              <a:off x="672059" y="552762"/>
              <a:ext cx="10603043" cy="57524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4" name="Grupa 3">
              <a:extLst>
                <a:ext uri="{FF2B5EF4-FFF2-40B4-BE49-F238E27FC236}">
                  <a16:creationId xmlns:a16="http://schemas.microsoft.com/office/drawing/2014/main" id="{BF754780-FD5D-6582-2FB6-AB635DD86788}"/>
                </a:ext>
              </a:extLst>
            </p:cNvPr>
            <p:cNvGrpSpPr/>
            <p:nvPr/>
          </p:nvGrpSpPr>
          <p:grpSpPr>
            <a:xfrm>
              <a:off x="1257997" y="741051"/>
              <a:ext cx="9558454" cy="4659272"/>
              <a:chOff x="1257997" y="741051"/>
              <a:chExt cx="9558454" cy="4659272"/>
            </a:xfrm>
          </p:grpSpPr>
          <p:sp>
            <p:nvSpPr>
              <p:cNvPr id="5" name="TekstniOkvir 4">
                <a:extLst>
                  <a:ext uri="{FF2B5EF4-FFF2-40B4-BE49-F238E27FC236}">
                    <a16:creationId xmlns:a16="http://schemas.microsoft.com/office/drawing/2014/main" id="{F78549F0-60E1-C2EC-3461-42019981EAA8}"/>
                  </a:ext>
                </a:extLst>
              </p:cNvPr>
              <p:cNvSpPr txBox="1"/>
              <p:nvPr/>
            </p:nvSpPr>
            <p:spPr>
              <a:xfrm>
                <a:off x="1257997" y="2291780"/>
                <a:ext cx="819962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800" dirty="0" err="1">
                    <a:latin typeface="Amasis MT Pro Black" panose="020B0604020202020204" pitchFamily="18" charset="-18"/>
                  </a:rPr>
                  <a:t>Takeoff</a:t>
                </a:r>
                <a:r>
                  <a:rPr lang="hr-HR" sz="2800" dirty="0">
                    <a:latin typeface="Amasis MT Pro Black" panose="020B0604020202020204" pitchFamily="18" charset="-18"/>
                  </a:rPr>
                  <a:t> base: </a:t>
                </a:r>
              </a:p>
              <a:p>
                <a:endParaRPr lang="hr-HR" sz="2800" dirty="0">
                  <a:latin typeface="Amasis MT Pro Black" panose="020B0604020202020204" pitchFamily="18" charset="-18"/>
                </a:endParaRPr>
              </a:p>
              <a:p>
                <a:r>
                  <a:rPr lang="hr-HR" sz="2800" dirty="0" err="1">
                    <a:latin typeface="Amasis MT Pro Black" panose="020B0604020202020204" pitchFamily="18" charset="-18"/>
                  </a:rPr>
                  <a:t>Country</a:t>
                </a:r>
                <a:r>
                  <a:rPr lang="hr-HR" sz="2800" dirty="0">
                    <a:latin typeface="Amasis MT Pro Black" panose="020B0604020202020204" pitchFamily="18" charset="-18"/>
                  </a:rPr>
                  <a:t>: UK</a:t>
                </a:r>
                <a:br>
                  <a:rPr lang="hr-HR" sz="2800" dirty="0">
                    <a:latin typeface="Amasis MT Pro Black" panose="020B0604020202020204" pitchFamily="18" charset="-18"/>
                  </a:rPr>
                </a:br>
                <a:br>
                  <a:rPr lang="hr-HR" sz="2800" dirty="0">
                    <a:latin typeface="Amasis MT Pro Black" panose="020B0604020202020204" pitchFamily="18" charset="-18"/>
                  </a:rPr>
                </a:br>
                <a:r>
                  <a:rPr lang="hr-HR" sz="2800" dirty="0">
                    <a:latin typeface="Amasis MT Pro Black" panose="020B0604020202020204" pitchFamily="18" charset="-18"/>
                  </a:rPr>
                  <a:t>Servis: RAF</a:t>
                </a:r>
              </a:p>
              <a:p>
                <a:endParaRPr lang="hr-HR" sz="2800" dirty="0">
                  <a:latin typeface="Amasis MT Pro Black" panose="020B0604020202020204" pitchFamily="18" charset="-18"/>
                </a:endParaRPr>
              </a:p>
              <a:p>
                <a:endParaRPr lang="hr-HR" sz="2800" dirty="0"/>
              </a:p>
            </p:txBody>
          </p:sp>
          <p:sp>
            <p:nvSpPr>
              <p:cNvPr id="7" name="TekstniOkvir 6">
                <a:extLst>
                  <a:ext uri="{FF2B5EF4-FFF2-40B4-BE49-F238E27FC236}">
                    <a16:creationId xmlns:a16="http://schemas.microsoft.com/office/drawing/2014/main" id="{3DB42677-F6D1-772B-73DE-1FB4CB0302C9}"/>
                  </a:ext>
                </a:extLst>
              </p:cNvPr>
              <p:cNvSpPr txBox="1"/>
              <p:nvPr/>
            </p:nvSpPr>
            <p:spPr>
              <a:xfrm>
                <a:off x="6331271" y="741051"/>
                <a:ext cx="31092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000" dirty="0">
                    <a:latin typeface="Amasis MT Pro Black" panose="02040A04050005020304" pitchFamily="18" charset="-18"/>
                  </a:rPr>
                  <a:t>Target </a:t>
                </a:r>
                <a:r>
                  <a:rPr lang="hr-HR" sz="2000" dirty="0" err="1">
                    <a:latin typeface="Amasis MT Pro Black" panose="02040A04050005020304" pitchFamily="18" charset="-18"/>
                  </a:rPr>
                  <a:t>country</a:t>
                </a:r>
                <a:r>
                  <a:rPr lang="hr-HR" sz="2000" dirty="0">
                    <a:latin typeface="Amasis MT Pro Black" panose="02040A04050005020304" pitchFamily="18" charset="-18"/>
                  </a:rPr>
                  <a:t> </a:t>
                </a:r>
                <a:r>
                  <a:rPr lang="hr-HR" sz="2000" dirty="0" err="1">
                    <a:latin typeface="Amasis MT Pro Black" panose="02040A04050005020304" pitchFamily="18" charset="-18"/>
                  </a:rPr>
                  <a:t>takeoff</a:t>
                </a:r>
                <a:r>
                  <a:rPr lang="hr-HR" sz="2000" dirty="0">
                    <a:latin typeface="Amasis MT Pro Black" panose="02040A04050005020304" pitchFamily="18" charset="-18"/>
                  </a:rPr>
                  <a:t> </a:t>
                </a:r>
                <a:r>
                  <a:rPr lang="hr-HR" sz="2000" dirty="0" err="1">
                    <a:latin typeface="Amasis MT Pro Black" panose="02040A04050005020304" pitchFamily="18" charset="-18"/>
                  </a:rPr>
                  <a:t>ratio</a:t>
                </a:r>
                <a:endParaRPr lang="hr-HR" sz="2000" dirty="0">
                  <a:latin typeface="Amasis MT Pro Black" panose="02040A04050005020304" pitchFamily="18" charset="-18"/>
                </a:endParaRPr>
              </a:p>
            </p:txBody>
          </p:sp>
          <p:grpSp>
            <p:nvGrpSpPr>
              <p:cNvPr id="8" name="Grupa 7">
                <a:extLst>
                  <a:ext uri="{FF2B5EF4-FFF2-40B4-BE49-F238E27FC236}">
                    <a16:creationId xmlns:a16="http://schemas.microsoft.com/office/drawing/2014/main" id="{3B0F543C-1B7B-4FBC-E69F-B0C3A27BDB13}"/>
                  </a:ext>
                </a:extLst>
              </p:cNvPr>
              <p:cNvGrpSpPr/>
              <p:nvPr/>
            </p:nvGrpSpPr>
            <p:grpSpPr>
              <a:xfrm>
                <a:off x="7297732" y="3814931"/>
                <a:ext cx="3518719" cy="385064"/>
                <a:chOff x="7297733" y="3703892"/>
                <a:chExt cx="3518719" cy="385064"/>
              </a:xfrm>
            </p:grpSpPr>
            <p:grpSp>
              <p:nvGrpSpPr>
                <p:cNvPr id="9" name="Grupa 8">
                  <a:extLst>
                    <a:ext uri="{FF2B5EF4-FFF2-40B4-BE49-F238E27FC236}">
                      <a16:creationId xmlns:a16="http://schemas.microsoft.com/office/drawing/2014/main" id="{1B61D8B6-8E99-3E3A-F244-3ECBBB4040DA}"/>
                    </a:ext>
                  </a:extLst>
                </p:cNvPr>
                <p:cNvGrpSpPr/>
                <p:nvPr/>
              </p:nvGrpSpPr>
              <p:grpSpPr>
                <a:xfrm>
                  <a:off x="7297733" y="3703892"/>
                  <a:ext cx="1164789" cy="369332"/>
                  <a:chOff x="7297733" y="3703892"/>
                  <a:chExt cx="1164789" cy="369332"/>
                </a:xfrm>
              </p:grpSpPr>
              <p:sp>
                <p:nvSpPr>
                  <p:cNvPr id="16" name="Pravokutnik 15">
                    <a:extLst>
                      <a:ext uri="{FF2B5EF4-FFF2-40B4-BE49-F238E27FC236}">
                        <a16:creationId xmlns:a16="http://schemas.microsoft.com/office/drawing/2014/main" id="{B72254FF-3B03-FB1B-B4FC-D9EB2CB49A22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3F48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/>
                  </a:p>
                </p:txBody>
              </p:sp>
              <p:sp>
                <p:nvSpPr>
                  <p:cNvPr id="17" name="TekstniOkvir 16">
                    <a:extLst>
                      <a:ext uri="{FF2B5EF4-FFF2-40B4-BE49-F238E27FC236}">
                        <a16:creationId xmlns:a16="http://schemas.microsoft.com/office/drawing/2014/main" id="{3374E4F8-61D8-5351-745B-EE50D740F3B3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3" y="3703892"/>
                    <a:ext cx="9765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dirty="0">
                        <a:latin typeface="Amasis MT Pro Black" panose="02040A04050005020304" pitchFamily="18" charset="-18"/>
                      </a:rPr>
                      <a:t>France</a:t>
                    </a:r>
                  </a:p>
                </p:txBody>
              </p:sp>
            </p:grpSp>
            <p:grpSp>
              <p:nvGrpSpPr>
                <p:cNvPr id="10" name="Grupa 9">
                  <a:extLst>
                    <a:ext uri="{FF2B5EF4-FFF2-40B4-BE49-F238E27FC236}">
                      <a16:creationId xmlns:a16="http://schemas.microsoft.com/office/drawing/2014/main" id="{946AFDE1-C26A-9EC7-B172-C9D85181E51F}"/>
                    </a:ext>
                  </a:extLst>
                </p:cNvPr>
                <p:cNvGrpSpPr/>
                <p:nvPr/>
              </p:nvGrpSpPr>
              <p:grpSpPr>
                <a:xfrm>
                  <a:off x="8508777" y="3719624"/>
                  <a:ext cx="812129" cy="369332"/>
                  <a:chOff x="7297733" y="3703892"/>
                  <a:chExt cx="812129" cy="369332"/>
                </a:xfrm>
              </p:grpSpPr>
              <p:sp>
                <p:nvSpPr>
                  <p:cNvPr id="14" name="Pravokutnik 13">
                    <a:extLst>
                      <a:ext uri="{FF2B5EF4-FFF2-40B4-BE49-F238E27FC236}">
                        <a16:creationId xmlns:a16="http://schemas.microsoft.com/office/drawing/2014/main" id="{605136A2-CEAA-88A7-293E-4D9E0EDA2016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A0AAB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 dirty="0"/>
                  </a:p>
                </p:txBody>
              </p:sp>
              <p:sp>
                <p:nvSpPr>
                  <p:cNvPr id="15" name="TekstniOkvir 14">
                    <a:extLst>
                      <a:ext uri="{FF2B5EF4-FFF2-40B4-BE49-F238E27FC236}">
                        <a16:creationId xmlns:a16="http://schemas.microsoft.com/office/drawing/2014/main" id="{B09DEC1A-F470-37DF-F160-EB602242FB3F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3" y="3703892"/>
                    <a:ext cx="6238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dirty="0">
                        <a:latin typeface="Amasis MT Pro Black" panose="02040A04050005020304" pitchFamily="18" charset="-18"/>
                      </a:rPr>
                      <a:t>A-H</a:t>
                    </a:r>
                  </a:p>
                </p:txBody>
              </p:sp>
            </p:grpSp>
            <p:grpSp>
              <p:nvGrpSpPr>
                <p:cNvPr id="11" name="Grupa 10">
                  <a:extLst>
                    <a:ext uri="{FF2B5EF4-FFF2-40B4-BE49-F238E27FC236}">
                      <a16:creationId xmlns:a16="http://schemas.microsoft.com/office/drawing/2014/main" id="{74C77DE9-4458-375B-F342-63832DE21838}"/>
                    </a:ext>
                  </a:extLst>
                </p:cNvPr>
                <p:cNvGrpSpPr/>
                <p:nvPr/>
              </p:nvGrpSpPr>
              <p:grpSpPr>
                <a:xfrm>
                  <a:off x="9364212" y="3719624"/>
                  <a:ext cx="1452240" cy="369332"/>
                  <a:chOff x="7297733" y="3703892"/>
                  <a:chExt cx="1452240" cy="369332"/>
                </a:xfrm>
              </p:grpSpPr>
              <p:sp>
                <p:nvSpPr>
                  <p:cNvPr id="12" name="Pravokutnik 11">
                    <a:extLst>
                      <a:ext uri="{FF2B5EF4-FFF2-40B4-BE49-F238E27FC236}">
                        <a16:creationId xmlns:a16="http://schemas.microsoft.com/office/drawing/2014/main" id="{B482A462-627A-7C52-CB81-FFA4748602E6}"/>
                      </a:ext>
                    </a:extLst>
                  </p:cNvPr>
                  <p:cNvSpPr/>
                  <p:nvPr/>
                </p:nvSpPr>
                <p:spPr>
                  <a:xfrm>
                    <a:off x="7297733" y="3783681"/>
                    <a:ext cx="186813" cy="186813"/>
                  </a:xfrm>
                  <a:prstGeom prst="rect">
                    <a:avLst/>
                  </a:prstGeom>
                  <a:solidFill>
                    <a:srgbClr val="4D5D5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r-HR" dirty="0"/>
                  </a:p>
                </p:txBody>
              </p:sp>
              <p:sp>
                <p:nvSpPr>
                  <p:cNvPr id="13" name="TekstniOkvir 12">
                    <a:extLst>
                      <a:ext uri="{FF2B5EF4-FFF2-40B4-BE49-F238E27FC236}">
                        <a16:creationId xmlns:a16="http://schemas.microsoft.com/office/drawing/2014/main" id="{F2D65774-623E-D28C-6361-9617E8E82068}"/>
                      </a:ext>
                    </a:extLst>
                  </p:cNvPr>
                  <p:cNvSpPr txBox="1"/>
                  <p:nvPr/>
                </p:nvSpPr>
                <p:spPr>
                  <a:xfrm>
                    <a:off x="7485973" y="3703892"/>
                    <a:ext cx="12640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hr-HR" dirty="0" err="1">
                        <a:latin typeface="Amasis MT Pro Black" panose="02040A04050005020304" pitchFamily="18" charset="-18"/>
                      </a:rPr>
                      <a:t>Germany</a:t>
                    </a:r>
                    <a:endParaRPr lang="hr-HR" dirty="0">
                      <a:latin typeface="Amasis MT Pro Black" panose="02040A04050005020304" pitchFamily="18" charset="-18"/>
                    </a:endParaRPr>
                  </a:p>
                </p:txBody>
              </p:sp>
            </p:grpSp>
          </p:grpSp>
        </p:grpSp>
      </p:grpSp>
      <p:pic>
        <p:nvPicPr>
          <p:cNvPr id="19" name="Slika 18">
            <a:extLst>
              <a:ext uri="{FF2B5EF4-FFF2-40B4-BE49-F238E27FC236}">
                <a16:creationId xmlns:a16="http://schemas.microsoft.com/office/drawing/2014/main" id="{9D40554B-F746-73EB-D539-B6094054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62" y="1093738"/>
            <a:ext cx="2880876" cy="2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7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116</Words>
  <Application>Microsoft Office PowerPoint</Application>
  <PresentationFormat>Široki zaslon</PresentationFormat>
  <Paragraphs>45</Paragraphs>
  <Slides>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Tema sustava Office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Lara Batarilović</dc:creator>
  <cp:lastModifiedBy>Josip Hudolin</cp:lastModifiedBy>
  <cp:revision>4</cp:revision>
  <dcterms:created xsi:type="dcterms:W3CDTF">2024-05-14T11:04:21Z</dcterms:created>
  <dcterms:modified xsi:type="dcterms:W3CDTF">2024-05-14T12:48:25Z</dcterms:modified>
</cp:coreProperties>
</file>