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55AA-C2C8-4320-8AEC-6B1B69A5DF26}" type="datetimeFigureOut">
              <a:rPr lang="hr-HR" smtClean="0"/>
              <a:t>8.4.2017.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5010-BFB3-49F5-839F-9845BDDB44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626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55AA-C2C8-4320-8AEC-6B1B69A5DF26}" type="datetimeFigureOut">
              <a:rPr lang="hr-HR" smtClean="0"/>
              <a:t>8.4.2017.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5010-BFB3-49F5-839F-9845BDDB44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279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55AA-C2C8-4320-8AEC-6B1B69A5DF26}" type="datetimeFigureOut">
              <a:rPr lang="hr-HR" smtClean="0"/>
              <a:t>8.4.2017.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5010-BFB3-49F5-839F-9845BDDB44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074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55AA-C2C8-4320-8AEC-6B1B69A5DF26}" type="datetimeFigureOut">
              <a:rPr lang="hr-HR" smtClean="0"/>
              <a:t>8.4.2017.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5010-BFB3-49F5-839F-9845BDDB44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473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55AA-C2C8-4320-8AEC-6B1B69A5DF26}" type="datetimeFigureOut">
              <a:rPr lang="hr-HR" smtClean="0"/>
              <a:t>8.4.2017.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5010-BFB3-49F5-839F-9845BDDB44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101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55AA-C2C8-4320-8AEC-6B1B69A5DF26}" type="datetimeFigureOut">
              <a:rPr lang="hr-HR" smtClean="0"/>
              <a:t>8.4.2017.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5010-BFB3-49F5-839F-9845BDDB44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845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55AA-C2C8-4320-8AEC-6B1B69A5DF26}" type="datetimeFigureOut">
              <a:rPr lang="hr-HR" smtClean="0"/>
              <a:t>8.4.2017.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5010-BFB3-49F5-839F-9845BDDB44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5326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55AA-C2C8-4320-8AEC-6B1B69A5DF26}" type="datetimeFigureOut">
              <a:rPr lang="hr-HR" smtClean="0"/>
              <a:t>8.4.2017.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5010-BFB3-49F5-839F-9845BDDB44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3520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55AA-C2C8-4320-8AEC-6B1B69A5DF26}" type="datetimeFigureOut">
              <a:rPr lang="hr-HR" smtClean="0"/>
              <a:t>8.4.2017.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5010-BFB3-49F5-839F-9845BDDB44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844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55AA-C2C8-4320-8AEC-6B1B69A5DF26}" type="datetimeFigureOut">
              <a:rPr lang="hr-HR" smtClean="0"/>
              <a:t>8.4.2017.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5010-BFB3-49F5-839F-9845BDDB44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255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55AA-C2C8-4320-8AEC-6B1B69A5DF26}" type="datetimeFigureOut">
              <a:rPr lang="hr-HR" smtClean="0"/>
              <a:t>8.4.2017.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5010-BFB3-49F5-839F-9845BDDB44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147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55AA-C2C8-4320-8AEC-6B1B69A5DF26}" type="datetimeFigureOut">
              <a:rPr lang="hr-HR" smtClean="0"/>
              <a:t>8.4.2017.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85010-BFB3-49F5-839F-9845BDDB447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01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C# Collections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220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Kolekcije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Generičke kolekcije (npr. List &lt;T&gt;)</a:t>
            </a:r>
          </a:p>
          <a:p>
            <a:r>
              <a:rPr lang="hr-HR" dirty="0" smtClean="0"/>
              <a:t>Standardne kolekcije (npr. ArrayList)</a:t>
            </a:r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5609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Generičke kolekcije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List &lt;T&gt; - predstavlja listu objekata kojima se pristupa po indeksu. Daje metode za pretragu, soritranje i modifikaciju.</a:t>
            </a:r>
          </a:p>
          <a:p>
            <a:r>
              <a:rPr lang="hr-HR" dirty="0" smtClean="0"/>
              <a:t>Queue &lt;T&gt; - FIFO kolekcija.</a:t>
            </a:r>
          </a:p>
          <a:p>
            <a:r>
              <a:rPr lang="hr-HR" dirty="0" smtClean="0"/>
              <a:t>SortedList &lt;Tkey, Tvalue&gt; - Sortiranna lista objekata po ključu.</a:t>
            </a:r>
          </a:p>
          <a:p>
            <a:r>
              <a:rPr lang="hr-HR" dirty="0" smtClean="0"/>
              <a:t>Stack &lt;T&gt; - LIFO kolekcija.</a:t>
            </a:r>
          </a:p>
          <a:p>
            <a:r>
              <a:rPr lang="hr-HR" dirty="0" smtClean="0"/>
              <a:t>Dictionary &lt;Tkey, Tvalue&gt; - kolekcija parova ključ/vrijednost, organizirani po ključu.</a:t>
            </a:r>
          </a:p>
        </p:txBody>
      </p:sp>
    </p:spTree>
    <p:extLst>
      <p:ext uri="{BB962C8B-B14F-4D97-AF65-F5344CB8AC3E}">
        <p14:creationId xmlns:p14="http://schemas.microsoft.com/office/powerpoint/2010/main" val="18696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Standardne kolekcije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ArrayList – Dinamički niz objekata.</a:t>
            </a:r>
          </a:p>
          <a:p>
            <a:r>
              <a:rPr lang="hr-HR" dirty="0" smtClean="0"/>
              <a:t>Hashtable – Kolekcija ključ/vrijednost parova, organizirani po hash vrijednosti ključa.</a:t>
            </a:r>
          </a:p>
          <a:p>
            <a:r>
              <a:rPr lang="hr-HR" dirty="0" smtClean="0"/>
              <a:t>Queue – FIFO lista objekata.</a:t>
            </a:r>
          </a:p>
          <a:p>
            <a:r>
              <a:rPr lang="hr-HR" dirty="0" smtClean="0"/>
              <a:t>Stack – LIFO lista objekata.</a:t>
            </a:r>
          </a:p>
        </p:txBody>
      </p:sp>
    </p:spTree>
    <p:extLst>
      <p:ext uri="{BB962C8B-B14F-4D97-AF65-F5344CB8AC3E}">
        <p14:creationId xmlns:p14="http://schemas.microsoft.com/office/powerpoint/2010/main" val="8015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Primjeri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5896207" y="3816628"/>
            <a:ext cx="39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...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790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123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C# Collections</vt:lpstr>
      <vt:lpstr>Kolekcije</vt:lpstr>
      <vt:lpstr>Generičke kolekcije</vt:lpstr>
      <vt:lpstr>Standardne kolekcije</vt:lpstr>
      <vt:lpstr>Primjeri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Collections</dc:title>
  <dc:creator>Davor Škobić</dc:creator>
  <cp:lastModifiedBy>Davor Škobić</cp:lastModifiedBy>
  <cp:revision>10</cp:revision>
  <dcterms:created xsi:type="dcterms:W3CDTF">2017-04-06T18:49:36Z</dcterms:created>
  <dcterms:modified xsi:type="dcterms:W3CDTF">2017-04-08T17:00:06Z</dcterms:modified>
</cp:coreProperties>
</file>