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057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85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9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766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049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06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0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125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85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446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358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A4A7-AE1E-48E5-A4BA-0E90E1B4B145}" type="datetimeFigureOut">
              <a:rPr lang="hr-HR" smtClean="0"/>
              <a:t>25.4.2017.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45B12-E13D-4E49-8EC9-045F97B763E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989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NuGet i appsettings.json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Programsko inženjerstvo – vježbe 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133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GUI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56" y="1825625"/>
            <a:ext cx="4298487" cy="4351338"/>
          </a:xfrm>
        </p:spPr>
      </p:pic>
    </p:spTree>
    <p:extLst>
      <p:ext uri="{BB962C8B-B14F-4D97-AF65-F5344CB8AC3E}">
        <p14:creationId xmlns:p14="http://schemas.microsoft.com/office/powerpoint/2010/main" val="3850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.csproj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08" y="1825625"/>
            <a:ext cx="4615784" cy="4351338"/>
          </a:xfrm>
        </p:spPr>
      </p:pic>
      <p:cxnSp>
        <p:nvCxnSpPr>
          <p:cNvPr id="6" name="Straight Connector 5"/>
          <p:cNvCxnSpPr/>
          <p:nvPr/>
        </p:nvCxnSpPr>
        <p:spPr>
          <a:xfrm>
            <a:off x="4237464" y="5631366"/>
            <a:ext cx="86979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.csproj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5" y="2491371"/>
            <a:ext cx="4467849" cy="3019846"/>
          </a:xfrm>
        </p:spPr>
      </p:pic>
    </p:spTree>
    <p:extLst>
      <p:ext uri="{BB962C8B-B14F-4D97-AF65-F5344CB8AC3E}">
        <p14:creationId xmlns:p14="http://schemas.microsoft.com/office/powerpoint/2010/main" val="8663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.csproj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17" y="1825625"/>
            <a:ext cx="9661965" cy="4351338"/>
          </a:xfrm>
        </p:spPr>
      </p:pic>
    </p:spTree>
    <p:extLst>
      <p:ext uri="{BB962C8B-B14F-4D97-AF65-F5344CB8AC3E}">
        <p14:creationId xmlns:p14="http://schemas.microsoft.com/office/powerpoint/2010/main" val="27433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.csproj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13" y="1825625"/>
            <a:ext cx="9954973" cy="4351338"/>
          </a:xfrm>
        </p:spPr>
      </p:pic>
    </p:spTree>
    <p:extLst>
      <p:ext uri="{BB962C8B-B14F-4D97-AF65-F5344CB8AC3E}">
        <p14:creationId xmlns:p14="http://schemas.microsoft.com/office/powerpoint/2010/main" val="34016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.csproj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0668"/>
            <a:ext cx="10515600" cy="1841252"/>
          </a:xfrm>
        </p:spPr>
      </p:pic>
    </p:spTree>
    <p:extLst>
      <p:ext uri="{BB962C8B-B14F-4D97-AF65-F5344CB8AC3E}">
        <p14:creationId xmlns:p14="http://schemas.microsoft.com/office/powerpoint/2010/main" val="42325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.csproj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97" y="2643792"/>
            <a:ext cx="4163006" cy="2715004"/>
          </a:xfrm>
        </p:spPr>
      </p:pic>
    </p:spTree>
    <p:extLst>
      <p:ext uri="{BB962C8B-B14F-4D97-AF65-F5344CB8AC3E}">
        <p14:creationId xmlns:p14="http://schemas.microsoft.com/office/powerpoint/2010/main" val="11821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CLI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1962659"/>
            <a:ext cx="7468642" cy="4077269"/>
          </a:xfrm>
        </p:spPr>
      </p:pic>
    </p:spTree>
    <p:extLst>
      <p:ext uri="{BB962C8B-B14F-4D97-AF65-F5344CB8AC3E}">
        <p14:creationId xmlns:p14="http://schemas.microsoft.com/office/powerpoint/2010/main" val="9194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CLI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83" y="3105819"/>
            <a:ext cx="8659433" cy="1790950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2051824" y="3256156"/>
            <a:ext cx="2419815" cy="111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Appsettings.json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93" y="1825625"/>
            <a:ext cx="6253813" cy="4351338"/>
          </a:xfrm>
        </p:spPr>
      </p:pic>
    </p:spTree>
    <p:extLst>
      <p:ext uri="{BB962C8B-B14F-4D97-AF65-F5344CB8AC3E}">
        <p14:creationId xmlns:p14="http://schemas.microsoft.com/office/powerpoint/2010/main" val="9132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is a free and open-source package manager designed for the Microsoft development platform (formerly known as </a:t>
            </a:r>
            <a:r>
              <a:rPr lang="en-US" dirty="0" err="1" smtClean="0"/>
              <a:t>NuPack</a:t>
            </a:r>
            <a:r>
              <a:rPr lang="en-US" dirty="0" smtClean="0"/>
              <a:t>).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55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97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korištenje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Visual Studio GUI</a:t>
            </a:r>
          </a:p>
          <a:p>
            <a:r>
              <a:rPr lang="hr-HR" dirty="0" smtClean="0"/>
              <a:t>Uređivanje csproj datoteke</a:t>
            </a:r>
          </a:p>
          <a:p>
            <a:r>
              <a:rPr lang="hr-HR" dirty="0" smtClean="0"/>
              <a:t>Naredba install-package [ime-paketa]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032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aplikacije – baza podataka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06" y="1825625"/>
            <a:ext cx="2394387" cy="4351338"/>
          </a:xfrm>
        </p:spPr>
      </p:pic>
    </p:spTree>
    <p:extLst>
      <p:ext uri="{BB962C8B-B14F-4D97-AF65-F5344CB8AC3E}">
        <p14:creationId xmlns:p14="http://schemas.microsoft.com/office/powerpoint/2010/main" val="18856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aplikacije – baza podataka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36" y="1825625"/>
            <a:ext cx="4780928" cy="4351338"/>
          </a:xfrm>
        </p:spPr>
      </p:pic>
    </p:spTree>
    <p:extLst>
      <p:ext uri="{BB962C8B-B14F-4D97-AF65-F5344CB8AC3E}">
        <p14:creationId xmlns:p14="http://schemas.microsoft.com/office/powerpoint/2010/main" val="12345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aplikacije – baza podataka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77" y="1825625"/>
            <a:ext cx="4780246" cy="4351338"/>
          </a:xfrm>
        </p:spPr>
      </p:pic>
    </p:spTree>
    <p:extLst>
      <p:ext uri="{BB962C8B-B14F-4D97-AF65-F5344CB8AC3E}">
        <p14:creationId xmlns:p14="http://schemas.microsoft.com/office/powerpoint/2010/main" val="19731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GUI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662" y="2638668"/>
            <a:ext cx="4516676" cy="2725252"/>
          </a:xfrm>
        </p:spPr>
      </p:pic>
    </p:spTree>
    <p:extLst>
      <p:ext uri="{BB962C8B-B14F-4D97-AF65-F5344CB8AC3E}">
        <p14:creationId xmlns:p14="http://schemas.microsoft.com/office/powerpoint/2010/main" val="1467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GUI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55" y="1825625"/>
            <a:ext cx="9541489" cy="4351338"/>
          </a:xfrm>
        </p:spPr>
      </p:pic>
    </p:spTree>
    <p:extLst>
      <p:ext uri="{BB962C8B-B14F-4D97-AF65-F5344CB8AC3E}">
        <p14:creationId xmlns:p14="http://schemas.microsoft.com/office/powerpoint/2010/main" val="9543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NuGet GUI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14" y="1825625"/>
            <a:ext cx="9868771" cy="4351338"/>
          </a:xfrm>
        </p:spPr>
      </p:pic>
    </p:spTree>
    <p:extLst>
      <p:ext uri="{BB962C8B-B14F-4D97-AF65-F5344CB8AC3E}">
        <p14:creationId xmlns:p14="http://schemas.microsoft.com/office/powerpoint/2010/main" val="39222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90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NuGet i appsettings.json</vt:lpstr>
      <vt:lpstr>NuGet</vt:lpstr>
      <vt:lpstr>NuGet korištenje</vt:lpstr>
      <vt:lpstr>Primjer aplikacije – baza podataka</vt:lpstr>
      <vt:lpstr>Primjer aplikacije – baza podataka</vt:lpstr>
      <vt:lpstr>Primjer aplikacije – baza podataka</vt:lpstr>
      <vt:lpstr>NuGet GUI</vt:lpstr>
      <vt:lpstr>NuGet GUI</vt:lpstr>
      <vt:lpstr>NuGet GUI</vt:lpstr>
      <vt:lpstr>NuGet GUI</vt:lpstr>
      <vt:lpstr>NuGet .csproj</vt:lpstr>
      <vt:lpstr>NuGet .csproj</vt:lpstr>
      <vt:lpstr>NuGet .csproj</vt:lpstr>
      <vt:lpstr>NuGet .csproj</vt:lpstr>
      <vt:lpstr>NuGet .csproj</vt:lpstr>
      <vt:lpstr>NuGet .csproj</vt:lpstr>
      <vt:lpstr>NuGet CLI</vt:lpstr>
      <vt:lpstr>NuGet CLI</vt:lpstr>
      <vt:lpstr>Appsettings.json</vt:lpstr>
      <vt:lpstr>Primjer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Davor Škobić</dc:creator>
  <cp:lastModifiedBy>Davor Škobić</cp:lastModifiedBy>
  <cp:revision>14</cp:revision>
  <dcterms:created xsi:type="dcterms:W3CDTF">2017-04-25T17:09:18Z</dcterms:created>
  <dcterms:modified xsi:type="dcterms:W3CDTF">2017-04-25T17:45:31Z</dcterms:modified>
</cp:coreProperties>
</file>