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MAKE A COPY!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Project Title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Meena Ambalam</dc:creator>
  <cp:lastModifiedBy>Meena Ambalam</cp:lastModifiedBy>
  <cp:revision>1</cp:revision>
  <dcterms:modified xsi:type="dcterms:W3CDTF">2020-10-08T16:07:05Z</dcterms:modified>
</cp:coreProperties>
</file>