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7FF"/>
    <a:srgbClr val="79B5FD"/>
    <a:srgbClr val="4482FE"/>
    <a:srgbClr val="5D9BFF"/>
    <a:srgbClr val="007B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5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4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26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4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8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2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04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1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6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6275-4C76-4325-B5D4-76CEA7A37290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AE1E-3886-4198-B054-1E730DB496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6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BD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2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6" y="879187"/>
            <a:ext cx="4877481" cy="48774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19000"/>
                    <a:lumOff val="81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3522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10" y="879187"/>
            <a:ext cx="4877481" cy="4877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4123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Josmer Alexander</dc:creator>
  <cp:lastModifiedBy>Josmer Alexander</cp:lastModifiedBy>
  <cp:revision>3</cp:revision>
  <dcterms:created xsi:type="dcterms:W3CDTF">2023-04-20T13:38:32Z</dcterms:created>
  <dcterms:modified xsi:type="dcterms:W3CDTF">2023-04-20T13:57:33Z</dcterms:modified>
</cp:coreProperties>
</file>