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morrison.carbonmade.com/" TargetMode="External"/><Relationship Id="rId2" Type="http://schemas.openxmlformats.org/officeDocument/2006/relationships/hyperlink" Target="https://coastlineglass.ca/" TargetMode="External"/><Relationship Id="rId1" Type="http://schemas.openxmlformats.org/officeDocument/2006/relationships/hyperlink" Target="https://www.jansglass.ca/contact-us/" TargetMode="External"/><Relationship Id="rId5" Type="http://schemas.openxmlformats.org/officeDocument/2006/relationships/hyperlink" Target="https://myfireworx.ca/" TargetMode="External"/><Relationship Id="rId4" Type="http://schemas.openxmlformats.org/officeDocument/2006/relationships/hyperlink" Target="https://cheekymonkeyglass.ca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morrison.carbonmade.com/" TargetMode="External"/><Relationship Id="rId2" Type="http://schemas.openxmlformats.org/officeDocument/2006/relationships/hyperlink" Target="https://coastlineglass.ca/" TargetMode="External"/><Relationship Id="rId1" Type="http://schemas.openxmlformats.org/officeDocument/2006/relationships/hyperlink" Target="https://www.jansglass.ca/contact-us/" TargetMode="External"/><Relationship Id="rId5" Type="http://schemas.openxmlformats.org/officeDocument/2006/relationships/hyperlink" Target="https://myfireworx.ca/" TargetMode="External"/><Relationship Id="rId4" Type="http://schemas.openxmlformats.org/officeDocument/2006/relationships/hyperlink" Target="https://cheekymonkeyglass.c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A9F97-3210-428B-A9F1-9EC1A0544505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4CF455-4D07-4B84-B3C1-7314776CB3C8}">
      <dgm:prSet custT="1"/>
      <dgm:spPr/>
      <dgm:t>
        <a:bodyPr/>
        <a:lstStyle/>
        <a:p>
          <a:pPr algn="l"/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Client : Brenda’s Glass Expression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BC2175-D3A6-4CA9-A1CC-8BF4774B63EF}" type="parTrans" cxnId="{7AF5D8CE-83A1-4469-B85D-12A95E185A14}">
      <dgm:prSet/>
      <dgm:spPr/>
      <dgm:t>
        <a:bodyPr/>
        <a:lstStyle/>
        <a:p>
          <a:endParaRPr lang="en-US"/>
        </a:p>
      </dgm:t>
    </dgm:pt>
    <dgm:pt modelId="{52A032BE-0619-4BD5-BB5F-8F69837BE1A1}" type="sibTrans" cxnId="{7AF5D8CE-83A1-4469-B85D-12A95E185A14}">
      <dgm:prSet/>
      <dgm:spPr/>
      <dgm:t>
        <a:bodyPr/>
        <a:lstStyle/>
        <a:p>
          <a:endParaRPr lang="en-US"/>
        </a:p>
      </dgm:t>
    </dgm:pt>
    <dgm:pt modelId="{414BD03D-E7A4-4862-8355-9FC08544D62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Brenda's Glass Expression is a family-owned business in Comox Valley, Northern Vancouver Island.</a:t>
          </a:r>
        </a:p>
      </dgm:t>
    </dgm:pt>
    <dgm:pt modelId="{1844BC64-2BF3-478D-A7B8-23F8477AF561}" type="parTrans" cxnId="{5C2F6C6B-360B-4B83-B6BB-AD2E093B421E}">
      <dgm:prSet/>
      <dgm:spPr/>
      <dgm:t>
        <a:bodyPr/>
        <a:lstStyle/>
        <a:p>
          <a:endParaRPr lang="en-US"/>
        </a:p>
      </dgm:t>
    </dgm:pt>
    <dgm:pt modelId="{EB1454C1-B368-4D2E-A602-1DC05C23CF8F}" type="sibTrans" cxnId="{5C2F6C6B-360B-4B83-B6BB-AD2E093B421E}">
      <dgm:prSet/>
      <dgm:spPr/>
      <dgm:t>
        <a:bodyPr/>
        <a:lstStyle/>
        <a:p>
          <a:endParaRPr lang="en-US"/>
        </a:p>
      </dgm:t>
    </dgm:pt>
    <dgm:pt modelId="{426D8077-3A2B-417A-AC4F-3F3FCDDF5FF3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provides glass working equipment and materials.</a:t>
          </a:r>
        </a:p>
      </dgm:t>
    </dgm:pt>
    <dgm:pt modelId="{D62FC557-EB5F-4A7A-AF5C-68F7169B81E1}" type="parTrans" cxnId="{444E4206-EFC7-41BC-B792-628170261973}">
      <dgm:prSet/>
      <dgm:spPr/>
      <dgm:t>
        <a:bodyPr/>
        <a:lstStyle/>
        <a:p>
          <a:endParaRPr lang="en-US"/>
        </a:p>
      </dgm:t>
    </dgm:pt>
    <dgm:pt modelId="{656C7BE6-78CB-407C-B444-26FB6748EEE1}" type="sibTrans" cxnId="{444E4206-EFC7-41BC-B792-628170261973}">
      <dgm:prSet/>
      <dgm:spPr/>
      <dgm:t>
        <a:bodyPr/>
        <a:lstStyle/>
        <a:p>
          <a:endParaRPr lang="en-US"/>
        </a:p>
      </dgm:t>
    </dgm:pt>
    <dgm:pt modelId="{F1BE2A8D-723E-4B65-9EB2-56169E51588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also offers stained glass repairs and stained-glass art. </a:t>
          </a:r>
        </a:p>
      </dgm:t>
    </dgm:pt>
    <dgm:pt modelId="{F911424C-792E-4C48-A736-5FFE6F354930}" type="parTrans" cxnId="{353FA04B-4D34-4E84-8A64-A135A6FE6CC7}">
      <dgm:prSet/>
      <dgm:spPr/>
      <dgm:t>
        <a:bodyPr/>
        <a:lstStyle/>
        <a:p>
          <a:endParaRPr lang="en-US"/>
        </a:p>
      </dgm:t>
    </dgm:pt>
    <dgm:pt modelId="{784530FC-D1A0-42C8-A2C7-59C004F470B5}" type="sibTrans" cxnId="{353FA04B-4D34-4E84-8A64-A135A6FE6CC7}">
      <dgm:prSet/>
      <dgm:spPr/>
      <dgm:t>
        <a:bodyPr/>
        <a:lstStyle/>
        <a:p>
          <a:endParaRPr lang="en-US"/>
        </a:p>
      </dgm:t>
    </dgm:pt>
    <dgm:pt modelId="{69FD261E-01C2-4D8E-BD43-B298361D430D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established and successful for sixteen years.</a:t>
          </a:r>
        </a:p>
      </dgm:t>
    </dgm:pt>
    <dgm:pt modelId="{08927FA3-B39A-4DDA-B1B6-94D004F4C39D}" type="parTrans" cxnId="{0B60FB88-8113-450E-BE82-22DAC0B2C4B7}">
      <dgm:prSet/>
      <dgm:spPr/>
      <dgm:t>
        <a:bodyPr/>
        <a:lstStyle/>
        <a:p>
          <a:endParaRPr lang="en-US"/>
        </a:p>
      </dgm:t>
    </dgm:pt>
    <dgm:pt modelId="{AC10E90D-8301-449C-8861-EF64C4F62DEC}" type="sibTrans" cxnId="{0B60FB88-8113-450E-BE82-22DAC0B2C4B7}">
      <dgm:prSet/>
      <dgm:spPr/>
      <dgm:t>
        <a:bodyPr/>
        <a:lstStyle/>
        <a:p>
          <a:endParaRPr lang="en-US"/>
        </a:p>
      </dgm:t>
    </dgm:pt>
    <dgm:pt modelId="{A40FB8FE-F09E-4B7E-A41F-7B673EF26401}" type="pres">
      <dgm:prSet presAssocID="{B7FA9F97-3210-428B-A9F1-9EC1A0544505}" presName="linear" presStyleCnt="0">
        <dgm:presLayoutVars>
          <dgm:animLvl val="lvl"/>
          <dgm:resizeHandles val="exact"/>
        </dgm:presLayoutVars>
      </dgm:prSet>
      <dgm:spPr/>
    </dgm:pt>
    <dgm:pt modelId="{17000483-E29F-4606-A61A-ED8CB4F0753D}" type="pres">
      <dgm:prSet presAssocID="{4F4CF455-4D07-4B84-B3C1-7314776CB3C8}" presName="parentText" presStyleLbl="node1" presStyleIdx="0" presStyleCnt="1" custLinFactNeighborX="84" custLinFactNeighborY="-30085">
        <dgm:presLayoutVars>
          <dgm:chMax val="0"/>
          <dgm:bulletEnabled val="1"/>
        </dgm:presLayoutVars>
      </dgm:prSet>
      <dgm:spPr/>
    </dgm:pt>
    <dgm:pt modelId="{6928ED6C-C753-417D-A669-C427AFB1FF83}" type="pres">
      <dgm:prSet presAssocID="{4F4CF455-4D07-4B84-B3C1-7314776CB3C8}" presName="childText" presStyleLbl="revTx" presStyleIdx="0" presStyleCnt="1" custScaleY="130884">
        <dgm:presLayoutVars>
          <dgm:bulletEnabled val="1"/>
        </dgm:presLayoutVars>
      </dgm:prSet>
      <dgm:spPr/>
    </dgm:pt>
  </dgm:ptLst>
  <dgm:cxnLst>
    <dgm:cxn modelId="{444E4206-EFC7-41BC-B792-628170261973}" srcId="{4F4CF455-4D07-4B84-B3C1-7314776CB3C8}" destId="{426D8077-3A2B-417A-AC4F-3F3FCDDF5FF3}" srcOrd="1" destOrd="0" parTransId="{D62FC557-EB5F-4A7A-AF5C-68F7169B81E1}" sibTransId="{656C7BE6-78CB-407C-B444-26FB6748EEE1}"/>
    <dgm:cxn modelId="{1011E50F-7F24-4A05-9D6A-F05F3A5BF8FA}" type="presOf" srcId="{426D8077-3A2B-417A-AC4F-3F3FCDDF5FF3}" destId="{6928ED6C-C753-417D-A669-C427AFB1FF83}" srcOrd="0" destOrd="1" presId="urn:microsoft.com/office/officeart/2005/8/layout/vList2"/>
    <dgm:cxn modelId="{EBBDDF2B-7963-4E32-A8C8-F55AC6601503}" type="presOf" srcId="{B7FA9F97-3210-428B-A9F1-9EC1A0544505}" destId="{A40FB8FE-F09E-4B7E-A41F-7B673EF26401}" srcOrd="0" destOrd="0" presId="urn:microsoft.com/office/officeart/2005/8/layout/vList2"/>
    <dgm:cxn modelId="{5C2F6C6B-360B-4B83-B6BB-AD2E093B421E}" srcId="{4F4CF455-4D07-4B84-B3C1-7314776CB3C8}" destId="{414BD03D-E7A4-4862-8355-9FC08544D626}" srcOrd="0" destOrd="0" parTransId="{1844BC64-2BF3-478D-A7B8-23F8477AF561}" sibTransId="{EB1454C1-B368-4D2E-A602-1DC05C23CF8F}"/>
    <dgm:cxn modelId="{353FA04B-4D34-4E84-8A64-A135A6FE6CC7}" srcId="{4F4CF455-4D07-4B84-B3C1-7314776CB3C8}" destId="{F1BE2A8D-723E-4B65-9EB2-56169E51588E}" srcOrd="2" destOrd="0" parTransId="{F911424C-792E-4C48-A736-5FFE6F354930}" sibTransId="{784530FC-D1A0-42C8-A2C7-59C004F470B5}"/>
    <dgm:cxn modelId="{0D11DB4B-2E11-40C9-8E4F-AD141E60F0BE}" type="presOf" srcId="{4F4CF455-4D07-4B84-B3C1-7314776CB3C8}" destId="{17000483-E29F-4606-A61A-ED8CB4F0753D}" srcOrd="0" destOrd="0" presId="urn:microsoft.com/office/officeart/2005/8/layout/vList2"/>
    <dgm:cxn modelId="{9160E950-D36B-4965-BCB2-DCBD7FCDAD1C}" type="presOf" srcId="{F1BE2A8D-723E-4B65-9EB2-56169E51588E}" destId="{6928ED6C-C753-417D-A669-C427AFB1FF83}" srcOrd="0" destOrd="2" presId="urn:microsoft.com/office/officeart/2005/8/layout/vList2"/>
    <dgm:cxn modelId="{0B60FB88-8113-450E-BE82-22DAC0B2C4B7}" srcId="{4F4CF455-4D07-4B84-B3C1-7314776CB3C8}" destId="{69FD261E-01C2-4D8E-BD43-B298361D430D}" srcOrd="3" destOrd="0" parTransId="{08927FA3-B39A-4DDA-B1B6-94D004F4C39D}" sibTransId="{AC10E90D-8301-449C-8861-EF64C4F62DEC}"/>
    <dgm:cxn modelId="{1D95BDB4-27BA-4160-9275-6DD999DCF8FE}" type="presOf" srcId="{414BD03D-E7A4-4862-8355-9FC08544D626}" destId="{6928ED6C-C753-417D-A669-C427AFB1FF83}" srcOrd="0" destOrd="0" presId="urn:microsoft.com/office/officeart/2005/8/layout/vList2"/>
    <dgm:cxn modelId="{940508B6-5ED5-4F0E-AB53-845CC7561222}" type="presOf" srcId="{69FD261E-01C2-4D8E-BD43-B298361D430D}" destId="{6928ED6C-C753-417D-A669-C427AFB1FF83}" srcOrd="0" destOrd="3" presId="urn:microsoft.com/office/officeart/2005/8/layout/vList2"/>
    <dgm:cxn modelId="{7AF5D8CE-83A1-4469-B85D-12A95E185A14}" srcId="{B7FA9F97-3210-428B-A9F1-9EC1A0544505}" destId="{4F4CF455-4D07-4B84-B3C1-7314776CB3C8}" srcOrd="0" destOrd="0" parTransId="{A3BC2175-D3A6-4CA9-A1CC-8BF4774B63EF}" sibTransId="{52A032BE-0619-4BD5-BB5F-8F69837BE1A1}"/>
    <dgm:cxn modelId="{4E367687-1D85-4C1B-AEAB-AFE81906F1C8}" type="presParOf" srcId="{A40FB8FE-F09E-4B7E-A41F-7B673EF26401}" destId="{17000483-E29F-4606-A61A-ED8CB4F0753D}" srcOrd="0" destOrd="0" presId="urn:microsoft.com/office/officeart/2005/8/layout/vList2"/>
    <dgm:cxn modelId="{C35609C5-E083-4EEE-B511-4C48DE3D76CE}" type="presParOf" srcId="{A40FB8FE-F09E-4B7E-A41F-7B673EF26401}" destId="{6928ED6C-C753-417D-A669-C427AFB1FF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A9F97-3210-428B-A9F1-9EC1A0544505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4CF455-4D07-4B84-B3C1-7314776CB3C8}">
      <dgm:prSet custT="1"/>
      <dgm:spPr/>
      <dgm:t>
        <a:bodyPr/>
        <a:lstStyle/>
        <a:p>
          <a:r>
            <a:rPr lang="en-US" sz="3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</a:t>
          </a:r>
          <a:r>
            <a:rPr lang="en-US" sz="5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6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Competitors</a:t>
          </a:r>
        </a:p>
      </dgm:t>
    </dgm:pt>
    <dgm:pt modelId="{A3BC2175-D3A6-4CA9-A1CC-8BF4774B63EF}" type="parTrans" cxnId="{7AF5D8CE-83A1-4469-B85D-12A95E185A14}">
      <dgm:prSet/>
      <dgm:spPr/>
      <dgm:t>
        <a:bodyPr/>
        <a:lstStyle/>
        <a:p>
          <a:endParaRPr lang="en-US"/>
        </a:p>
      </dgm:t>
    </dgm:pt>
    <dgm:pt modelId="{52A032BE-0619-4BD5-BB5F-8F69837BE1A1}" type="sibTrans" cxnId="{7AF5D8CE-83A1-4469-B85D-12A95E185A14}">
      <dgm:prSet/>
      <dgm:spPr/>
      <dgm:t>
        <a:bodyPr/>
        <a:lstStyle/>
        <a:p>
          <a:endParaRPr lang="en-US"/>
        </a:p>
      </dgm:t>
    </dgm:pt>
    <dgm:pt modelId="{414BD03D-E7A4-4862-8355-9FC08544D626}">
      <dgm:prSet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Jan’s Glass by the sea</a:t>
          </a:r>
          <a:endParaRPr lang="en-US" sz="24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44BC64-2BF3-478D-A7B8-23F8477AF561}" type="parTrans" cxnId="{5C2F6C6B-360B-4B83-B6BB-AD2E093B421E}">
      <dgm:prSet/>
      <dgm:spPr/>
      <dgm:t>
        <a:bodyPr/>
        <a:lstStyle/>
        <a:p>
          <a:endParaRPr lang="en-US"/>
        </a:p>
      </dgm:t>
    </dgm:pt>
    <dgm:pt modelId="{EB1454C1-B368-4D2E-A602-1DC05C23CF8F}" type="sibTrans" cxnId="{5C2F6C6B-360B-4B83-B6BB-AD2E093B421E}">
      <dgm:prSet/>
      <dgm:spPr/>
      <dgm:t>
        <a:bodyPr/>
        <a:lstStyle/>
        <a:p>
          <a:endParaRPr lang="en-US"/>
        </a:p>
      </dgm:t>
    </dgm:pt>
    <dgm:pt modelId="{EC71E665-FB94-4432-B8F3-5535C88E92D5}">
      <dgm:prSet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Coastline Glass</a:t>
          </a:r>
          <a:endParaRPr lang="en-US" sz="24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ABBB8F-48DC-468D-A1FF-D9DCBA37355C}" type="parTrans" cxnId="{3E7A7910-894C-438A-B5F7-D92344AA4149}">
      <dgm:prSet/>
      <dgm:spPr/>
      <dgm:t>
        <a:bodyPr/>
        <a:lstStyle/>
        <a:p>
          <a:endParaRPr lang="en-CA"/>
        </a:p>
      </dgm:t>
    </dgm:pt>
    <dgm:pt modelId="{96F2DAAE-0056-4C19-AA99-FB6B351C4364}" type="sibTrans" cxnId="{3E7A7910-894C-438A-B5F7-D92344AA4149}">
      <dgm:prSet/>
      <dgm:spPr/>
      <dgm:t>
        <a:bodyPr/>
        <a:lstStyle/>
        <a:p>
          <a:endParaRPr lang="en-CA"/>
        </a:p>
      </dgm:t>
    </dgm:pt>
    <dgm:pt modelId="{6E63D733-AC9F-465F-B8A0-7305193F990E}">
      <dgm:prSet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2400" b="0" i="0" u="non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Nancy J. Morrison Stained Glass</a:t>
          </a:r>
          <a:endParaRPr lang="en-US" sz="2400" u="none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B52AAF-84A4-4407-910B-90BE68CE120C}" type="parTrans" cxnId="{44896C0F-C41E-4C4E-B506-32446CAD8551}">
      <dgm:prSet/>
      <dgm:spPr/>
      <dgm:t>
        <a:bodyPr/>
        <a:lstStyle/>
        <a:p>
          <a:endParaRPr lang="en-CA"/>
        </a:p>
      </dgm:t>
    </dgm:pt>
    <dgm:pt modelId="{DE0274F1-96C2-41F8-9B4A-FA73CF8370BC}" type="sibTrans" cxnId="{44896C0F-C41E-4C4E-B506-32446CAD8551}">
      <dgm:prSet/>
      <dgm:spPr/>
      <dgm:t>
        <a:bodyPr/>
        <a:lstStyle/>
        <a:p>
          <a:endParaRPr lang="en-CA"/>
        </a:p>
      </dgm:t>
    </dgm:pt>
    <dgm:pt modelId="{35F1385C-2D7D-4B1F-A41C-AF942CF39559}">
      <dgm:prSet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Cheeky Monkey Glass works</a:t>
          </a:r>
          <a:endParaRPr lang="en-US" sz="24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5519B6-9AE6-44DD-B323-116D9408C4A0}" type="parTrans" cxnId="{CF9574ED-EA35-41A1-A533-BA3E04A853A6}">
      <dgm:prSet/>
      <dgm:spPr/>
      <dgm:t>
        <a:bodyPr/>
        <a:lstStyle/>
        <a:p>
          <a:endParaRPr lang="en-CA"/>
        </a:p>
      </dgm:t>
    </dgm:pt>
    <dgm:pt modelId="{50799E20-D9FB-4AE6-9ED3-444086EB26D4}" type="sibTrans" cxnId="{CF9574ED-EA35-41A1-A533-BA3E04A853A6}">
      <dgm:prSet/>
      <dgm:spPr/>
      <dgm:t>
        <a:bodyPr/>
        <a:lstStyle/>
        <a:p>
          <a:endParaRPr lang="en-CA"/>
        </a:p>
      </dgm:t>
    </dgm:pt>
    <dgm:pt modelId="{4A485558-0691-4CC0-9949-94F00D3AAED4}">
      <dgm:prSet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CA" sz="2400" b="0" i="0" dirty="0" err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Fireworx</a:t>
          </a:r>
          <a:r>
            <a:rPr lang="en-CA" sz="2400" b="0" i="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Glass Studio</a:t>
          </a:r>
          <a:endParaRPr lang="en-US" sz="24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C390FF-5EC1-4FE2-ABF7-1610441C9FEB}" type="parTrans" cxnId="{27D5D71F-B27A-49E6-BAC9-D23A41B72E8E}">
      <dgm:prSet/>
      <dgm:spPr/>
      <dgm:t>
        <a:bodyPr/>
        <a:lstStyle/>
        <a:p>
          <a:endParaRPr lang="en-CA"/>
        </a:p>
      </dgm:t>
    </dgm:pt>
    <dgm:pt modelId="{5EFE481E-FF78-40DD-9F90-86F0809A36BF}" type="sibTrans" cxnId="{27D5D71F-B27A-49E6-BAC9-D23A41B72E8E}">
      <dgm:prSet/>
      <dgm:spPr/>
      <dgm:t>
        <a:bodyPr/>
        <a:lstStyle/>
        <a:p>
          <a:endParaRPr lang="en-CA"/>
        </a:p>
      </dgm:t>
    </dgm:pt>
    <dgm:pt modelId="{0EBB8B4E-6B5F-49C6-927C-FCF44E8DAE0B}">
      <dgm:prSet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9A55B6-3A13-4F00-8831-BA85F6AA76A7}" type="parTrans" cxnId="{3106B87A-8298-4C4A-999C-F8B730047B9B}">
      <dgm:prSet/>
      <dgm:spPr/>
      <dgm:t>
        <a:bodyPr/>
        <a:lstStyle/>
        <a:p>
          <a:endParaRPr lang="en-CA"/>
        </a:p>
      </dgm:t>
    </dgm:pt>
    <dgm:pt modelId="{5F975D13-90D1-4A91-A9F3-55EDCBFE0353}" type="sibTrans" cxnId="{3106B87A-8298-4C4A-999C-F8B730047B9B}">
      <dgm:prSet/>
      <dgm:spPr/>
      <dgm:t>
        <a:bodyPr/>
        <a:lstStyle/>
        <a:p>
          <a:endParaRPr lang="en-CA"/>
        </a:p>
      </dgm:t>
    </dgm:pt>
    <dgm:pt modelId="{61CE8466-BFC1-41F6-BA0A-A57F12568813}">
      <dgm:prSet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endParaRPr lang="en-US" sz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A4FC5E-00F5-4789-A7CA-2DC06A25F580}" type="parTrans" cxnId="{B7E9E60F-28FE-4487-92C8-89FBC8EEA944}">
      <dgm:prSet/>
      <dgm:spPr/>
      <dgm:t>
        <a:bodyPr/>
        <a:lstStyle/>
        <a:p>
          <a:endParaRPr lang="en-CA"/>
        </a:p>
      </dgm:t>
    </dgm:pt>
    <dgm:pt modelId="{87957A76-6FBC-4E99-BE37-D0B0926BC77A}" type="sibTrans" cxnId="{B7E9E60F-28FE-4487-92C8-89FBC8EEA944}">
      <dgm:prSet/>
      <dgm:spPr/>
      <dgm:t>
        <a:bodyPr/>
        <a:lstStyle/>
        <a:p>
          <a:endParaRPr lang="en-CA"/>
        </a:p>
      </dgm:t>
    </dgm:pt>
    <dgm:pt modelId="{63852199-E52A-4FB1-B797-BA1C864EE47D}" type="pres">
      <dgm:prSet presAssocID="{B7FA9F97-3210-428B-A9F1-9EC1A0544505}" presName="linear" presStyleCnt="0">
        <dgm:presLayoutVars>
          <dgm:animLvl val="lvl"/>
          <dgm:resizeHandles val="exact"/>
        </dgm:presLayoutVars>
      </dgm:prSet>
      <dgm:spPr/>
    </dgm:pt>
    <dgm:pt modelId="{A0F0DF61-80B4-49C7-AC81-637CB5B27AF1}" type="pres">
      <dgm:prSet presAssocID="{4F4CF455-4D07-4B84-B3C1-7314776CB3C8}" presName="parentText" presStyleLbl="node1" presStyleIdx="0" presStyleCnt="1" custScaleY="1045739" custLinFactNeighborX="283" custLinFactNeighborY="4051">
        <dgm:presLayoutVars>
          <dgm:chMax val="0"/>
          <dgm:bulletEnabled val="1"/>
        </dgm:presLayoutVars>
      </dgm:prSet>
      <dgm:spPr/>
    </dgm:pt>
    <dgm:pt modelId="{B47D677B-F8D4-4A75-8ED6-339156F57C8E}" type="pres">
      <dgm:prSet presAssocID="{4F4CF455-4D07-4B84-B3C1-7314776CB3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12030F-70FA-44AF-B3C0-FBCE96CCFA50}" type="presOf" srcId="{EC71E665-FB94-4432-B8F3-5535C88E92D5}" destId="{B47D677B-F8D4-4A75-8ED6-339156F57C8E}" srcOrd="0" destOrd="3" presId="urn:microsoft.com/office/officeart/2005/8/layout/vList2"/>
    <dgm:cxn modelId="{44896C0F-C41E-4C4E-B506-32446CAD8551}" srcId="{4F4CF455-4D07-4B84-B3C1-7314776CB3C8}" destId="{6E63D733-AC9F-465F-B8A0-7305193F990E}" srcOrd="4" destOrd="0" parTransId="{65B52AAF-84A4-4407-910B-90BE68CE120C}" sibTransId="{DE0274F1-96C2-41F8-9B4A-FA73CF8370BC}"/>
    <dgm:cxn modelId="{B7E9E60F-28FE-4487-92C8-89FBC8EEA944}" srcId="{4F4CF455-4D07-4B84-B3C1-7314776CB3C8}" destId="{61CE8466-BFC1-41F6-BA0A-A57F12568813}" srcOrd="1" destOrd="0" parTransId="{85A4FC5E-00F5-4789-A7CA-2DC06A25F580}" sibTransId="{87957A76-6FBC-4E99-BE37-D0B0926BC77A}"/>
    <dgm:cxn modelId="{3E7A7910-894C-438A-B5F7-D92344AA4149}" srcId="{4F4CF455-4D07-4B84-B3C1-7314776CB3C8}" destId="{EC71E665-FB94-4432-B8F3-5535C88E92D5}" srcOrd="3" destOrd="0" parTransId="{47ABBB8F-48DC-468D-A1FF-D9DCBA37355C}" sibTransId="{96F2DAAE-0056-4C19-AA99-FB6B351C4364}"/>
    <dgm:cxn modelId="{27D5D71F-B27A-49E6-BAC9-D23A41B72E8E}" srcId="{4F4CF455-4D07-4B84-B3C1-7314776CB3C8}" destId="{4A485558-0691-4CC0-9949-94F00D3AAED4}" srcOrd="6" destOrd="0" parTransId="{CEC390FF-5EC1-4FE2-ABF7-1610441C9FEB}" sibTransId="{5EFE481E-FF78-40DD-9F90-86F0809A36BF}"/>
    <dgm:cxn modelId="{88C3AC33-8BFE-4804-91B0-F088DA631AEB}" type="presOf" srcId="{B7FA9F97-3210-428B-A9F1-9EC1A0544505}" destId="{63852199-E52A-4FB1-B797-BA1C864EE47D}" srcOrd="0" destOrd="0" presId="urn:microsoft.com/office/officeart/2005/8/layout/vList2"/>
    <dgm:cxn modelId="{1DCFAC65-0566-45B1-94F7-DEB4F310CD0E}" type="presOf" srcId="{35F1385C-2D7D-4B1F-A41C-AF942CF39559}" destId="{B47D677B-F8D4-4A75-8ED6-339156F57C8E}" srcOrd="0" destOrd="5" presId="urn:microsoft.com/office/officeart/2005/8/layout/vList2"/>
    <dgm:cxn modelId="{F1DE1349-0DEE-4360-A85D-E89DC2B823E2}" type="presOf" srcId="{4A485558-0691-4CC0-9949-94F00D3AAED4}" destId="{B47D677B-F8D4-4A75-8ED6-339156F57C8E}" srcOrd="0" destOrd="6" presId="urn:microsoft.com/office/officeart/2005/8/layout/vList2"/>
    <dgm:cxn modelId="{5C2F6C6B-360B-4B83-B6BB-AD2E093B421E}" srcId="{4F4CF455-4D07-4B84-B3C1-7314776CB3C8}" destId="{414BD03D-E7A4-4862-8355-9FC08544D626}" srcOrd="2" destOrd="0" parTransId="{1844BC64-2BF3-478D-A7B8-23F8477AF561}" sibTransId="{EB1454C1-B368-4D2E-A602-1DC05C23CF8F}"/>
    <dgm:cxn modelId="{F4CA4454-0768-4D33-8973-DF4E5D7D5156}" type="presOf" srcId="{414BD03D-E7A4-4862-8355-9FC08544D626}" destId="{B47D677B-F8D4-4A75-8ED6-339156F57C8E}" srcOrd="0" destOrd="2" presId="urn:microsoft.com/office/officeart/2005/8/layout/vList2"/>
    <dgm:cxn modelId="{31112878-D55B-4DCA-A1C1-3BA4C6EA68DC}" type="presOf" srcId="{0EBB8B4E-6B5F-49C6-927C-FCF44E8DAE0B}" destId="{B47D677B-F8D4-4A75-8ED6-339156F57C8E}" srcOrd="0" destOrd="0" presId="urn:microsoft.com/office/officeart/2005/8/layout/vList2"/>
    <dgm:cxn modelId="{3106B87A-8298-4C4A-999C-F8B730047B9B}" srcId="{4F4CF455-4D07-4B84-B3C1-7314776CB3C8}" destId="{0EBB8B4E-6B5F-49C6-927C-FCF44E8DAE0B}" srcOrd="0" destOrd="0" parTransId="{5A9A55B6-3A13-4F00-8831-BA85F6AA76A7}" sibTransId="{5F975D13-90D1-4A91-A9F3-55EDCBFE0353}"/>
    <dgm:cxn modelId="{B2E53499-F896-4E14-A53B-C10724EE66E7}" type="presOf" srcId="{61CE8466-BFC1-41F6-BA0A-A57F12568813}" destId="{B47D677B-F8D4-4A75-8ED6-339156F57C8E}" srcOrd="0" destOrd="1" presId="urn:microsoft.com/office/officeart/2005/8/layout/vList2"/>
    <dgm:cxn modelId="{4EE2AE9A-DAE2-43E0-B167-81C0175747E1}" type="presOf" srcId="{4F4CF455-4D07-4B84-B3C1-7314776CB3C8}" destId="{A0F0DF61-80B4-49C7-AC81-637CB5B27AF1}" srcOrd="0" destOrd="0" presId="urn:microsoft.com/office/officeart/2005/8/layout/vList2"/>
    <dgm:cxn modelId="{7AF5D8CE-83A1-4469-B85D-12A95E185A14}" srcId="{B7FA9F97-3210-428B-A9F1-9EC1A0544505}" destId="{4F4CF455-4D07-4B84-B3C1-7314776CB3C8}" srcOrd="0" destOrd="0" parTransId="{A3BC2175-D3A6-4CA9-A1CC-8BF4774B63EF}" sibTransId="{52A032BE-0619-4BD5-BB5F-8F69837BE1A1}"/>
    <dgm:cxn modelId="{CF9574ED-EA35-41A1-A533-BA3E04A853A6}" srcId="{4F4CF455-4D07-4B84-B3C1-7314776CB3C8}" destId="{35F1385C-2D7D-4B1F-A41C-AF942CF39559}" srcOrd="5" destOrd="0" parTransId="{5C5519B6-9AE6-44DD-B323-116D9408C4A0}" sibTransId="{50799E20-D9FB-4AE6-9ED3-444086EB26D4}"/>
    <dgm:cxn modelId="{A18222F6-9A8A-4377-988E-DE3C761F4CC6}" type="presOf" srcId="{6E63D733-AC9F-465F-B8A0-7305193F990E}" destId="{B47D677B-F8D4-4A75-8ED6-339156F57C8E}" srcOrd="0" destOrd="4" presId="urn:microsoft.com/office/officeart/2005/8/layout/vList2"/>
    <dgm:cxn modelId="{47602779-03A1-472A-AE2A-437004DFD25E}" type="presParOf" srcId="{63852199-E52A-4FB1-B797-BA1C864EE47D}" destId="{A0F0DF61-80B4-49C7-AC81-637CB5B27AF1}" srcOrd="0" destOrd="0" presId="urn:microsoft.com/office/officeart/2005/8/layout/vList2"/>
    <dgm:cxn modelId="{8756CF83-7063-4E19-AB08-7F36173E94BE}" type="presParOf" srcId="{63852199-E52A-4FB1-B797-BA1C864EE47D}" destId="{B47D677B-F8D4-4A75-8ED6-339156F57C8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FA9F97-3210-428B-A9F1-9EC1A0544505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4CF455-4D07-4B84-B3C1-7314776CB3C8}">
      <dgm:prSet custT="1"/>
      <dgm:spPr/>
      <dgm:t>
        <a:bodyPr/>
        <a:lstStyle/>
        <a:p>
          <a:pPr algn="l"/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Need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BC2175-D3A6-4CA9-A1CC-8BF4774B63EF}" type="parTrans" cxnId="{7AF5D8CE-83A1-4469-B85D-12A95E185A14}">
      <dgm:prSet/>
      <dgm:spPr/>
      <dgm:t>
        <a:bodyPr/>
        <a:lstStyle/>
        <a:p>
          <a:endParaRPr lang="en-US"/>
        </a:p>
      </dgm:t>
    </dgm:pt>
    <dgm:pt modelId="{52A032BE-0619-4BD5-BB5F-8F69837BE1A1}" type="sibTrans" cxnId="{7AF5D8CE-83A1-4469-B85D-12A95E185A14}">
      <dgm:prSet/>
      <dgm:spPr/>
      <dgm:t>
        <a:bodyPr/>
        <a:lstStyle/>
        <a:p>
          <a:endParaRPr lang="en-US"/>
        </a:p>
      </dgm:t>
    </dgm:pt>
    <dgm:pt modelId="{414BD03D-E7A4-4862-8355-9FC08544D62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 simple and interesting website</a:t>
          </a:r>
        </a:p>
      </dgm:t>
    </dgm:pt>
    <dgm:pt modelId="{1844BC64-2BF3-478D-A7B8-23F8477AF561}" type="parTrans" cxnId="{5C2F6C6B-360B-4B83-B6BB-AD2E093B421E}">
      <dgm:prSet/>
      <dgm:spPr/>
      <dgm:t>
        <a:bodyPr/>
        <a:lstStyle/>
        <a:p>
          <a:endParaRPr lang="en-US"/>
        </a:p>
      </dgm:t>
    </dgm:pt>
    <dgm:pt modelId="{EB1454C1-B368-4D2E-A602-1DC05C23CF8F}" type="sibTrans" cxnId="{5C2F6C6B-360B-4B83-B6BB-AD2E093B421E}">
      <dgm:prSet/>
      <dgm:spPr/>
      <dgm:t>
        <a:bodyPr/>
        <a:lstStyle/>
        <a:p>
          <a:endParaRPr lang="en-US"/>
        </a:p>
      </dgm:t>
    </dgm:pt>
    <dgm:pt modelId="{426D8077-3A2B-417A-AC4F-3F3FCDDF5FF3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Emphasis on their specifications</a:t>
          </a:r>
        </a:p>
      </dgm:t>
    </dgm:pt>
    <dgm:pt modelId="{D62FC557-EB5F-4A7A-AF5C-68F7169B81E1}" type="parTrans" cxnId="{444E4206-EFC7-41BC-B792-628170261973}">
      <dgm:prSet/>
      <dgm:spPr/>
      <dgm:t>
        <a:bodyPr/>
        <a:lstStyle/>
        <a:p>
          <a:endParaRPr lang="en-US"/>
        </a:p>
      </dgm:t>
    </dgm:pt>
    <dgm:pt modelId="{656C7BE6-78CB-407C-B444-26FB6748EEE1}" type="sibTrans" cxnId="{444E4206-EFC7-41BC-B792-628170261973}">
      <dgm:prSet/>
      <dgm:spPr/>
      <dgm:t>
        <a:bodyPr/>
        <a:lstStyle/>
        <a:p>
          <a:endParaRPr lang="en-US"/>
        </a:p>
      </dgm:t>
    </dgm:pt>
    <dgm:pt modelId="{69FD261E-01C2-4D8E-BD43-B298361D430D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27FA3-B39A-4DDA-B1B6-94D004F4C39D}" type="parTrans" cxnId="{0B60FB88-8113-450E-BE82-22DAC0B2C4B7}">
      <dgm:prSet/>
      <dgm:spPr/>
      <dgm:t>
        <a:bodyPr/>
        <a:lstStyle/>
        <a:p>
          <a:endParaRPr lang="en-US"/>
        </a:p>
      </dgm:t>
    </dgm:pt>
    <dgm:pt modelId="{AC10E90D-8301-449C-8861-EF64C4F62DEC}" type="sibTrans" cxnId="{0B60FB88-8113-450E-BE82-22DAC0B2C4B7}">
      <dgm:prSet/>
      <dgm:spPr/>
      <dgm:t>
        <a:bodyPr/>
        <a:lstStyle/>
        <a:p>
          <a:endParaRPr lang="en-US"/>
        </a:p>
      </dgm:t>
    </dgm:pt>
    <dgm:pt modelId="{B55EF2C8-74CC-4B58-B509-4AE6B0E5E2B2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Bringing together data from disparate sources</a:t>
          </a:r>
        </a:p>
      </dgm:t>
    </dgm:pt>
    <dgm:pt modelId="{B9E4F798-9B03-4771-9F67-DAE8E13CF7FB}" type="parTrans" cxnId="{A312ED8D-ACDD-4CDF-941D-3B23195C4062}">
      <dgm:prSet/>
      <dgm:spPr/>
      <dgm:t>
        <a:bodyPr/>
        <a:lstStyle/>
        <a:p>
          <a:endParaRPr lang="en-CA"/>
        </a:p>
      </dgm:t>
    </dgm:pt>
    <dgm:pt modelId="{A6C73EAF-137B-44E4-A1FB-11BFBA3A1B57}" type="sibTrans" cxnId="{A312ED8D-ACDD-4CDF-941D-3B23195C4062}">
      <dgm:prSet/>
      <dgm:spPr/>
      <dgm:t>
        <a:bodyPr/>
        <a:lstStyle/>
        <a:p>
          <a:endParaRPr lang="en-CA"/>
        </a:p>
      </dgm:t>
    </dgm:pt>
    <dgm:pt modelId="{CE1ADED0-27D6-4464-8525-C4A1F0EA6A6F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Making user readability more flexible.</a:t>
          </a:r>
        </a:p>
      </dgm:t>
    </dgm:pt>
    <dgm:pt modelId="{D70B593D-A9F1-4A1C-B493-CCB5AD0E7ACA}" type="parTrans" cxnId="{495845F5-8B41-40A3-BD7A-BE4B0A462126}">
      <dgm:prSet/>
      <dgm:spPr/>
      <dgm:t>
        <a:bodyPr/>
        <a:lstStyle/>
        <a:p>
          <a:endParaRPr lang="en-CA"/>
        </a:p>
      </dgm:t>
    </dgm:pt>
    <dgm:pt modelId="{626D4CA0-4DCC-4AA7-AD3C-164410727062}" type="sibTrans" cxnId="{495845F5-8B41-40A3-BD7A-BE4B0A462126}">
      <dgm:prSet/>
      <dgm:spPr/>
      <dgm:t>
        <a:bodyPr/>
        <a:lstStyle/>
        <a:p>
          <a:endParaRPr lang="en-CA"/>
        </a:p>
      </dgm:t>
    </dgm:pt>
    <dgm:pt modelId="{A40FB8FE-F09E-4B7E-A41F-7B673EF26401}" type="pres">
      <dgm:prSet presAssocID="{B7FA9F97-3210-428B-A9F1-9EC1A0544505}" presName="linear" presStyleCnt="0">
        <dgm:presLayoutVars>
          <dgm:animLvl val="lvl"/>
          <dgm:resizeHandles val="exact"/>
        </dgm:presLayoutVars>
      </dgm:prSet>
      <dgm:spPr/>
    </dgm:pt>
    <dgm:pt modelId="{17000483-E29F-4606-A61A-ED8CB4F0753D}" type="pres">
      <dgm:prSet presAssocID="{4F4CF455-4D07-4B84-B3C1-7314776CB3C8}" presName="parentText" presStyleLbl="node1" presStyleIdx="0" presStyleCnt="1" custLinFactNeighborX="-15683" custLinFactNeighborY="-26070">
        <dgm:presLayoutVars>
          <dgm:chMax val="0"/>
          <dgm:bulletEnabled val="1"/>
        </dgm:presLayoutVars>
      </dgm:prSet>
      <dgm:spPr/>
    </dgm:pt>
    <dgm:pt modelId="{6928ED6C-C753-417D-A669-C427AFB1FF83}" type="pres">
      <dgm:prSet presAssocID="{4F4CF455-4D07-4B84-B3C1-7314776CB3C8}" presName="childText" presStyleLbl="revTx" presStyleIdx="0" presStyleCnt="1" custScaleY="130884">
        <dgm:presLayoutVars>
          <dgm:bulletEnabled val="1"/>
        </dgm:presLayoutVars>
      </dgm:prSet>
      <dgm:spPr/>
    </dgm:pt>
  </dgm:ptLst>
  <dgm:cxnLst>
    <dgm:cxn modelId="{444E4206-EFC7-41BC-B792-628170261973}" srcId="{4F4CF455-4D07-4B84-B3C1-7314776CB3C8}" destId="{426D8077-3A2B-417A-AC4F-3F3FCDDF5FF3}" srcOrd="1" destOrd="0" parTransId="{D62FC557-EB5F-4A7A-AF5C-68F7169B81E1}" sibTransId="{656C7BE6-78CB-407C-B444-26FB6748EEE1}"/>
    <dgm:cxn modelId="{1011E50F-7F24-4A05-9D6A-F05F3A5BF8FA}" type="presOf" srcId="{426D8077-3A2B-417A-AC4F-3F3FCDDF5FF3}" destId="{6928ED6C-C753-417D-A669-C427AFB1FF83}" srcOrd="0" destOrd="1" presId="urn:microsoft.com/office/officeart/2005/8/layout/vList2"/>
    <dgm:cxn modelId="{3BD3ED1E-86DA-4067-8115-43B3BB121658}" type="presOf" srcId="{CE1ADED0-27D6-4464-8525-C4A1F0EA6A6F}" destId="{6928ED6C-C753-417D-A669-C427AFB1FF83}" srcOrd="0" destOrd="3" presId="urn:microsoft.com/office/officeart/2005/8/layout/vList2"/>
    <dgm:cxn modelId="{EBBDDF2B-7963-4E32-A8C8-F55AC6601503}" type="presOf" srcId="{B7FA9F97-3210-428B-A9F1-9EC1A0544505}" destId="{A40FB8FE-F09E-4B7E-A41F-7B673EF26401}" srcOrd="0" destOrd="0" presId="urn:microsoft.com/office/officeart/2005/8/layout/vList2"/>
    <dgm:cxn modelId="{D4921D39-54D2-4E4B-8B1C-D28B1FB91587}" type="presOf" srcId="{B55EF2C8-74CC-4B58-B509-4AE6B0E5E2B2}" destId="{6928ED6C-C753-417D-A669-C427AFB1FF83}" srcOrd="0" destOrd="2" presId="urn:microsoft.com/office/officeart/2005/8/layout/vList2"/>
    <dgm:cxn modelId="{5C2F6C6B-360B-4B83-B6BB-AD2E093B421E}" srcId="{4F4CF455-4D07-4B84-B3C1-7314776CB3C8}" destId="{414BD03D-E7A4-4862-8355-9FC08544D626}" srcOrd="0" destOrd="0" parTransId="{1844BC64-2BF3-478D-A7B8-23F8477AF561}" sibTransId="{EB1454C1-B368-4D2E-A602-1DC05C23CF8F}"/>
    <dgm:cxn modelId="{0D11DB4B-2E11-40C9-8E4F-AD141E60F0BE}" type="presOf" srcId="{4F4CF455-4D07-4B84-B3C1-7314776CB3C8}" destId="{17000483-E29F-4606-A61A-ED8CB4F0753D}" srcOrd="0" destOrd="0" presId="urn:microsoft.com/office/officeart/2005/8/layout/vList2"/>
    <dgm:cxn modelId="{0B60FB88-8113-450E-BE82-22DAC0B2C4B7}" srcId="{4F4CF455-4D07-4B84-B3C1-7314776CB3C8}" destId="{69FD261E-01C2-4D8E-BD43-B298361D430D}" srcOrd="4" destOrd="0" parTransId="{08927FA3-B39A-4DDA-B1B6-94D004F4C39D}" sibTransId="{AC10E90D-8301-449C-8861-EF64C4F62DEC}"/>
    <dgm:cxn modelId="{A312ED8D-ACDD-4CDF-941D-3B23195C4062}" srcId="{4F4CF455-4D07-4B84-B3C1-7314776CB3C8}" destId="{B55EF2C8-74CC-4B58-B509-4AE6B0E5E2B2}" srcOrd="2" destOrd="0" parTransId="{B9E4F798-9B03-4771-9F67-DAE8E13CF7FB}" sibTransId="{A6C73EAF-137B-44E4-A1FB-11BFBA3A1B57}"/>
    <dgm:cxn modelId="{1D95BDB4-27BA-4160-9275-6DD999DCF8FE}" type="presOf" srcId="{414BD03D-E7A4-4862-8355-9FC08544D626}" destId="{6928ED6C-C753-417D-A669-C427AFB1FF83}" srcOrd="0" destOrd="0" presId="urn:microsoft.com/office/officeart/2005/8/layout/vList2"/>
    <dgm:cxn modelId="{940508B6-5ED5-4F0E-AB53-845CC7561222}" type="presOf" srcId="{69FD261E-01C2-4D8E-BD43-B298361D430D}" destId="{6928ED6C-C753-417D-A669-C427AFB1FF83}" srcOrd="0" destOrd="4" presId="urn:microsoft.com/office/officeart/2005/8/layout/vList2"/>
    <dgm:cxn modelId="{7AF5D8CE-83A1-4469-B85D-12A95E185A14}" srcId="{B7FA9F97-3210-428B-A9F1-9EC1A0544505}" destId="{4F4CF455-4D07-4B84-B3C1-7314776CB3C8}" srcOrd="0" destOrd="0" parTransId="{A3BC2175-D3A6-4CA9-A1CC-8BF4774B63EF}" sibTransId="{52A032BE-0619-4BD5-BB5F-8F69837BE1A1}"/>
    <dgm:cxn modelId="{495845F5-8B41-40A3-BD7A-BE4B0A462126}" srcId="{4F4CF455-4D07-4B84-B3C1-7314776CB3C8}" destId="{CE1ADED0-27D6-4464-8525-C4A1F0EA6A6F}" srcOrd="3" destOrd="0" parTransId="{D70B593D-A9F1-4A1C-B493-CCB5AD0E7ACA}" sibTransId="{626D4CA0-4DCC-4AA7-AD3C-164410727062}"/>
    <dgm:cxn modelId="{4E367687-1D85-4C1B-AEAB-AFE81906F1C8}" type="presParOf" srcId="{A40FB8FE-F09E-4B7E-A41F-7B673EF26401}" destId="{17000483-E29F-4606-A61A-ED8CB4F0753D}" srcOrd="0" destOrd="0" presId="urn:microsoft.com/office/officeart/2005/8/layout/vList2"/>
    <dgm:cxn modelId="{C35609C5-E083-4EEE-B511-4C48DE3D76CE}" type="presParOf" srcId="{A40FB8FE-F09E-4B7E-A41F-7B673EF26401}" destId="{6928ED6C-C753-417D-A669-C427AFB1FF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FA9F97-3210-428B-A9F1-9EC1A0544505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4CF455-4D07-4B84-B3C1-7314776CB3C8}">
      <dgm:prSet custT="1"/>
      <dgm:spPr/>
      <dgm:t>
        <a:bodyPr/>
        <a:lstStyle/>
        <a:p>
          <a:pPr algn="l"/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Sitemap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BC2175-D3A6-4CA9-A1CC-8BF4774B63EF}" type="parTrans" cxnId="{7AF5D8CE-83A1-4469-B85D-12A95E185A14}">
      <dgm:prSet/>
      <dgm:spPr/>
      <dgm:t>
        <a:bodyPr/>
        <a:lstStyle/>
        <a:p>
          <a:endParaRPr lang="en-US"/>
        </a:p>
      </dgm:t>
    </dgm:pt>
    <dgm:pt modelId="{52A032BE-0619-4BD5-BB5F-8F69837BE1A1}" type="sibTrans" cxnId="{7AF5D8CE-83A1-4469-B85D-12A95E185A14}">
      <dgm:prSet/>
      <dgm:spPr/>
      <dgm:t>
        <a:bodyPr/>
        <a:lstStyle/>
        <a:p>
          <a:endParaRPr lang="en-US"/>
        </a:p>
      </dgm:t>
    </dgm:pt>
    <dgm:pt modelId="{414BD03D-E7A4-4862-8355-9FC08544D626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844BC64-2BF3-478D-A7B8-23F8477AF561}" type="parTrans" cxnId="{5C2F6C6B-360B-4B83-B6BB-AD2E093B421E}">
      <dgm:prSet/>
      <dgm:spPr/>
      <dgm:t>
        <a:bodyPr/>
        <a:lstStyle/>
        <a:p>
          <a:endParaRPr lang="en-US"/>
        </a:p>
      </dgm:t>
    </dgm:pt>
    <dgm:pt modelId="{EB1454C1-B368-4D2E-A602-1DC05C23CF8F}" type="sibTrans" cxnId="{5C2F6C6B-360B-4B83-B6BB-AD2E093B421E}">
      <dgm:prSet/>
      <dgm:spPr/>
      <dgm:t>
        <a:bodyPr/>
        <a:lstStyle/>
        <a:p>
          <a:endParaRPr lang="en-US"/>
        </a:p>
      </dgm:t>
    </dgm:pt>
    <dgm:pt modelId="{69FD261E-01C2-4D8E-BD43-B298361D430D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27FA3-B39A-4DDA-B1B6-94D004F4C39D}" type="parTrans" cxnId="{0B60FB88-8113-450E-BE82-22DAC0B2C4B7}">
      <dgm:prSet/>
      <dgm:spPr/>
      <dgm:t>
        <a:bodyPr/>
        <a:lstStyle/>
        <a:p>
          <a:endParaRPr lang="en-US"/>
        </a:p>
      </dgm:t>
    </dgm:pt>
    <dgm:pt modelId="{AC10E90D-8301-449C-8861-EF64C4F62DEC}" type="sibTrans" cxnId="{0B60FB88-8113-450E-BE82-22DAC0B2C4B7}">
      <dgm:prSet/>
      <dgm:spPr/>
      <dgm:t>
        <a:bodyPr/>
        <a:lstStyle/>
        <a:p>
          <a:endParaRPr lang="en-US"/>
        </a:p>
      </dgm:t>
    </dgm:pt>
    <dgm:pt modelId="{A40FB8FE-F09E-4B7E-A41F-7B673EF26401}" type="pres">
      <dgm:prSet presAssocID="{B7FA9F97-3210-428B-A9F1-9EC1A0544505}" presName="linear" presStyleCnt="0">
        <dgm:presLayoutVars>
          <dgm:animLvl val="lvl"/>
          <dgm:resizeHandles val="exact"/>
        </dgm:presLayoutVars>
      </dgm:prSet>
      <dgm:spPr/>
    </dgm:pt>
    <dgm:pt modelId="{17000483-E29F-4606-A61A-ED8CB4F0753D}" type="pres">
      <dgm:prSet presAssocID="{4F4CF455-4D07-4B84-B3C1-7314776CB3C8}" presName="parentText" presStyleLbl="node1" presStyleIdx="0" presStyleCnt="1" custScaleY="79687" custLinFactY="-30778" custLinFactNeighborX="-184" custLinFactNeighborY="-100000">
        <dgm:presLayoutVars>
          <dgm:chMax val="0"/>
          <dgm:bulletEnabled val="1"/>
        </dgm:presLayoutVars>
      </dgm:prSet>
      <dgm:spPr/>
    </dgm:pt>
    <dgm:pt modelId="{6928ED6C-C753-417D-A669-C427AFB1FF83}" type="pres">
      <dgm:prSet presAssocID="{4F4CF455-4D07-4B84-B3C1-7314776CB3C8}" presName="childText" presStyleLbl="revTx" presStyleIdx="0" presStyleCnt="1" custScaleY="130884">
        <dgm:presLayoutVars>
          <dgm:bulletEnabled val="1"/>
        </dgm:presLayoutVars>
      </dgm:prSet>
      <dgm:spPr/>
    </dgm:pt>
  </dgm:ptLst>
  <dgm:cxnLst>
    <dgm:cxn modelId="{EBBDDF2B-7963-4E32-A8C8-F55AC6601503}" type="presOf" srcId="{B7FA9F97-3210-428B-A9F1-9EC1A0544505}" destId="{A40FB8FE-F09E-4B7E-A41F-7B673EF26401}" srcOrd="0" destOrd="0" presId="urn:microsoft.com/office/officeart/2005/8/layout/vList2"/>
    <dgm:cxn modelId="{5C2F6C6B-360B-4B83-B6BB-AD2E093B421E}" srcId="{4F4CF455-4D07-4B84-B3C1-7314776CB3C8}" destId="{414BD03D-E7A4-4862-8355-9FC08544D626}" srcOrd="0" destOrd="0" parTransId="{1844BC64-2BF3-478D-A7B8-23F8477AF561}" sibTransId="{EB1454C1-B368-4D2E-A602-1DC05C23CF8F}"/>
    <dgm:cxn modelId="{0D11DB4B-2E11-40C9-8E4F-AD141E60F0BE}" type="presOf" srcId="{4F4CF455-4D07-4B84-B3C1-7314776CB3C8}" destId="{17000483-E29F-4606-A61A-ED8CB4F0753D}" srcOrd="0" destOrd="0" presId="urn:microsoft.com/office/officeart/2005/8/layout/vList2"/>
    <dgm:cxn modelId="{0B60FB88-8113-450E-BE82-22DAC0B2C4B7}" srcId="{4F4CF455-4D07-4B84-B3C1-7314776CB3C8}" destId="{69FD261E-01C2-4D8E-BD43-B298361D430D}" srcOrd="1" destOrd="0" parTransId="{08927FA3-B39A-4DDA-B1B6-94D004F4C39D}" sibTransId="{AC10E90D-8301-449C-8861-EF64C4F62DEC}"/>
    <dgm:cxn modelId="{1D95BDB4-27BA-4160-9275-6DD999DCF8FE}" type="presOf" srcId="{414BD03D-E7A4-4862-8355-9FC08544D626}" destId="{6928ED6C-C753-417D-A669-C427AFB1FF83}" srcOrd="0" destOrd="0" presId="urn:microsoft.com/office/officeart/2005/8/layout/vList2"/>
    <dgm:cxn modelId="{940508B6-5ED5-4F0E-AB53-845CC7561222}" type="presOf" srcId="{69FD261E-01C2-4D8E-BD43-B298361D430D}" destId="{6928ED6C-C753-417D-A669-C427AFB1FF83}" srcOrd="0" destOrd="1" presId="urn:microsoft.com/office/officeart/2005/8/layout/vList2"/>
    <dgm:cxn modelId="{7AF5D8CE-83A1-4469-B85D-12A95E185A14}" srcId="{B7FA9F97-3210-428B-A9F1-9EC1A0544505}" destId="{4F4CF455-4D07-4B84-B3C1-7314776CB3C8}" srcOrd="0" destOrd="0" parTransId="{A3BC2175-D3A6-4CA9-A1CC-8BF4774B63EF}" sibTransId="{52A032BE-0619-4BD5-BB5F-8F69837BE1A1}"/>
    <dgm:cxn modelId="{4E367687-1D85-4C1B-AEAB-AFE81906F1C8}" type="presParOf" srcId="{A40FB8FE-F09E-4B7E-A41F-7B673EF26401}" destId="{17000483-E29F-4606-A61A-ED8CB4F0753D}" srcOrd="0" destOrd="0" presId="urn:microsoft.com/office/officeart/2005/8/layout/vList2"/>
    <dgm:cxn modelId="{C35609C5-E083-4EEE-B511-4C48DE3D76CE}" type="presParOf" srcId="{A40FB8FE-F09E-4B7E-A41F-7B673EF26401}" destId="{6928ED6C-C753-417D-A669-C427AFB1FF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FA9F97-3210-428B-A9F1-9EC1A0544505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4CF455-4D07-4B84-B3C1-7314776CB3C8}">
      <dgm:prSet custT="1"/>
      <dgm:spPr/>
      <dgm:t>
        <a:bodyPr/>
        <a:lstStyle/>
        <a:p>
          <a:pPr algn="l"/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Wireframes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BC2175-D3A6-4CA9-A1CC-8BF4774B63EF}" type="parTrans" cxnId="{7AF5D8CE-83A1-4469-B85D-12A95E185A14}">
      <dgm:prSet/>
      <dgm:spPr/>
      <dgm:t>
        <a:bodyPr/>
        <a:lstStyle/>
        <a:p>
          <a:endParaRPr lang="en-US"/>
        </a:p>
      </dgm:t>
    </dgm:pt>
    <dgm:pt modelId="{52A032BE-0619-4BD5-BB5F-8F69837BE1A1}" type="sibTrans" cxnId="{7AF5D8CE-83A1-4469-B85D-12A95E185A14}">
      <dgm:prSet/>
      <dgm:spPr/>
      <dgm:t>
        <a:bodyPr/>
        <a:lstStyle/>
        <a:p>
          <a:endParaRPr lang="en-US"/>
        </a:p>
      </dgm:t>
    </dgm:pt>
    <dgm:pt modelId="{414BD03D-E7A4-4862-8355-9FC08544D626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844BC64-2BF3-478D-A7B8-23F8477AF561}" type="parTrans" cxnId="{5C2F6C6B-360B-4B83-B6BB-AD2E093B421E}">
      <dgm:prSet/>
      <dgm:spPr/>
      <dgm:t>
        <a:bodyPr/>
        <a:lstStyle/>
        <a:p>
          <a:endParaRPr lang="en-US"/>
        </a:p>
      </dgm:t>
    </dgm:pt>
    <dgm:pt modelId="{EB1454C1-B368-4D2E-A602-1DC05C23CF8F}" type="sibTrans" cxnId="{5C2F6C6B-360B-4B83-B6BB-AD2E093B421E}">
      <dgm:prSet/>
      <dgm:spPr/>
      <dgm:t>
        <a:bodyPr/>
        <a:lstStyle/>
        <a:p>
          <a:endParaRPr lang="en-US"/>
        </a:p>
      </dgm:t>
    </dgm:pt>
    <dgm:pt modelId="{69FD261E-01C2-4D8E-BD43-B298361D430D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27FA3-B39A-4DDA-B1B6-94D004F4C39D}" type="parTrans" cxnId="{0B60FB88-8113-450E-BE82-22DAC0B2C4B7}">
      <dgm:prSet/>
      <dgm:spPr/>
      <dgm:t>
        <a:bodyPr/>
        <a:lstStyle/>
        <a:p>
          <a:endParaRPr lang="en-US"/>
        </a:p>
      </dgm:t>
    </dgm:pt>
    <dgm:pt modelId="{AC10E90D-8301-449C-8861-EF64C4F62DEC}" type="sibTrans" cxnId="{0B60FB88-8113-450E-BE82-22DAC0B2C4B7}">
      <dgm:prSet/>
      <dgm:spPr/>
      <dgm:t>
        <a:bodyPr/>
        <a:lstStyle/>
        <a:p>
          <a:endParaRPr lang="en-US"/>
        </a:p>
      </dgm:t>
    </dgm:pt>
    <dgm:pt modelId="{A40FB8FE-F09E-4B7E-A41F-7B673EF26401}" type="pres">
      <dgm:prSet presAssocID="{B7FA9F97-3210-428B-A9F1-9EC1A0544505}" presName="linear" presStyleCnt="0">
        <dgm:presLayoutVars>
          <dgm:animLvl val="lvl"/>
          <dgm:resizeHandles val="exact"/>
        </dgm:presLayoutVars>
      </dgm:prSet>
      <dgm:spPr/>
    </dgm:pt>
    <dgm:pt modelId="{17000483-E29F-4606-A61A-ED8CB4F0753D}" type="pres">
      <dgm:prSet presAssocID="{4F4CF455-4D07-4B84-B3C1-7314776CB3C8}" presName="parentText" presStyleLbl="node1" presStyleIdx="0" presStyleCnt="1" custScaleY="52312" custLinFactY="-39935" custLinFactNeighborX="-184" custLinFactNeighborY="-100000">
        <dgm:presLayoutVars>
          <dgm:chMax val="0"/>
          <dgm:bulletEnabled val="1"/>
        </dgm:presLayoutVars>
      </dgm:prSet>
      <dgm:spPr/>
    </dgm:pt>
    <dgm:pt modelId="{6928ED6C-C753-417D-A669-C427AFB1FF83}" type="pres">
      <dgm:prSet presAssocID="{4F4CF455-4D07-4B84-B3C1-7314776CB3C8}" presName="childText" presStyleLbl="revTx" presStyleIdx="0" presStyleCnt="1" custScaleY="130884">
        <dgm:presLayoutVars>
          <dgm:bulletEnabled val="1"/>
        </dgm:presLayoutVars>
      </dgm:prSet>
      <dgm:spPr/>
    </dgm:pt>
  </dgm:ptLst>
  <dgm:cxnLst>
    <dgm:cxn modelId="{EBBDDF2B-7963-4E32-A8C8-F55AC6601503}" type="presOf" srcId="{B7FA9F97-3210-428B-A9F1-9EC1A0544505}" destId="{A40FB8FE-F09E-4B7E-A41F-7B673EF26401}" srcOrd="0" destOrd="0" presId="urn:microsoft.com/office/officeart/2005/8/layout/vList2"/>
    <dgm:cxn modelId="{5C2F6C6B-360B-4B83-B6BB-AD2E093B421E}" srcId="{4F4CF455-4D07-4B84-B3C1-7314776CB3C8}" destId="{414BD03D-E7A4-4862-8355-9FC08544D626}" srcOrd="0" destOrd="0" parTransId="{1844BC64-2BF3-478D-A7B8-23F8477AF561}" sibTransId="{EB1454C1-B368-4D2E-A602-1DC05C23CF8F}"/>
    <dgm:cxn modelId="{0D11DB4B-2E11-40C9-8E4F-AD141E60F0BE}" type="presOf" srcId="{4F4CF455-4D07-4B84-B3C1-7314776CB3C8}" destId="{17000483-E29F-4606-A61A-ED8CB4F0753D}" srcOrd="0" destOrd="0" presId="urn:microsoft.com/office/officeart/2005/8/layout/vList2"/>
    <dgm:cxn modelId="{0B60FB88-8113-450E-BE82-22DAC0B2C4B7}" srcId="{4F4CF455-4D07-4B84-B3C1-7314776CB3C8}" destId="{69FD261E-01C2-4D8E-BD43-B298361D430D}" srcOrd="1" destOrd="0" parTransId="{08927FA3-B39A-4DDA-B1B6-94D004F4C39D}" sibTransId="{AC10E90D-8301-449C-8861-EF64C4F62DEC}"/>
    <dgm:cxn modelId="{1D95BDB4-27BA-4160-9275-6DD999DCF8FE}" type="presOf" srcId="{414BD03D-E7A4-4862-8355-9FC08544D626}" destId="{6928ED6C-C753-417D-A669-C427AFB1FF83}" srcOrd="0" destOrd="0" presId="urn:microsoft.com/office/officeart/2005/8/layout/vList2"/>
    <dgm:cxn modelId="{940508B6-5ED5-4F0E-AB53-845CC7561222}" type="presOf" srcId="{69FD261E-01C2-4D8E-BD43-B298361D430D}" destId="{6928ED6C-C753-417D-A669-C427AFB1FF83}" srcOrd="0" destOrd="1" presId="urn:microsoft.com/office/officeart/2005/8/layout/vList2"/>
    <dgm:cxn modelId="{7AF5D8CE-83A1-4469-B85D-12A95E185A14}" srcId="{B7FA9F97-3210-428B-A9F1-9EC1A0544505}" destId="{4F4CF455-4D07-4B84-B3C1-7314776CB3C8}" srcOrd="0" destOrd="0" parTransId="{A3BC2175-D3A6-4CA9-A1CC-8BF4774B63EF}" sibTransId="{52A032BE-0619-4BD5-BB5F-8F69837BE1A1}"/>
    <dgm:cxn modelId="{4E367687-1D85-4C1B-AEAB-AFE81906F1C8}" type="presParOf" srcId="{A40FB8FE-F09E-4B7E-A41F-7B673EF26401}" destId="{17000483-E29F-4606-A61A-ED8CB4F0753D}" srcOrd="0" destOrd="0" presId="urn:microsoft.com/office/officeart/2005/8/layout/vList2"/>
    <dgm:cxn modelId="{C35609C5-E083-4EEE-B511-4C48DE3D76CE}" type="presParOf" srcId="{A40FB8FE-F09E-4B7E-A41F-7B673EF26401}" destId="{6928ED6C-C753-417D-A669-C427AFB1FF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00483-E29F-4606-A61A-ED8CB4F0753D}">
      <dsp:nvSpPr>
        <dsp:cNvPr id="0" name=""/>
        <dsp:cNvSpPr/>
      </dsp:nvSpPr>
      <dsp:spPr>
        <a:xfrm>
          <a:off x="0" y="0"/>
          <a:ext cx="10082254" cy="1216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Client : Brenda’s Glass Expression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59399"/>
        <a:ext cx="9963456" cy="1098002"/>
      </dsp:txXfrm>
    </dsp:sp>
    <dsp:sp modelId="{6928ED6C-C753-417D-A669-C427AFB1FF83}">
      <dsp:nvSpPr>
        <dsp:cNvPr id="0" name=""/>
        <dsp:cNvSpPr/>
      </dsp:nvSpPr>
      <dsp:spPr>
        <a:xfrm>
          <a:off x="0" y="1743831"/>
          <a:ext cx="10082254" cy="242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Brenda's Glass Expression is a family-owned business in Comox Valley, Northern Vancouver Island.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provides glass working equipment and materials.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also offers stained glass repairs and stained-glass art.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established and successful for sixteen years.</a:t>
          </a:r>
        </a:p>
      </dsp:txBody>
      <dsp:txXfrm>
        <a:off x="0" y="1743831"/>
        <a:ext cx="10082254" cy="2421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0DF61-80B4-49C7-AC81-637CB5B27AF1}">
      <dsp:nvSpPr>
        <dsp:cNvPr id="0" name=""/>
        <dsp:cNvSpPr/>
      </dsp:nvSpPr>
      <dsp:spPr>
        <a:xfrm>
          <a:off x="0" y="47952"/>
          <a:ext cx="10058399" cy="111573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</a:t>
          </a:r>
          <a:r>
            <a:rPr lang="en-US" sz="5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6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Competitors</a:t>
          </a:r>
        </a:p>
      </dsp:txBody>
      <dsp:txXfrm>
        <a:off x="54466" y="102418"/>
        <a:ext cx="9949467" cy="1006801"/>
      </dsp:txXfrm>
    </dsp:sp>
    <dsp:sp modelId="{B47D677B-F8D4-4A75-8ED6-339156F57C8E}">
      <dsp:nvSpPr>
        <dsp:cNvPr id="0" name=""/>
        <dsp:cNvSpPr/>
      </dsp:nvSpPr>
      <dsp:spPr>
        <a:xfrm>
          <a:off x="0" y="1117368"/>
          <a:ext cx="10058399" cy="11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endParaRPr lang="en-US" sz="12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Jan’s Glass by the sea</a:t>
          </a: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Coastline Glass</a:t>
          </a: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2400" b="0" i="0" u="none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Nancy J. Morrison Stained Glass</a:t>
          </a:r>
          <a:endParaRPr lang="en-US" sz="2400" u="none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Cheeky Monkey Glass works</a:t>
          </a: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2400" b="0" i="0" kern="1200" dirty="0" err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Fireworx</a:t>
          </a:r>
          <a:r>
            <a:rPr lang="en-CA" sz="2400" b="0" i="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Glass Studio</a:t>
          </a: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17368"/>
        <a:ext cx="10058399" cy="1143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00483-E29F-4606-A61A-ED8CB4F0753D}">
      <dsp:nvSpPr>
        <dsp:cNvPr id="0" name=""/>
        <dsp:cNvSpPr/>
      </dsp:nvSpPr>
      <dsp:spPr>
        <a:xfrm>
          <a:off x="0" y="0"/>
          <a:ext cx="10082254" cy="1216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59399"/>
        <a:ext cx="9963456" cy="1098002"/>
      </dsp:txXfrm>
    </dsp:sp>
    <dsp:sp modelId="{6928ED6C-C753-417D-A669-C427AFB1FF83}">
      <dsp:nvSpPr>
        <dsp:cNvPr id="0" name=""/>
        <dsp:cNvSpPr/>
      </dsp:nvSpPr>
      <dsp:spPr>
        <a:xfrm>
          <a:off x="0" y="1677792"/>
          <a:ext cx="10082254" cy="255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 simple and interesting website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Emphasis on their specifications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Bringing together data from disparate sources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Making user readability more flexible.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77792"/>
        <a:ext cx="10082254" cy="2553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00483-E29F-4606-A61A-ED8CB4F0753D}">
      <dsp:nvSpPr>
        <dsp:cNvPr id="0" name=""/>
        <dsp:cNvSpPr/>
      </dsp:nvSpPr>
      <dsp:spPr>
        <a:xfrm>
          <a:off x="0" y="0"/>
          <a:ext cx="10082254" cy="9696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Sitemap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33" y="47333"/>
        <a:ext cx="9987588" cy="874965"/>
      </dsp:txXfrm>
    </dsp:sp>
    <dsp:sp modelId="{6928ED6C-C753-417D-A669-C427AFB1FF83}">
      <dsp:nvSpPr>
        <dsp:cNvPr id="0" name=""/>
        <dsp:cNvSpPr/>
      </dsp:nvSpPr>
      <dsp:spPr>
        <a:xfrm>
          <a:off x="0" y="2379042"/>
          <a:ext cx="10082254" cy="140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79042"/>
        <a:ext cx="10082254" cy="1408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00483-E29F-4606-A61A-ED8CB4F0753D}">
      <dsp:nvSpPr>
        <dsp:cNvPr id="0" name=""/>
        <dsp:cNvSpPr/>
      </dsp:nvSpPr>
      <dsp:spPr>
        <a:xfrm>
          <a:off x="0" y="128698"/>
          <a:ext cx="10082254" cy="6267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Wireframes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95" y="159293"/>
        <a:ext cx="10021064" cy="565549"/>
      </dsp:txXfrm>
    </dsp:sp>
    <dsp:sp modelId="{6928ED6C-C753-417D-A669-C427AFB1FF83}">
      <dsp:nvSpPr>
        <dsp:cNvPr id="0" name=""/>
        <dsp:cNvSpPr/>
      </dsp:nvSpPr>
      <dsp:spPr>
        <a:xfrm>
          <a:off x="0" y="2293731"/>
          <a:ext cx="10082254" cy="138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93731"/>
        <a:ext cx="10082254" cy="138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0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4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0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Data" Target="../diagrams/data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225D-095A-21B8-2C83-B613E896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5">
                    <a:lumMod val="50000"/>
                  </a:schemeClr>
                </a:solidFill>
              </a:rPr>
              <a:t>Brenda’s Glass Expression</a:t>
            </a:r>
            <a:endParaRPr lang="en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0C69-FF50-5610-5E67-0C0353AB8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300" dirty="0">
                <a:solidFill>
                  <a:schemeClr val="accent5">
                    <a:lumMod val="50000"/>
                  </a:schemeClr>
                </a:solidFill>
                <a:latin typeface="Sans Serif "/>
              </a:rPr>
              <a:t>Website Proposal </a:t>
            </a:r>
          </a:p>
          <a:p>
            <a:pPr algn="r">
              <a:lnSpc>
                <a:spcPct val="100000"/>
              </a:lnSpc>
            </a:pPr>
            <a:r>
              <a:rPr lang="en-CA" sz="1300" dirty="0">
                <a:solidFill>
                  <a:schemeClr val="accent5">
                    <a:lumMod val="50000"/>
                  </a:schemeClr>
                </a:solidFill>
                <a:latin typeface="Sans Serif "/>
              </a:rPr>
              <a:t> 						                                          				Josmi Jose                                            		                        DGL 103 CVS1</a:t>
            </a:r>
          </a:p>
          <a:p>
            <a:pPr>
              <a:lnSpc>
                <a:spcPct val="100000"/>
              </a:lnSpc>
            </a:pPr>
            <a:endParaRPr lang="en-CA" sz="1300" dirty="0"/>
          </a:p>
        </p:txBody>
      </p:sp>
      <p:pic>
        <p:nvPicPr>
          <p:cNvPr id="11" name="Picture 3" descr="Diagram&#10;&#10;Description automatically generated">
            <a:extLst>
              <a:ext uri="{FF2B5EF4-FFF2-40B4-BE49-F238E27FC236}">
                <a16:creationId xmlns:a16="http://schemas.microsoft.com/office/drawing/2014/main" id="{B102B811-3F93-4981-5F7A-A705007B9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r="8211" b="1"/>
          <a:stretch/>
        </p:blipFill>
        <p:spPr>
          <a:xfrm>
            <a:off x="620973" y="1804036"/>
            <a:ext cx="2758331" cy="2731228"/>
          </a:xfrm>
          <a:prstGeom prst="rect">
            <a:avLst/>
          </a:prstGeom>
        </p:spPr>
      </p:pic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1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8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955656-8DB0-F972-D887-9C5C2E56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r="18242"/>
          <a:stretch/>
        </p:blipFill>
        <p:spPr>
          <a:xfrm>
            <a:off x="21" y="10"/>
            <a:ext cx="739281" cy="963263"/>
          </a:xfrm>
          <a:prstGeom prst="rect">
            <a:avLst/>
          </a:prstGeom>
        </p:spPr>
      </p:pic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71767B6C-5C27-64E7-FFA6-453BA75A5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828824"/>
              </p:ext>
            </p:extLst>
          </p:nvPr>
        </p:nvGraphicFramePr>
        <p:xfrm>
          <a:off x="1073426" y="1176793"/>
          <a:ext cx="10082254" cy="4692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80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8" name="Straight Connector 8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1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3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C304DD9-195F-3603-A92E-27A80DDD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8" y="4616245"/>
            <a:ext cx="2441169" cy="912586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F22A3284-8811-21E0-7DB8-8296B4D4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76" y="4735525"/>
            <a:ext cx="2455480" cy="586603"/>
          </a:xfrm>
          <a:prstGeom prst="rect">
            <a:avLst/>
          </a:prstGeom>
        </p:spPr>
      </p:pic>
      <p:pic>
        <p:nvPicPr>
          <p:cNvPr id="10" name="Picture 9" descr="Text">
            <a:extLst>
              <a:ext uri="{FF2B5EF4-FFF2-40B4-BE49-F238E27FC236}">
                <a16:creationId xmlns:a16="http://schemas.microsoft.com/office/drawing/2014/main" id="{1A99A234-7AC2-13D9-CF41-58EA0F74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65" y="4505494"/>
            <a:ext cx="2455479" cy="82258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A0C3C5-E1AC-C7F5-83F8-1422BCA483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83" y="4560215"/>
            <a:ext cx="2455479" cy="71314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955656-8DB0-F972-D887-9C5C2E562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r="18242"/>
          <a:stretch/>
        </p:blipFill>
        <p:spPr>
          <a:xfrm>
            <a:off x="21" y="10"/>
            <a:ext cx="739281" cy="963263"/>
          </a:xfrm>
          <a:prstGeom prst="rect">
            <a:avLst/>
          </a:prstGeom>
        </p:spPr>
      </p:pic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71767B6C-5C27-64E7-FFA6-453BA75A5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34803"/>
              </p:ext>
            </p:extLst>
          </p:nvPr>
        </p:nvGraphicFramePr>
        <p:xfrm>
          <a:off x="1097280" y="963273"/>
          <a:ext cx="10058400" cy="226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333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955656-8DB0-F972-D887-9C5C2E56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r="18242"/>
          <a:stretch/>
        </p:blipFill>
        <p:spPr>
          <a:xfrm>
            <a:off x="21" y="10"/>
            <a:ext cx="739281" cy="963263"/>
          </a:xfrm>
          <a:prstGeom prst="rect">
            <a:avLst/>
          </a:prstGeom>
        </p:spPr>
      </p:pic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71767B6C-5C27-64E7-FFA6-453BA75A5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156324"/>
              </p:ext>
            </p:extLst>
          </p:nvPr>
        </p:nvGraphicFramePr>
        <p:xfrm>
          <a:off x="1073426" y="1176793"/>
          <a:ext cx="10082254" cy="4692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548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955656-8DB0-F972-D887-9C5C2E56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r="18242"/>
          <a:stretch/>
        </p:blipFill>
        <p:spPr>
          <a:xfrm>
            <a:off x="21" y="10"/>
            <a:ext cx="739281" cy="963263"/>
          </a:xfrm>
          <a:prstGeom prst="rect">
            <a:avLst/>
          </a:prstGeom>
        </p:spPr>
      </p:pic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71767B6C-5C27-64E7-FFA6-453BA75A5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177987"/>
              </p:ext>
            </p:extLst>
          </p:nvPr>
        </p:nvGraphicFramePr>
        <p:xfrm>
          <a:off x="1073426" y="671803"/>
          <a:ext cx="10082254" cy="51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A80703-6AD8-FA3F-DD15-88CC06301761}"/>
              </a:ext>
            </a:extLst>
          </p:cNvPr>
          <p:cNvSpPr/>
          <p:nvPr/>
        </p:nvSpPr>
        <p:spPr>
          <a:xfrm>
            <a:off x="3675774" y="2152650"/>
            <a:ext cx="4476751" cy="790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Brenda’s Glass Expression</a:t>
            </a:r>
          </a:p>
          <a:p>
            <a:pPr algn="ctr"/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C00448-947A-5DC1-BD4D-715DCBBF9248}"/>
              </a:ext>
            </a:extLst>
          </p:cNvPr>
          <p:cNvSpPr/>
          <p:nvPr/>
        </p:nvSpPr>
        <p:spPr>
          <a:xfrm>
            <a:off x="1043878" y="3352313"/>
            <a:ext cx="1638300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038762-EAD0-AAD8-B2C7-51A0CBA0DAD5}"/>
              </a:ext>
            </a:extLst>
          </p:cNvPr>
          <p:cNvSpPr/>
          <p:nvPr/>
        </p:nvSpPr>
        <p:spPr>
          <a:xfrm>
            <a:off x="2930379" y="3367252"/>
            <a:ext cx="1916419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ADF72D-1A26-193C-A243-120744E17F53}"/>
              </a:ext>
            </a:extLst>
          </p:cNvPr>
          <p:cNvSpPr/>
          <p:nvPr/>
        </p:nvSpPr>
        <p:spPr>
          <a:xfrm>
            <a:off x="6322480" y="3429000"/>
            <a:ext cx="1421715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&amp; News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7A5403-B10F-8A11-9B71-6B3DAD4CF9DD}"/>
              </a:ext>
            </a:extLst>
          </p:cNvPr>
          <p:cNvSpPr/>
          <p:nvPr/>
        </p:nvSpPr>
        <p:spPr>
          <a:xfrm>
            <a:off x="8987572" y="3343925"/>
            <a:ext cx="1697206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09D16-0407-21F9-4585-31539717BC0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863028" y="2943225"/>
            <a:ext cx="4051122" cy="40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0FC7A5-D5C7-ED8C-DC3D-EC7B8FA2AB9B}"/>
              </a:ext>
            </a:extLst>
          </p:cNvPr>
          <p:cNvCxnSpPr>
            <a:stCxn id="3" idx="2"/>
          </p:cNvCxnSpPr>
          <p:nvPr/>
        </p:nvCxnSpPr>
        <p:spPr>
          <a:xfrm flipH="1">
            <a:off x="3888588" y="2943225"/>
            <a:ext cx="2025562" cy="40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0FE059-51B4-DA08-6750-843B7341504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914150" y="2943225"/>
            <a:ext cx="3922025" cy="4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E0B091-60AB-7736-0846-BA29B8936A90}"/>
              </a:ext>
            </a:extLst>
          </p:cNvPr>
          <p:cNvSpPr txBox="1"/>
          <p:nvPr/>
        </p:nvSpPr>
        <p:spPr>
          <a:xfrm>
            <a:off x="1073426" y="4161453"/>
            <a:ext cx="160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-Home</a:t>
            </a:r>
          </a:p>
          <a:p>
            <a:r>
              <a:rPr lang="en-CA" dirty="0"/>
              <a:t>-Shop</a:t>
            </a:r>
          </a:p>
          <a:p>
            <a:r>
              <a:rPr lang="en-CA"/>
              <a:t>-Offer &amp; News</a:t>
            </a:r>
            <a:endParaRPr lang="en-CA" dirty="0"/>
          </a:p>
          <a:p>
            <a:r>
              <a:rPr lang="en-CA" dirty="0"/>
              <a:t>-Contact 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8CB2C-C4AD-F61E-4716-D6A06C1D00F4}"/>
              </a:ext>
            </a:extLst>
          </p:cNvPr>
          <p:cNvSpPr txBox="1"/>
          <p:nvPr/>
        </p:nvSpPr>
        <p:spPr>
          <a:xfrm>
            <a:off x="8350898" y="2024743"/>
            <a:ext cx="2002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-Introduction</a:t>
            </a:r>
          </a:p>
          <a:p>
            <a:r>
              <a:rPr lang="en-CA" dirty="0"/>
              <a:t>-Owner Details</a:t>
            </a:r>
          </a:p>
          <a:p>
            <a:r>
              <a:rPr lang="en-CA" dirty="0"/>
              <a:t>-Gallery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AD7D0B-98B6-AC7D-8CD6-23ADFA96A6BE}"/>
              </a:ext>
            </a:extLst>
          </p:cNvPr>
          <p:cNvSpPr txBox="1"/>
          <p:nvPr/>
        </p:nvSpPr>
        <p:spPr>
          <a:xfrm>
            <a:off x="3039985" y="4248393"/>
            <a:ext cx="1690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-Supplies</a:t>
            </a:r>
          </a:p>
          <a:p>
            <a:r>
              <a:rPr lang="en-CA" dirty="0"/>
              <a:t>-Kits</a:t>
            </a:r>
          </a:p>
          <a:p>
            <a:r>
              <a:rPr lang="en-CA" dirty="0"/>
              <a:t>-Grinders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DE046-A230-EA5E-65AB-390C73682485}"/>
              </a:ext>
            </a:extLst>
          </p:cNvPr>
          <p:cNvSpPr txBox="1"/>
          <p:nvPr/>
        </p:nvSpPr>
        <p:spPr>
          <a:xfrm>
            <a:off x="9012830" y="4161451"/>
            <a:ext cx="195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-Open hours</a:t>
            </a:r>
          </a:p>
          <a:p>
            <a:r>
              <a:rPr lang="en-CA" dirty="0"/>
              <a:t>-Contact form</a:t>
            </a:r>
          </a:p>
          <a:p>
            <a:r>
              <a:rPr lang="en-CA" dirty="0"/>
              <a:t>-Business hours</a:t>
            </a:r>
          </a:p>
          <a:p>
            <a:r>
              <a:rPr lang="en-CA" dirty="0"/>
              <a:t>-maps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1270C6-21FF-4F2E-AE74-E0D081F76D3D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5914150" y="2943225"/>
            <a:ext cx="1119188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955656-8DB0-F972-D887-9C5C2E56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r="18242"/>
          <a:stretch/>
        </p:blipFill>
        <p:spPr>
          <a:xfrm>
            <a:off x="21" y="10"/>
            <a:ext cx="739281" cy="963263"/>
          </a:xfrm>
          <a:prstGeom prst="rect">
            <a:avLst/>
          </a:prstGeom>
        </p:spPr>
      </p:pic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71767B6C-5C27-64E7-FFA6-453BA75A5630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089261373"/>
              </p:ext>
            </p:extLst>
          </p:nvPr>
        </p:nvGraphicFramePr>
        <p:xfrm>
          <a:off x="1073426" y="521209"/>
          <a:ext cx="10082254" cy="534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791F6CF-BDFA-60B2-7AFD-1B9F36FC3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0980"/>
              </p:ext>
            </p:extLst>
          </p:nvPr>
        </p:nvGraphicFramePr>
        <p:xfrm>
          <a:off x="1110532" y="1242180"/>
          <a:ext cx="1004514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2574">
                  <a:extLst>
                    <a:ext uri="{9D8B030D-6E8A-4147-A177-3AD203B41FA5}">
                      <a16:colId xmlns:a16="http://schemas.microsoft.com/office/drawing/2014/main" val="2468345531"/>
                    </a:ext>
                  </a:extLst>
                </a:gridCol>
                <a:gridCol w="5022574">
                  <a:extLst>
                    <a:ext uri="{9D8B030D-6E8A-4147-A177-3AD203B41FA5}">
                      <a16:colId xmlns:a16="http://schemas.microsoft.com/office/drawing/2014/main" val="205237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7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78452"/>
                  </a:ext>
                </a:extLst>
              </a:tr>
            </a:tbl>
          </a:graphicData>
        </a:graphic>
      </p:graphicFrame>
      <p:pic>
        <p:nvPicPr>
          <p:cNvPr id="7" name="Picture 6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id="{46510F01-B890-4644-494D-6E7795594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8" y="1556391"/>
            <a:ext cx="5001208" cy="4665567"/>
          </a:xfrm>
          <a:prstGeom prst="rect">
            <a:avLst/>
          </a:prstGeom>
        </p:spPr>
      </p:pic>
      <p:pic>
        <p:nvPicPr>
          <p:cNvPr id="9" name="Picture 8" descr="A piece of paper with writing">
            <a:extLst>
              <a:ext uri="{FF2B5EF4-FFF2-40B4-BE49-F238E27FC236}">
                <a16:creationId xmlns:a16="http://schemas.microsoft.com/office/drawing/2014/main" id="{6A593429-BC6B-CDD4-FA9E-39B07F0739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54" y="1556391"/>
            <a:ext cx="5001208" cy="45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955656-8DB0-F972-D887-9C5C2E56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r="18242"/>
          <a:stretch/>
        </p:blipFill>
        <p:spPr>
          <a:xfrm>
            <a:off x="21" y="10"/>
            <a:ext cx="739281" cy="963263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3E5330-1302-47CD-AB9F-B860F57AF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89025"/>
              </p:ext>
            </p:extLst>
          </p:nvPr>
        </p:nvGraphicFramePr>
        <p:xfrm>
          <a:off x="1104900" y="719666"/>
          <a:ext cx="1003935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4057361443"/>
                    </a:ext>
                  </a:extLst>
                </a:gridCol>
                <a:gridCol w="5019675">
                  <a:extLst>
                    <a:ext uri="{9D8B030D-6E8A-4147-A177-3AD203B41FA5}">
                      <a16:colId xmlns:a16="http://schemas.microsoft.com/office/drawing/2014/main" val="1013064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  Offers &amp;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 Contact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0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59497"/>
                  </a:ext>
                </a:extLst>
              </a:tr>
            </a:tbl>
          </a:graphicData>
        </a:graphic>
      </p:graphicFrame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97096959-9A49-C90F-5058-80A100C52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0506"/>
            <a:ext cx="4991100" cy="5138844"/>
          </a:xfrm>
          <a:prstGeom prst="rect">
            <a:avLst/>
          </a:prstGeom>
        </p:spPr>
      </p:pic>
      <p:pic>
        <p:nvPicPr>
          <p:cNvPr id="8" name="Picture 7" descr="Diagram, letter&#10;&#10;Description automatically generated with medium confidence">
            <a:extLst>
              <a:ext uri="{FF2B5EF4-FFF2-40B4-BE49-F238E27FC236}">
                <a16:creationId xmlns:a16="http://schemas.microsoft.com/office/drawing/2014/main" id="{13989478-3B36-89B6-B323-3D8A6A251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22" y="1090506"/>
            <a:ext cx="5034428" cy="51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8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175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 Next LT Pro</vt:lpstr>
      <vt:lpstr>Avenir Next LT Pro Light</vt:lpstr>
      <vt:lpstr>Calibri</vt:lpstr>
      <vt:lpstr>Sans Serif </vt:lpstr>
      <vt:lpstr>Times New Roman</vt:lpstr>
      <vt:lpstr>Wingdings</vt:lpstr>
      <vt:lpstr>RetrospectVTI</vt:lpstr>
      <vt:lpstr>Brenda’s Glass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Brenda’s Glass Expression</dc:title>
  <dc:creator>Josmi Jose</dc:creator>
  <cp:lastModifiedBy>Josmi Jose</cp:lastModifiedBy>
  <cp:revision>6</cp:revision>
  <dcterms:created xsi:type="dcterms:W3CDTF">2022-11-20T17:29:16Z</dcterms:created>
  <dcterms:modified xsi:type="dcterms:W3CDTF">2022-12-03T03:23:34Z</dcterms:modified>
</cp:coreProperties>
</file>