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0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894" y="22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6539414" cy="4409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ID (refers to the 17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sdg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numbers-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College Name-</a:t>
            </a:r>
          </a:p>
          <a:p>
            <a:pPr algn="just">
              <a:lnSpc>
                <a:spcPct val="20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Lead Name-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D98B0D-50C0-7CFE-50C6-120AE2C2BD3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6769582" y="1231900"/>
            <a:ext cx="5403850" cy="54038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8DBC36-CF6C-5DBA-31DD-773FA0991B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3" b="94149" l="4150" r="96586">
                        <a14:foregroundMark x1="5288" y1="31915" x2="5355" y2="55053"/>
                        <a14:foregroundMark x1="7296" y1="56915" x2="6493" y2="71277"/>
                        <a14:foregroundMark x1="5422" y1="53989" x2="7631" y2="57447"/>
                        <a14:foregroundMark x1="5890" y1="32979" x2="5221" y2="32979"/>
                        <a14:foregroundMark x1="5422" y1="72606" x2="7430" y2="58511"/>
                        <a14:foregroundMark x1="10241" y1="72606" x2="21151" y2="63032"/>
                        <a14:foregroundMark x1="21151" y1="63032" x2="16801" y2="62234"/>
                        <a14:foregroundMark x1="24029" y1="73138" x2="29116" y2="34043"/>
                        <a14:foregroundMark x1="29116" y1="34043" x2="25837" y2="70213"/>
                        <a14:foregroundMark x1="24498" y1="52660" x2="25904" y2="54787"/>
                        <a14:foregroundMark x1="29719" y1="84574" x2="36479" y2="40957"/>
                        <a14:foregroundMark x1="36479" y1="40957" x2="30857" y2="79521"/>
                        <a14:foregroundMark x1="30857" y1="79521" x2="41700" y2="64096"/>
                        <a14:foregroundMark x1="41700" y1="64096" x2="42035" y2="68883"/>
                        <a14:foregroundMark x1="43373" y1="59309" x2="53882" y2="42819"/>
                        <a14:foregroundMark x1="53882" y1="42819" x2="51473" y2="39894"/>
                        <a14:foregroundMark x1="48260" y1="53723" x2="48193" y2="52926"/>
                        <a14:foregroundMark x1="44244" y1="65957" x2="52410" y2="68085"/>
                        <a14:foregroundMark x1="54418" y1="41489" x2="58768" y2="70479"/>
                        <a14:foregroundMark x1="60977" y1="6383" x2="68809" y2="50798"/>
                        <a14:foregroundMark x1="61178" y1="6649" x2="69946" y2="40691"/>
                        <a14:foregroundMark x1="69946" y1="40691" x2="65462" y2="84840"/>
                        <a14:foregroundMark x1="65462" y1="84840" x2="66934" y2="38298"/>
                        <a14:foregroundMark x1="66934" y1="38298" x2="64659" y2="81915"/>
                        <a14:foregroundMark x1="64659" y1="81915" x2="70616" y2="44149"/>
                        <a14:foregroundMark x1="70616" y1="44149" x2="73159" y2="70479"/>
                        <a14:foregroundMark x1="80321" y1="46277" x2="84003" y2="71277"/>
                        <a14:foregroundMark x1="86680" y1="74468" x2="87015" y2="75000"/>
                        <a14:foregroundMark x1="87015" y1="75000" x2="88420" y2="73670"/>
                        <a14:foregroundMark x1="90027" y1="56649" x2="96921" y2="68085"/>
                        <a14:foregroundMark x1="79250" y1="86968" x2="82329" y2="88830"/>
                        <a14:foregroundMark x1="84739" y1="87500" x2="95850" y2="92819"/>
                        <a14:foregroundMark x1="95850" y1="92819" x2="96519" y2="90160"/>
                        <a14:foregroundMark x1="87282" y1="93351" x2="96653" y2="90160"/>
                        <a14:foregroundMark x1="4150" y1="88032" x2="10576" y2="90160"/>
                        <a14:foregroundMark x1="11914" y1="90160" x2="14324" y2="87766"/>
                        <a14:foregroundMark x1="15797" y1="87500" x2="27376" y2="91489"/>
                        <a14:foregroundMark x1="27376" y1="91489" x2="27912" y2="92819"/>
                        <a14:foregroundMark x1="30054" y1="91755" x2="41232" y2="90160"/>
                        <a14:foregroundMark x1="41232" y1="90160" x2="36278" y2="90160"/>
                        <a14:foregroundMark x1="42704" y1="93085" x2="46854" y2="92021"/>
                        <a14:foregroundMark x1="48394" y1="92021" x2="59371" y2="92553"/>
                        <a14:foregroundMark x1="59371" y1="92553" x2="59103" y2="91223"/>
                        <a14:foregroundMark x1="24029" y1="51330" x2="25636" y2="47340"/>
                        <a14:foregroundMark x1="25033" y1="45479" x2="24498" y2="35106"/>
                        <a14:foregroundMark x1="24498" y1="35106" x2="25100" y2="44681"/>
                        <a14:foregroundMark x1="24900" y1="37500" x2="24498" y2="35106"/>
                        <a14:foregroundMark x1="24498" y1="35106" x2="30187" y2="35904"/>
                        <a14:foregroundMark x1="30187" y1="35372" x2="28046" y2="35904"/>
                        <a14:foregroundMark x1="27644" y1="34043" x2="30790" y2="35638"/>
                        <a14:foregroundMark x1="40161" y1="72340" x2="41432" y2="69415"/>
                        <a14:foregroundMark x1="41365" y1="72606" x2="42704" y2="74202"/>
                        <a14:foregroundMark x1="42704" y1="74202" x2="42236" y2="69947"/>
                        <a14:foregroundMark x1="60643" y1="94149" x2="68005" y2="50798"/>
                        <a14:foregroundMark x1="68005" y1="50798" x2="63588" y2="90691"/>
                        <a14:foregroundMark x1="63588" y1="90691" x2="69880" y2="51596"/>
                        <a14:foregroundMark x1="69880" y1="51596" x2="69813" y2="52394"/>
                        <a14:foregroundMark x1="70482" y1="40691" x2="72222" y2="48404"/>
                        <a14:foregroundMark x1="72624" y1="37234" x2="73628" y2="27128"/>
                        <a14:foregroundMark x1="72825" y1="32979" x2="72088" y2="36436"/>
                        <a14:foregroundMark x1="72088" y1="36436" x2="75100" y2="28989"/>
                        <a14:foregroundMark x1="75100" y1="28989" x2="73963" y2="29521"/>
                        <a14:foregroundMark x1="74699" y1="29521" x2="74900" y2="27660"/>
                        <a14:foregroundMark x1="74900" y1="27660" x2="75368" y2="27660"/>
                        <a14:foregroundMark x1="75368" y1="27660" x2="75971" y2="27660"/>
                        <a14:foregroundMark x1="51874" y1="89628" x2="55020" y2="90426"/>
                        <a14:foregroundMark x1="55020" y1="90426" x2="47456" y2="91489"/>
                        <a14:foregroundMark x1="35944" y1="89362" x2="37015" y2="87766"/>
                        <a14:foregroundMark x1="22758" y1="86702" x2="27108" y2="89628"/>
                        <a14:foregroundMark x1="7697" y1="89362" x2="10241" y2="91223"/>
                        <a14:foregroundMark x1="13655" y1="92021" x2="14525" y2="87500"/>
                        <a14:backgroundMark x1="29384" y1="84309" x2="30256" y2="78267"/>
                        <a14:backgroundMark x1="51856" y1="71397" x2="52410" y2="71809"/>
                        <a14:backgroundMark x1="44177" y1="65691" x2="44276" y2="65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864" y="-6164"/>
            <a:ext cx="4419368" cy="11122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@ImpactX 2.O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053396-6BBB-67B1-06C9-D6DEE6F7BB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3" b="94149" l="4150" r="96586">
                        <a14:foregroundMark x1="5288" y1="31915" x2="5355" y2="55053"/>
                        <a14:foregroundMark x1="7296" y1="56915" x2="6493" y2="71277"/>
                        <a14:foregroundMark x1="5422" y1="53989" x2="7631" y2="57447"/>
                        <a14:foregroundMark x1="5890" y1="32979" x2="5221" y2="32979"/>
                        <a14:foregroundMark x1="5422" y1="72606" x2="7430" y2="58511"/>
                        <a14:foregroundMark x1="10241" y1="72606" x2="21151" y2="63032"/>
                        <a14:foregroundMark x1="21151" y1="63032" x2="16801" y2="62234"/>
                        <a14:foregroundMark x1="24029" y1="73138" x2="29116" y2="34043"/>
                        <a14:foregroundMark x1="29116" y1="34043" x2="25837" y2="70213"/>
                        <a14:foregroundMark x1="24498" y1="52660" x2="25904" y2="54787"/>
                        <a14:foregroundMark x1="29719" y1="84574" x2="36479" y2="40957"/>
                        <a14:foregroundMark x1="36479" y1="40957" x2="30857" y2="79521"/>
                        <a14:foregroundMark x1="30857" y1="79521" x2="41700" y2="64096"/>
                        <a14:foregroundMark x1="41700" y1="64096" x2="42035" y2="68883"/>
                        <a14:foregroundMark x1="43373" y1="59309" x2="53882" y2="42819"/>
                        <a14:foregroundMark x1="53882" y1="42819" x2="51473" y2="39894"/>
                        <a14:foregroundMark x1="48260" y1="53723" x2="48193" y2="52926"/>
                        <a14:foregroundMark x1="44244" y1="65957" x2="52410" y2="68085"/>
                        <a14:foregroundMark x1="54418" y1="41489" x2="58768" y2="70479"/>
                        <a14:foregroundMark x1="60977" y1="6383" x2="68809" y2="50798"/>
                        <a14:foregroundMark x1="61178" y1="6649" x2="69946" y2="40691"/>
                        <a14:foregroundMark x1="69946" y1="40691" x2="65462" y2="84840"/>
                        <a14:foregroundMark x1="65462" y1="84840" x2="66934" y2="38298"/>
                        <a14:foregroundMark x1="66934" y1="38298" x2="64659" y2="81915"/>
                        <a14:foregroundMark x1="64659" y1="81915" x2="70616" y2="44149"/>
                        <a14:foregroundMark x1="70616" y1="44149" x2="73159" y2="70479"/>
                        <a14:foregroundMark x1="80321" y1="46277" x2="84003" y2="71277"/>
                        <a14:foregroundMark x1="86680" y1="74468" x2="87015" y2="75000"/>
                        <a14:foregroundMark x1="87015" y1="75000" x2="88420" y2="73670"/>
                        <a14:foregroundMark x1="90027" y1="56649" x2="96921" y2="68085"/>
                        <a14:foregroundMark x1="79250" y1="86968" x2="82329" y2="88830"/>
                        <a14:foregroundMark x1="84739" y1="87500" x2="95850" y2="92819"/>
                        <a14:foregroundMark x1="95850" y1="92819" x2="96519" y2="90160"/>
                        <a14:foregroundMark x1="87282" y1="93351" x2="96653" y2="90160"/>
                        <a14:foregroundMark x1="4150" y1="88032" x2="10576" y2="90160"/>
                        <a14:foregroundMark x1="11914" y1="90160" x2="14324" y2="87766"/>
                        <a14:foregroundMark x1="15797" y1="87500" x2="27376" y2="91489"/>
                        <a14:foregroundMark x1="27376" y1="91489" x2="27912" y2="92819"/>
                        <a14:foregroundMark x1="30054" y1="91755" x2="41232" y2="90160"/>
                        <a14:foregroundMark x1="41232" y1="90160" x2="36278" y2="90160"/>
                        <a14:foregroundMark x1="42704" y1="93085" x2="46854" y2="92021"/>
                        <a14:foregroundMark x1="48394" y1="92021" x2="59371" y2="92553"/>
                        <a14:foregroundMark x1="59371" y1="92553" x2="59103" y2="91223"/>
                        <a14:foregroundMark x1="24029" y1="51330" x2="25636" y2="47340"/>
                        <a14:foregroundMark x1="25033" y1="45479" x2="24498" y2="35106"/>
                        <a14:foregroundMark x1="24498" y1="35106" x2="25100" y2="44681"/>
                        <a14:foregroundMark x1="24900" y1="37500" x2="24498" y2="35106"/>
                        <a14:foregroundMark x1="24498" y1="35106" x2="30187" y2="35904"/>
                        <a14:foregroundMark x1="30187" y1="35372" x2="28046" y2="35904"/>
                        <a14:foregroundMark x1="27644" y1="34043" x2="30790" y2="35638"/>
                        <a14:foregroundMark x1="40161" y1="72340" x2="41432" y2="69415"/>
                        <a14:foregroundMark x1="41365" y1="72606" x2="42704" y2="74202"/>
                        <a14:foregroundMark x1="42704" y1="74202" x2="42236" y2="69947"/>
                        <a14:foregroundMark x1="60643" y1="94149" x2="68005" y2="50798"/>
                        <a14:foregroundMark x1="68005" y1="50798" x2="63588" y2="90691"/>
                        <a14:foregroundMark x1="63588" y1="90691" x2="69880" y2="51596"/>
                        <a14:foregroundMark x1="69880" y1="51596" x2="69813" y2="52394"/>
                        <a14:foregroundMark x1="70482" y1="40691" x2="72222" y2="48404"/>
                        <a14:foregroundMark x1="72624" y1="37234" x2="73628" y2="27128"/>
                        <a14:foregroundMark x1="72825" y1="32979" x2="72088" y2="36436"/>
                        <a14:foregroundMark x1="72088" y1="36436" x2="75100" y2="28989"/>
                        <a14:foregroundMark x1="75100" y1="28989" x2="73963" y2="29521"/>
                        <a14:foregroundMark x1="74699" y1="29521" x2="74900" y2="27660"/>
                        <a14:foregroundMark x1="74900" y1="27660" x2="75368" y2="27660"/>
                        <a14:foregroundMark x1="75368" y1="27660" x2="75971" y2="27660"/>
                        <a14:foregroundMark x1="51874" y1="89628" x2="55020" y2="90426"/>
                        <a14:foregroundMark x1="55020" y1="90426" x2="47456" y2="91489"/>
                        <a14:foregroundMark x1="35944" y1="89362" x2="37015" y2="87766"/>
                        <a14:foregroundMark x1="22758" y1="86702" x2="27108" y2="89628"/>
                        <a14:foregroundMark x1="7697" y1="89362" x2="10241" y2="91223"/>
                        <a14:foregroundMark x1="13655" y1="92021" x2="14525" y2="87500"/>
                        <a14:backgroundMark x1="29384" y1="84309" x2="30256" y2="78267"/>
                        <a14:backgroundMark x1="51856" y1="71397" x2="52410" y2="71809"/>
                        <a14:backgroundMark x1="44177" y1="65691" x2="44276" y2="65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864" y="-6164"/>
            <a:ext cx="4419368" cy="11122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91919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111379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Try to include a video of the working process. (Not mandatory)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@ImpactX 2.O Idea submission- Template</a:t>
            </a: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C5200C-3A95-C58D-9461-F038658D52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3" b="94149" l="4150" r="96586">
                        <a14:foregroundMark x1="5288" y1="31915" x2="5355" y2="55053"/>
                        <a14:foregroundMark x1="7296" y1="56915" x2="6493" y2="71277"/>
                        <a14:foregroundMark x1="5422" y1="53989" x2="7631" y2="57447"/>
                        <a14:foregroundMark x1="5890" y1="32979" x2="5221" y2="32979"/>
                        <a14:foregroundMark x1="5422" y1="72606" x2="7430" y2="58511"/>
                        <a14:foregroundMark x1="10241" y1="72606" x2="21151" y2="63032"/>
                        <a14:foregroundMark x1="21151" y1="63032" x2="16801" y2="62234"/>
                        <a14:foregroundMark x1="24029" y1="73138" x2="29116" y2="34043"/>
                        <a14:foregroundMark x1="29116" y1="34043" x2="25837" y2="70213"/>
                        <a14:foregroundMark x1="24498" y1="52660" x2="25904" y2="54787"/>
                        <a14:foregroundMark x1="29719" y1="84574" x2="36479" y2="40957"/>
                        <a14:foregroundMark x1="36479" y1="40957" x2="30857" y2="79521"/>
                        <a14:foregroundMark x1="30857" y1="79521" x2="41700" y2="64096"/>
                        <a14:foregroundMark x1="41700" y1="64096" x2="42035" y2="68883"/>
                        <a14:foregroundMark x1="43373" y1="59309" x2="53882" y2="42819"/>
                        <a14:foregroundMark x1="53882" y1="42819" x2="51473" y2="39894"/>
                        <a14:foregroundMark x1="48260" y1="53723" x2="48193" y2="52926"/>
                        <a14:foregroundMark x1="44244" y1="65957" x2="52410" y2="68085"/>
                        <a14:foregroundMark x1="54418" y1="41489" x2="58768" y2="70479"/>
                        <a14:foregroundMark x1="60977" y1="6383" x2="68809" y2="50798"/>
                        <a14:foregroundMark x1="61178" y1="6649" x2="69946" y2="40691"/>
                        <a14:foregroundMark x1="69946" y1="40691" x2="65462" y2="84840"/>
                        <a14:foregroundMark x1="65462" y1="84840" x2="66934" y2="38298"/>
                        <a14:foregroundMark x1="66934" y1="38298" x2="64659" y2="81915"/>
                        <a14:foregroundMark x1="64659" y1="81915" x2="70616" y2="44149"/>
                        <a14:foregroundMark x1="70616" y1="44149" x2="73159" y2="70479"/>
                        <a14:foregroundMark x1="80321" y1="46277" x2="84003" y2="71277"/>
                        <a14:foregroundMark x1="86680" y1="74468" x2="87015" y2="75000"/>
                        <a14:foregroundMark x1="87015" y1="75000" x2="88420" y2="73670"/>
                        <a14:foregroundMark x1="90027" y1="56649" x2="96921" y2="68085"/>
                        <a14:foregroundMark x1="79250" y1="86968" x2="82329" y2="88830"/>
                        <a14:foregroundMark x1="84739" y1="87500" x2="95850" y2="92819"/>
                        <a14:foregroundMark x1="95850" y1="92819" x2="96519" y2="90160"/>
                        <a14:foregroundMark x1="87282" y1="93351" x2="96653" y2="90160"/>
                        <a14:foregroundMark x1="4150" y1="88032" x2="10576" y2="90160"/>
                        <a14:foregroundMark x1="11914" y1="90160" x2="14324" y2="87766"/>
                        <a14:foregroundMark x1="15797" y1="87500" x2="27376" y2="91489"/>
                        <a14:foregroundMark x1="27376" y1="91489" x2="27912" y2="92819"/>
                        <a14:foregroundMark x1="30054" y1="91755" x2="41232" y2="90160"/>
                        <a14:foregroundMark x1="41232" y1="90160" x2="36278" y2="90160"/>
                        <a14:foregroundMark x1="42704" y1="93085" x2="46854" y2="92021"/>
                        <a14:foregroundMark x1="48394" y1="92021" x2="59371" y2="92553"/>
                        <a14:foregroundMark x1="59371" y1="92553" x2="59103" y2="91223"/>
                        <a14:foregroundMark x1="24029" y1="51330" x2="25636" y2="47340"/>
                        <a14:foregroundMark x1="25033" y1="45479" x2="24498" y2="35106"/>
                        <a14:foregroundMark x1="24498" y1="35106" x2="25100" y2="44681"/>
                        <a14:foregroundMark x1="24900" y1="37500" x2="24498" y2="35106"/>
                        <a14:foregroundMark x1="24498" y1="35106" x2="30187" y2="35904"/>
                        <a14:foregroundMark x1="30187" y1="35372" x2="28046" y2="35904"/>
                        <a14:foregroundMark x1="27644" y1="34043" x2="30790" y2="35638"/>
                        <a14:foregroundMark x1="40161" y1="72340" x2="41432" y2="69415"/>
                        <a14:foregroundMark x1="41365" y1="72606" x2="42704" y2="74202"/>
                        <a14:foregroundMark x1="42704" y1="74202" x2="42236" y2="69947"/>
                        <a14:foregroundMark x1="60643" y1="94149" x2="68005" y2="50798"/>
                        <a14:foregroundMark x1="68005" y1="50798" x2="63588" y2="90691"/>
                        <a14:foregroundMark x1="63588" y1="90691" x2="69880" y2="51596"/>
                        <a14:foregroundMark x1="69880" y1="51596" x2="69813" y2="52394"/>
                        <a14:foregroundMark x1="70482" y1="40691" x2="72222" y2="48404"/>
                        <a14:foregroundMark x1="72624" y1="37234" x2="73628" y2="27128"/>
                        <a14:foregroundMark x1="72825" y1="32979" x2="72088" y2="36436"/>
                        <a14:foregroundMark x1="72088" y1="36436" x2="75100" y2="28989"/>
                        <a14:foregroundMark x1="75100" y1="28989" x2="73963" y2="29521"/>
                        <a14:foregroundMark x1="74699" y1="29521" x2="74900" y2="27660"/>
                        <a14:foregroundMark x1="74900" y1="27660" x2="75368" y2="27660"/>
                        <a14:foregroundMark x1="75368" y1="27660" x2="75971" y2="27660"/>
                        <a14:foregroundMark x1="51874" y1="89628" x2="55020" y2="90426"/>
                        <a14:foregroundMark x1="55020" y1="90426" x2="47456" y2="91489"/>
                        <a14:foregroundMark x1="35944" y1="89362" x2="37015" y2="87766"/>
                        <a14:foregroundMark x1="22758" y1="86702" x2="27108" y2="89628"/>
                        <a14:foregroundMark x1="7697" y1="89362" x2="10241" y2="91223"/>
                        <a14:foregroundMark x1="13655" y1="92021" x2="14525" y2="87500"/>
                        <a14:backgroundMark x1="29384" y1="84309" x2="30256" y2="78267"/>
                        <a14:backgroundMark x1="51856" y1="71397" x2="52410" y2="71809"/>
                        <a14:backgroundMark x1="44177" y1="65691" x2="44276" y2="65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864" y="-6164"/>
            <a:ext cx="4419368" cy="11122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789783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@ImpactX 2.O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7E008D-6C27-1554-9D75-62F3DFC51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3" b="94149" l="4150" r="96586">
                        <a14:foregroundMark x1="5288" y1="31915" x2="5355" y2="55053"/>
                        <a14:foregroundMark x1="7296" y1="56915" x2="6493" y2="71277"/>
                        <a14:foregroundMark x1="5422" y1="53989" x2="7631" y2="57447"/>
                        <a14:foregroundMark x1="5890" y1="32979" x2="5221" y2="32979"/>
                        <a14:foregroundMark x1="5422" y1="72606" x2="7430" y2="58511"/>
                        <a14:foregroundMark x1="10241" y1="72606" x2="21151" y2="63032"/>
                        <a14:foregroundMark x1="21151" y1="63032" x2="16801" y2="62234"/>
                        <a14:foregroundMark x1="24029" y1="73138" x2="29116" y2="34043"/>
                        <a14:foregroundMark x1="29116" y1="34043" x2="25837" y2="70213"/>
                        <a14:foregroundMark x1="24498" y1="52660" x2="25904" y2="54787"/>
                        <a14:foregroundMark x1="29719" y1="84574" x2="36479" y2="40957"/>
                        <a14:foregroundMark x1="36479" y1="40957" x2="30857" y2="79521"/>
                        <a14:foregroundMark x1="30857" y1="79521" x2="41700" y2="64096"/>
                        <a14:foregroundMark x1="41700" y1="64096" x2="42035" y2="68883"/>
                        <a14:foregroundMark x1="43373" y1="59309" x2="53882" y2="42819"/>
                        <a14:foregroundMark x1="53882" y1="42819" x2="51473" y2="39894"/>
                        <a14:foregroundMark x1="48260" y1="53723" x2="48193" y2="52926"/>
                        <a14:foregroundMark x1="44244" y1="65957" x2="52410" y2="68085"/>
                        <a14:foregroundMark x1="54418" y1="41489" x2="58768" y2="70479"/>
                        <a14:foregroundMark x1="60977" y1="6383" x2="68809" y2="50798"/>
                        <a14:foregroundMark x1="61178" y1="6649" x2="69946" y2="40691"/>
                        <a14:foregroundMark x1="69946" y1="40691" x2="65462" y2="84840"/>
                        <a14:foregroundMark x1="65462" y1="84840" x2="66934" y2="38298"/>
                        <a14:foregroundMark x1="66934" y1="38298" x2="64659" y2="81915"/>
                        <a14:foregroundMark x1="64659" y1="81915" x2="70616" y2="44149"/>
                        <a14:foregroundMark x1="70616" y1="44149" x2="73159" y2="70479"/>
                        <a14:foregroundMark x1="80321" y1="46277" x2="84003" y2="71277"/>
                        <a14:foregroundMark x1="86680" y1="74468" x2="87015" y2="75000"/>
                        <a14:foregroundMark x1="87015" y1="75000" x2="88420" y2="73670"/>
                        <a14:foregroundMark x1="90027" y1="56649" x2="96921" y2="68085"/>
                        <a14:foregroundMark x1="79250" y1="86968" x2="82329" y2="88830"/>
                        <a14:foregroundMark x1="84739" y1="87500" x2="95850" y2="92819"/>
                        <a14:foregroundMark x1="95850" y1="92819" x2="96519" y2="90160"/>
                        <a14:foregroundMark x1="87282" y1="93351" x2="96653" y2="90160"/>
                        <a14:foregroundMark x1="4150" y1="88032" x2="10576" y2="90160"/>
                        <a14:foregroundMark x1="11914" y1="90160" x2="14324" y2="87766"/>
                        <a14:foregroundMark x1="15797" y1="87500" x2="27376" y2="91489"/>
                        <a14:foregroundMark x1="27376" y1="91489" x2="27912" y2="92819"/>
                        <a14:foregroundMark x1="30054" y1="91755" x2="41232" y2="90160"/>
                        <a14:foregroundMark x1="41232" y1="90160" x2="36278" y2="90160"/>
                        <a14:foregroundMark x1="42704" y1="93085" x2="46854" y2="92021"/>
                        <a14:foregroundMark x1="48394" y1="92021" x2="59371" y2="92553"/>
                        <a14:foregroundMark x1="59371" y1="92553" x2="59103" y2="91223"/>
                        <a14:foregroundMark x1="24029" y1="51330" x2="25636" y2="47340"/>
                        <a14:foregroundMark x1="25033" y1="45479" x2="24498" y2="35106"/>
                        <a14:foregroundMark x1="24498" y1="35106" x2="25100" y2="44681"/>
                        <a14:foregroundMark x1="24900" y1="37500" x2="24498" y2="35106"/>
                        <a14:foregroundMark x1="24498" y1="35106" x2="30187" y2="35904"/>
                        <a14:foregroundMark x1="30187" y1="35372" x2="28046" y2="35904"/>
                        <a14:foregroundMark x1="27644" y1="34043" x2="30790" y2="35638"/>
                        <a14:foregroundMark x1="40161" y1="72340" x2="41432" y2="69415"/>
                        <a14:foregroundMark x1="41365" y1="72606" x2="42704" y2="74202"/>
                        <a14:foregroundMark x1="42704" y1="74202" x2="42236" y2="69947"/>
                        <a14:foregroundMark x1="60643" y1="94149" x2="68005" y2="50798"/>
                        <a14:foregroundMark x1="68005" y1="50798" x2="63588" y2="90691"/>
                        <a14:foregroundMark x1="63588" y1="90691" x2="69880" y2="51596"/>
                        <a14:foregroundMark x1="69880" y1="51596" x2="69813" y2="52394"/>
                        <a14:foregroundMark x1="70482" y1="40691" x2="72222" y2="48404"/>
                        <a14:foregroundMark x1="72624" y1="37234" x2="73628" y2="27128"/>
                        <a14:foregroundMark x1="72825" y1="32979" x2="72088" y2="36436"/>
                        <a14:foregroundMark x1="72088" y1="36436" x2="75100" y2="28989"/>
                        <a14:foregroundMark x1="75100" y1="28989" x2="73963" y2="29521"/>
                        <a14:foregroundMark x1="74699" y1="29521" x2="74900" y2="27660"/>
                        <a14:foregroundMark x1="74900" y1="27660" x2="75368" y2="27660"/>
                        <a14:foregroundMark x1="75368" y1="27660" x2="75971" y2="27660"/>
                        <a14:foregroundMark x1="51874" y1="89628" x2="55020" y2="90426"/>
                        <a14:foregroundMark x1="55020" y1="90426" x2="47456" y2="91489"/>
                        <a14:foregroundMark x1="35944" y1="89362" x2="37015" y2="87766"/>
                        <a14:foregroundMark x1="22758" y1="86702" x2="27108" y2="89628"/>
                        <a14:foregroundMark x1="7697" y1="89362" x2="10241" y2="91223"/>
                        <a14:foregroundMark x1="13655" y1="92021" x2="14525" y2="87500"/>
                        <a14:backgroundMark x1="29384" y1="84309" x2="30256" y2="78267"/>
                        <a14:backgroundMark x1="51856" y1="71397" x2="52410" y2="71809"/>
                        <a14:backgroundMark x1="44177" y1="65691" x2="44276" y2="65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864" y="-6164"/>
            <a:ext cx="4419368" cy="11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824487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@ImpactX 2.O Idea submission- Template</a:t>
            </a: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2A48D-58E5-6B82-67CA-335821DB4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3" b="94149" l="4150" r="96586">
                        <a14:foregroundMark x1="5288" y1="31915" x2="5355" y2="55053"/>
                        <a14:foregroundMark x1="7296" y1="56915" x2="6493" y2="71277"/>
                        <a14:foregroundMark x1="5422" y1="53989" x2="7631" y2="57447"/>
                        <a14:foregroundMark x1="5890" y1="32979" x2="5221" y2="32979"/>
                        <a14:foregroundMark x1="5422" y1="72606" x2="7430" y2="58511"/>
                        <a14:foregroundMark x1="10241" y1="72606" x2="21151" y2="63032"/>
                        <a14:foregroundMark x1="21151" y1="63032" x2="16801" y2="62234"/>
                        <a14:foregroundMark x1="24029" y1="73138" x2="29116" y2="34043"/>
                        <a14:foregroundMark x1="29116" y1="34043" x2="25837" y2="70213"/>
                        <a14:foregroundMark x1="24498" y1="52660" x2="25904" y2="54787"/>
                        <a14:foregroundMark x1="29719" y1="84574" x2="36479" y2="40957"/>
                        <a14:foregroundMark x1="36479" y1="40957" x2="30857" y2="79521"/>
                        <a14:foregroundMark x1="30857" y1="79521" x2="41700" y2="64096"/>
                        <a14:foregroundMark x1="41700" y1="64096" x2="42035" y2="68883"/>
                        <a14:foregroundMark x1="43373" y1="59309" x2="53882" y2="42819"/>
                        <a14:foregroundMark x1="53882" y1="42819" x2="51473" y2="39894"/>
                        <a14:foregroundMark x1="48260" y1="53723" x2="48193" y2="52926"/>
                        <a14:foregroundMark x1="44244" y1="65957" x2="52410" y2="68085"/>
                        <a14:foregroundMark x1="54418" y1="41489" x2="58768" y2="70479"/>
                        <a14:foregroundMark x1="60977" y1="6383" x2="68809" y2="50798"/>
                        <a14:foregroundMark x1="61178" y1="6649" x2="69946" y2="40691"/>
                        <a14:foregroundMark x1="69946" y1="40691" x2="65462" y2="84840"/>
                        <a14:foregroundMark x1="65462" y1="84840" x2="66934" y2="38298"/>
                        <a14:foregroundMark x1="66934" y1="38298" x2="64659" y2="81915"/>
                        <a14:foregroundMark x1="64659" y1="81915" x2="70616" y2="44149"/>
                        <a14:foregroundMark x1="70616" y1="44149" x2="73159" y2="70479"/>
                        <a14:foregroundMark x1="80321" y1="46277" x2="84003" y2="71277"/>
                        <a14:foregroundMark x1="86680" y1="74468" x2="87015" y2="75000"/>
                        <a14:foregroundMark x1="87015" y1="75000" x2="88420" y2="73670"/>
                        <a14:foregroundMark x1="90027" y1="56649" x2="96921" y2="68085"/>
                        <a14:foregroundMark x1="79250" y1="86968" x2="82329" y2="88830"/>
                        <a14:foregroundMark x1="84739" y1="87500" x2="95850" y2="92819"/>
                        <a14:foregroundMark x1="95850" y1="92819" x2="96519" y2="90160"/>
                        <a14:foregroundMark x1="87282" y1="93351" x2="96653" y2="90160"/>
                        <a14:foregroundMark x1="4150" y1="88032" x2="10576" y2="90160"/>
                        <a14:foregroundMark x1="11914" y1="90160" x2="14324" y2="87766"/>
                        <a14:foregroundMark x1="15797" y1="87500" x2="27376" y2="91489"/>
                        <a14:foregroundMark x1="27376" y1="91489" x2="27912" y2="92819"/>
                        <a14:foregroundMark x1="30054" y1="91755" x2="41232" y2="90160"/>
                        <a14:foregroundMark x1="41232" y1="90160" x2="36278" y2="90160"/>
                        <a14:foregroundMark x1="42704" y1="93085" x2="46854" y2="92021"/>
                        <a14:foregroundMark x1="48394" y1="92021" x2="59371" y2="92553"/>
                        <a14:foregroundMark x1="59371" y1="92553" x2="59103" y2="91223"/>
                        <a14:foregroundMark x1="24029" y1="51330" x2="25636" y2="47340"/>
                        <a14:foregroundMark x1="25033" y1="45479" x2="24498" y2="35106"/>
                        <a14:foregroundMark x1="24498" y1="35106" x2="25100" y2="44681"/>
                        <a14:foregroundMark x1="24900" y1="37500" x2="24498" y2="35106"/>
                        <a14:foregroundMark x1="24498" y1="35106" x2="30187" y2="35904"/>
                        <a14:foregroundMark x1="30187" y1="35372" x2="28046" y2="35904"/>
                        <a14:foregroundMark x1="27644" y1="34043" x2="30790" y2="35638"/>
                        <a14:foregroundMark x1="40161" y1="72340" x2="41432" y2="69415"/>
                        <a14:foregroundMark x1="41365" y1="72606" x2="42704" y2="74202"/>
                        <a14:foregroundMark x1="42704" y1="74202" x2="42236" y2="69947"/>
                        <a14:foregroundMark x1="60643" y1="94149" x2="68005" y2="50798"/>
                        <a14:foregroundMark x1="68005" y1="50798" x2="63588" y2="90691"/>
                        <a14:foregroundMark x1="63588" y1="90691" x2="69880" y2="51596"/>
                        <a14:foregroundMark x1="69880" y1="51596" x2="69813" y2="52394"/>
                        <a14:foregroundMark x1="70482" y1="40691" x2="72222" y2="48404"/>
                        <a14:foregroundMark x1="72624" y1="37234" x2="73628" y2="27128"/>
                        <a14:foregroundMark x1="72825" y1="32979" x2="72088" y2="36436"/>
                        <a14:foregroundMark x1="72088" y1="36436" x2="75100" y2="28989"/>
                        <a14:foregroundMark x1="75100" y1="28989" x2="73963" y2="29521"/>
                        <a14:foregroundMark x1="74699" y1="29521" x2="74900" y2="27660"/>
                        <a14:foregroundMark x1="74900" y1="27660" x2="75368" y2="27660"/>
                        <a14:foregroundMark x1="75368" y1="27660" x2="75971" y2="27660"/>
                        <a14:foregroundMark x1="51874" y1="89628" x2="55020" y2="90426"/>
                        <a14:foregroundMark x1="55020" y1="90426" x2="47456" y2="91489"/>
                        <a14:foregroundMark x1="35944" y1="89362" x2="37015" y2="87766"/>
                        <a14:foregroundMark x1="22758" y1="86702" x2="27108" y2="89628"/>
                        <a14:foregroundMark x1="7697" y1="89362" x2="10241" y2="91223"/>
                        <a14:foregroundMark x1="13655" y1="92021" x2="14525" y2="87500"/>
                        <a14:backgroundMark x1="29384" y1="84309" x2="30256" y2="78267"/>
                        <a14:backgroundMark x1="51856" y1="71397" x2="52410" y2="71809"/>
                        <a14:backgroundMark x1="44177" y1="65691" x2="44276" y2="65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864" y="-6164"/>
            <a:ext cx="4419368" cy="11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599" y="103409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@ImpactX 2.O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3CD979-9678-753E-8A13-C23195DBC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3" b="94149" l="4150" r="96586">
                        <a14:foregroundMark x1="5288" y1="31915" x2="5355" y2="55053"/>
                        <a14:foregroundMark x1="7296" y1="56915" x2="6493" y2="71277"/>
                        <a14:foregroundMark x1="5422" y1="53989" x2="7631" y2="57447"/>
                        <a14:foregroundMark x1="5890" y1="32979" x2="5221" y2="32979"/>
                        <a14:foregroundMark x1="5422" y1="72606" x2="7430" y2="58511"/>
                        <a14:foregroundMark x1="10241" y1="72606" x2="21151" y2="63032"/>
                        <a14:foregroundMark x1="21151" y1="63032" x2="16801" y2="62234"/>
                        <a14:foregroundMark x1="24029" y1="73138" x2="29116" y2="34043"/>
                        <a14:foregroundMark x1="29116" y1="34043" x2="25837" y2="70213"/>
                        <a14:foregroundMark x1="24498" y1="52660" x2="25904" y2="54787"/>
                        <a14:foregroundMark x1="29719" y1="84574" x2="36479" y2="40957"/>
                        <a14:foregroundMark x1="36479" y1="40957" x2="30857" y2="79521"/>
                        <a14:foregroundMark x1="30857" y1="79521" x2="41700" y2="64096"/>
                        <a14:foregroundMark x1="41700" y1="64096" x2="42035" y2="68883"/>
                        <a14:foregroundMark x1="43373" y1="59309" x2="53882" y2="42819"/>
                        <a14:foregroundMark x1="53882" y1="42819" x2="51473" y2="39894"/>
                        <a14:foregroundMark x1="48260" y1="53723" x2="48193" y2="52926"/>
                        <a14:foregroundMark x1="44244" y1="65957" x2="52410" y2="68085"/>
                        <a14:foregroundMark x1="54418" y1="41489" x2="58768" y2="70479"/>
                        <a14:foregroundMark x1="60977" y1="6383" x2="68809" y2="50798"/>
                        <a14:foregroundMark x1="61178" y1="6649" x2="69946" y2="40691"/>
                        <a14:foregroundMark x1="69946" y1="40691" x2="65462" y2="84840"/>
                        <a14:foregroundMark x1="65462" y1="84840" x2="66934" y2="38298"/>
                        <a14:foregroundMark x1="66934" y1="38298" x2="64659" y2="81915"/>
                        <a14:foregroundMark x1="64659" y1="81915" x2="70616" y2="44149"/>
                        <a14:foregroundMark x1="70616" y1="44149" x2="73159" y2="70479"/>
                        <a14:foregroundMark x1="80321" y1="46277" x2="84003" y2="71277"/>
                        <a14:foregroundMark x1="86680" y1="74468" x2="87015" y2="75000"/>
                        <a14:foregroundMark x1="87015" y1="75000" x2="88420" y2="73670"/>
                        <a14:foregroundMark x1="90027" y1="56649" x2="96921" y2="68085"/>
                        <a14:foregroundMark x1="79250" y1="86968" x2="82329" y2="88830"/>
                        <a14:foregroundMark x1="84739" y1="87500" x2="95850" y2="92819"/>
                        <a14:foregroundMark x1="95850" y1="92819" x2="96519" y2="90160"/>
                        <a14:foregroundMark x1="87282" y1="93351" x2="96653" y2="90160"/>
                        <a14:foregroundMark x1="4150" y1="88032" x2="10576" y2="90160"/>
                        <a14:foregroundMark x1="11914" y1="90160" x2="14324" y2="87766"/>
                        <a14:foregroundMark x1="15797" y1="87500" x2="27376" y2="91489"/>
                        <a14:foregroundMark x1="27376" y1="91489" x2="27912" y2="92819"/>
                        <a14:foregroundMark x1="30054" y1="91755" x2="41232" y2="90160"/>
                        <a14:foregroundMark x1="41232" y1="90160" x2="36278" y2="90160"/>
                        <a14:foregroundMark x1="42704" y1="93085" x2="46854" y2="92021"/>
                        <a14:foregroundMark x1="48394" y1="92021" x2="59371" y2="92553"/>
                        <a14:foregroundMark x1="59371" y1="92553" x2="59103" y2="91223"/>
                        <a14:foregroundMark x1="24029" y1="51330" x2="25636" y2="47340"/>
                        <a14:foregroundMark x1="25033" y1="45479" x2="24498" y2="35106"/>
                        <a14:foregroundMark x1="24498" y1="35106" x2="25100" y2="44681"/>
                        <a14:foregroundMark x1="24900" y1="37500" x2="24498" y2="35106"/>
                        <a14:foregroundMark x1="24498" y1="35106" x2="30187" y2="35904"/>
                        <a14:foregroundMark x1="30187" y1="35372" x2="28046" y2="35904"/>
                        <a14:foregroundMark x1="27644" y1="34043" x2="30790" y2="35638"/>
                        <a14:foregroundMark x1="40161" y1="72340" x2="41432" y2="69415"/>
                        <a14:foregroundMark x1="41365" y1="72606" x2="42704" y2="74202"/>
                        <a14:foregroundMark x1="42704" y1="74202" x2="42236" y2="69947"/>
                        <a14:foregroundMark x1="60643" y1="94149" x2="68005" y2="50798"/>
                        <a14:foregroundMark x1="68005" y1="50798" x2="63588" y2="90691"/>
                        <a14:foregroundMark x1="63588" y1="90691" x2="69880" y2="51596"/>
                        <a14:foregroundMark x1="69880" y1="51596" x2="69813" y2="52394"/>
                        <a14:foregroundMark x1="70482" y1="40691" x2="72222" y2="48404"/>
                        <a14:foregroundMark x1="72624" y1="37234" x2="73628" y2="27128"/>
                        <a14:foregroundMark x1="72825" y1="32979" x2="72088" y2="36436"/>
                        <a14:foregroundMark x1="72088" y1="36436" x2="75100" y2="28989"/>
                        <a14:foregroundMark x1="75100" y1="28989" x2="73963" y2="29521"/>
                        <a14:foregroundMark x1="74699" y1="29521" x2="74900" y2="27660"/>
                        <a14:foregroundMark x1="74900" y1="27660" x2="75368" y2="27660"/>
                        <a14:foregroundMark x1="75368" y1="27660" x2="75971" y2="27660"/>
                        <a14:foregroundMark x1="51874" y1="89628" x2="55020" y2="90426"/>
                        <a14:foregroundMark x1="55020" y1="90426" x2="47456" y2="91489"/>
                        <a14:foregroundMark x1="35944" y1="89362" x2="37015" y2="87766"/>
                        <a14:foregroundMark x1="22758" y1="86702" x2="27108" y2="89628"/>
                        <a14:foregroundMark x1="7697" y1="89362" x2="10241" y2="91223"/>
                        <a14:foregroundMark x1="13655" y1="92021" x2="14525" y2="87500"/>
                        <a14:backgroundMark x1="29384" y1="84309" x2="30256" y2="78267"/>
                        <a14:backgroundMark x1="51856" y1="71397" x2="52410" y2="71809"/>
                        <a14:backgroundMark x1="44177" y1="65691" x2="44276" y2="65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864" y="-6164"/>
            <a:ext cx="4419368" cy="11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bg2">
              <a:lumMod val="9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</a:t>
            </a:r>
            <a:r>
              <a:rPr lang="en-US" b="1" i="0" u="none" strike="noStrike" cap="none" dirty="0" err="1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ImpactX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2.O Registration form.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150193"/>
            <a:ext cx="6921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F4BEC4-C93B-F4A1-9391-1BA3E9823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383" b="94149" l="4150" r="96586">
                        <a14:foregroundMark x1="5288" y1="31915" x2="5355" y2="55053"/>
                        <a14:foregroundMark x1="7296" y1="56915" x2="6493" y2="71277"/>
                        <a14:foregroundMark x1="5422" y1="53989" x2="7631" y2="57447"/>
                        <a14:foregroundMark x1="5890" y1="32979" x2="5221" y2="32979"/>
                        <a14:foregroundMark x1="5422" y1="72606" x2="7430" y2="58511"/>
                        <a14:foregroundMark x1="10241" y1="72606" x2="21151" y2="63032"/>
                        <a14:foregroundMark x1="21151" y1="63032" x2="16801" y2="62234"/>
                        <a14:foregroundMark x1="24029" y1="73138" x2="29116" y2="34043"/>
                        <a14:foregroundMark x1="29116" y1="34043" x2="25837" y2="70213"/>
                        <a14:foregroundMark x1="24498" y1="52660" x2="25904" y2="54787"/>
                        <a14:foregroundMark x1="29719" y1="84574" x2="36479" y2="40957"/>
                        <a14:foregroundMark x1="36479" y1="40957" x2="30857" y2="79521"/>
                        <a14:foregroundMark x1="30857" y1="79521" x2="41700" y2="64096"/>
                        <a14:foregroundMark x1="41700" y1="64096" x2="42035" y2="68883"/>
                        <a14:foregroundMark x1="43373" y1="59309" x2="53882" y2="42819"/>
                        <a14:foregroundMark x1="53882" y1="42819" x2="51473" y2="39894"/>
                        <a14:foregroundMark x1="48260" y1="53723" x2="48193" y2="52926"/>
                        <a14:foregroundMark x1="44244" y1="65957" x2="52410" y2="68085"/>
                        <a14:foregroundMark x1="54418" y1="41489" x2="58768" y2="70479"/>
                        <a14:foregroundMark x1="60977" y1="6383" x2="68809" y2="50798"/>
                        <a14:foregroundMark x1="61178" y1="6649" x2="69946" y2="40691"/>
                        <a14:foregroundMark x1="69946" y1="40691" x2="65462" y2="84840"/>
                        <a14:foregroundMark x1="65462" y1="84840" x2="66934" y2="38298"/>
                        <a14:foregroundMark x1="66934" y1="38298" x2="64659" y2="81915"/>
                        <a14:foregroundMark x1="64659" y1="81915" x2="70616" y2="44149"/>
                        <a14:foregroundMark x1="70616" y1="44149" x2="73159" y2="70479"/>
                        <a14:foregroundMark x1="80321" y1="46277" x2="84003" y2="71277"/>
                        <a14:foregroundMark x1="86680" y1="74468" x2="87015" y2="75000"/>
                        <a14:foregroundMark x1="87015" y1="75000" x2="88420" y2="73670"/>
                        <a14:foregroundMark x1="90027" y1="56649" x2="96921" y2="68085"/>
                        <a14:foregroundMark x1="79250" y1="86968" x2="82329" y2="88830"/>
                        <a14:foregroundMark x1="84739" y1="87500" x2="95850" y2="92819"/>
                        <a14:foregroundMark x1="95850" y1="92819" x2="96519" y2="90160"/>
                        <a14:foregroundMark x1="87282" y1="93351" x2="96653" y2="90160"/>
                        <a14:foregroundMark x1="4150" y1="88032" x2="10576" y2="90160"/>
                        <a14:foregroundMark x1="11914" y1="90160" x2="14324" y2="87766"/>
                        <a14:foregroundMark x1="15797" y1="87500" x2="27376" y2="91489"/>
                        <a14:foregroundMark x1="27376" y1="91489" x2="27912" y2="92819"/>
                        <a14:foregroundMark x1="30054" y1="91755" x2="41232" y2="90160"/>
                        <a14:foregroundMark x1="41232" y1="90160" x2="36278" y2="90160"/>
                        <a14:foregroundMark x1="42704" y1="93085" x2="46854" y2="92021"/>
                        <a14:foregroundMark x1="48394" y1="92021" x2="59371" y2="92553"/>
                        <a14:foregroundMark x1="59371" y1="92553" x2="59103" y2="91223"/>
                        <a14:foregroundMark x1="24029" y1="51330" x2="25636" y2="47340"/>
                        <a14:foregroundMark x1="25033" y1="45479" x2="24498" y2="35106"/>
                        <a14:foregroundMark x1="24498" y1="35106" x2="25100" y2="44681"/>
                        <a14:foregroundMark x1="24900" y1="37500" x2="24498" y2="35106"/>
                        <a14:foregroundMark x1="24498" y1="35106" x2="30187" y2="35904"/>
                        <a14:foregroundMark x1="30187" y1="35372" x2="28046" y2="35904"/>
                        <a14:foregroundMark x1="27644" y1="34043" x2="30790" y2="35638"/>
                        <a14:foregroundMark x1="40161" y1="72340" x2="41432" y2="69415"/>
                        <a14:foregroundMark x1="41365" y1="72606" x2="42704" y2="74202"/>
                        <a14:foregroundMark x1="42704" y1="74202" x2="42236" y2="69947"/>
                        <a14:foregroundMark x1="60643" y1="94149" x2="68005" y2="50798"/>
                        <a14:foregroundMark x1="68005" y1="50798" x2="63588" y2="90691"/>
                        <a14:foregroundMark x1="63588" y1="90691" x2="69880" y2="51596"/>
                        <a14:foregroundMark x1="69880" y1="51596" x2="69813" y2="52394"/>
                        <a14:foregroundMark x1="70482" y1="40691" x2="72222" y2="48404"/>
                        <a14:foregroundMark x1="72624" y1="37234" x2="73628" y2="27128"/>
                        <a14:foregroundMark x1="72825" y1="32979" x2="72088" y2="36436"/>
                        <a14:foregroundMark x1="72088" y1="36436" x2="75100" y2="28989"/>
                        <a14:foregroundMark x1="75100" y1="28989" x2="73963" y2="29521"/>
                        <a14:foregroundMark x1="74699" y1="29521" x2="74900" y2="27660"/>
                        <a14:foregroundMark x1="74900" y1="27660" x2="75368" y2="27660"/>
                        <a14:foregroundMark x1="75368" y1="27660" x2="75971" y2="27660"/>
                        <a14:foregroundMark x1="51874" y1="89628" x2="55020" y2="90426"/>
                        <a14:foregroundMark x1="55020" y1="90426" x2="47456" y2="91489"/>
                        <a14:foregroundMark x1="35944" y1="89362" x2="37015" y2="87766"/>
                        <a14:foregroundMark x1="22758" y1="86702" x2="27108" y2="89628"/>
                        <a14:foregroundMark x1="7697" y1="89362" x2="10241" y2="91223"/>
                        <a14:foregroundMark x1="13655" y1="92021" x2="14525" y2="87500"/>
                        <a14:backgroundMark x1="29384" y1="84309" x2="30256" y2="78267"/>
                        <a14:backgroundMark x1="51856" y1="71397" x2="52410" y2="71809"/>
                        <a14:backgroundMark x1="44177" y1="65691" x2="44276" y2="6576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7864" y="-6164"/>
            <a:ext cx="4419368" cy="111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7516</TotalTime>
  <Words>376</Words>
  <Application>Microsoft Office PowerPoint</Application>
  <PresentationFormat>Widescreen</PresentationFormat>
  <Paragraphs>61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Times New Roman</vt:lpstr>
      <vt:lpstr>TradeGothic</vt:lpstr>
      <vt:lpstr>Wingdings</vt:lpstr>
      <vt:lpstr>Office Theme</vt:lpstr>
      <vt:lpstr>PowerPoint Presentation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IEEESJITSB</dc:creator>
  <cp:keywords/>
  <dc:description/>
  <cp:lastModifiedBy>Josna Vincy</cp:lastModifiedBy>
  <cp:revision>147</cp:revision>
  <dcterms:created xsi:type="dcterms:W3CDTF">2013-12-12T18:46:50Z</dcterms:created>
  <dcterms:modified xsi:type="dcterms:W3CDTF">2024-12-07T04:10:36Z</dcterms:modified>
  <cp:category/>
</cp:coreProperties>
</file>