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9" r:id="rId7"/>
    <p:sldId id="260" r:id="rId8"/>
    <p:sldId id="293" r:id="rId9"/>
    <p:sldId id="261" r:id="rId10"/>
    <p:sldId id="262" r:id="rId11"/>
    <p:sldId id="264" r:id="rId12"/>
    <p:sldId id="265" r:id="rId13"/>
    <p:sldId id="289" r:id="rId14"/>
    <p:sldId id="290" r:id="rId15"/>
    <p:sldId id="266" r:id="rId16"/>
    <p:sldId id="292" r:id="rId17"/>
  </p:sldIdLst>
  <p:sldSz cx="9144000" cy="5715000" type="screen16x10"/>
  <p:notesSz cx="9144000" cy="5715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7BC53-067E-49DD-B93E-1CCCF6FE9F8F}" v="2" dt="2022-05-12T15:01:32.12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39" d="100"/>
          <a:sy n="139" d="100"/>
        </p:scale>
        <p:origin x="786"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5:53.983"/>
    </inkml:context>
    <inkml:brush xml:id="br0">
      <inkml:brushProperty name="width" value="0.05" units="cm"/>
      <inkml:brushProperty name="height" value="0.05" units="cm"/>
      <inkml:brushProperty name="color" value="#FFFFFF"/>
    </inkml:brush>
  </inkml:definitions>
  <inkml:trace contextRef="#ctx0" brushRef="#br0">485 286 24575,'60'0'0,"-4"2"0,0-4 0,78-11 0,-103 9 0,62 0 0,-65 4 0,0-1 0,0-1 0,31-7 0,7-8 0,-33 7 0,64-10 0,-8 15 0,94 6 0,-54 2 0,-113-2 0,0 1 0,0 1 0,-1 0 0,26 9 0,34 6 0,-75-18 0,0 1 0,0-1 0,-1 0 0,1 0 0,0 0 0,0 0 0,0 0 0,0 0 0,0 1 0,0-1 0,0 0 0,0 0 0,0 0 0,0 0 0,0 1 0,0-1 0,0 0 0,0 0 0,0 0 0,0 0 0,0 0 0,0 1 0,0-1 0,0 0 0,0 0 0,0 0 0,0 0 0,0 0 0,0 1 0,0-1 0,0 0 0,1 0 0,-1 0 0,0 0 0,0 0 0,0 0 0,0 0 0,0 1 0,0-1 0,0 0 0,1 0 0,-1 0 0,0 0 0,0 0 0,0 0 0,0 0 0,0 0 0,1 0 0,-1 0 0,0 0 0,0 0 0,0 0 0,0 0 0,0 0 0,1 0 0,-1 0 0,0 0 0,0 0 0,0 0 0,0 0 0,0 0 0,1 0 0,-1 0 0,0 0 0,0 0 0,0 0 0,0 0 0,0 0 0,1-1 0,-17 9 0,-25 5 0,-254 40 0,255-45 0,0-1 0,-1-2 0,-74-2 0,108-2 0,9 1 0,18 4 0,32 4 0,84-8 0,-171-2 0,-409-13 0,351 5 0,1-4 0,-162-43 0,-137-76 0,340 113 0,39 13 0,2 2 0,0 0 0,0-1 0,1 0 0,-1 0 0,1-1 0,-14-10 0,53 14 0,14 12 0,-1 2 0,68 31 0,-33-12 0,15 6 0,80 27 0,320 90 0,84 23 0,-560-174 0,-12-3 0,0 0 0,1 0 0,-1 1 0,0 0 0,1 0 0,-1 0 0,5 4 0,-10-6 0,0 0 0,0 1 0,0-1 0,0 0 0,0 0 0,0 0 0,0 1 0,0-1 0,0 0 0,0 0 0,0 0 0,0 1 0,0-1 0,0 0 0,0 0 0,0 0 0,0 0 0,-1 1 0,1-1 0,0 0 0,0 0 0,0 0 0,0 0 0,0 0 0,-1 1 0,1-1 0,0 0 0,0 0 0,0 0 0,-1 0 0,1 0 0,0 0 0,0 0 0,0 0 0,-1 0 0,1 0 0,0 0 0,0 0 0,0 0 0,-1 0 0,1 0 0,0 0 0,0 0 0,0 0 0,-1 0 0,1 0 0,0 0 0,0 0 0,0 0 0,-1 0 0,1 0 0,0 0 0,0-1 0,0 1 0,0 0 0,-1 0 0,-15-1 0,-34-10 0,-53-19 0,37 10 0,34 10 0,0 2 0,0 1 0,-1 1 0,-48-2 0,35 5 0,1-2 0,-79-19 0,-14-3 0,133 27 0,-65-10 0,-103-1 0,716 12 0,-660-36 0,22 14 0,64 13 0,1 2 0,-1 1 0,-35-2 0,51 7 0,1-1 0,0-1 0,0 0 0,1-1 0,-1 0 0,-18-8 0,32 11 0,0 0 0,0 0 0,-1 0 0,1 0 0,0 0 0,0 0 0,0 0 0,0 0 0,0 0 0,-1 0 0,1 0 0,0 0 0,0 0 0,0 0 0,0-1 0,0 1 0,0 0 0,-1 0 0,1 0 0,0 0 0,0 0 0,0 0 0,0 0 0,0-1 0,0 1 0,0 0 0,0 0 0,0 0 0,0 0 0,0 0 0,0-1 0,0 1 0,0 0 0,0 0 0,0 0 0,0 0 0,0 0 0,0-1 0,0 1 0,0 0 0,0 0 0,0 0 0,0 0 0,0-1 0,0 1 0,0 0 0,0 0 0,0 0 0,0 0 0,0 0 0,0 0 0,0-1 0,0 1 0,1 0 0,11-5 0,15 0 0,348 1 0,-198 7 0,-137-4 0,12-1 0,-43 3 0,-21 2 0,-57 15 0,51-12 0,-1-1 0,0-1 0,-33 3 0,-219-6 0,179-3 0,962 2 0,-1091 3-197,-298-10-525,339-9 722,-138-6 0,273 16 459,33-3-142,12 8-311,0 0 1,1 0-1,-1 0 1,1 0-1,0 1 1,-1-1-1,1 0 1,-1 1-1,1-1 1,0 0-1,0 1 1,-1-1-1,1 1 1,0-1 0,0 1-1,0-1 1,0 1-1,0 0 1,0-1-1,-1 1 1,3 0-1,24-8-6,0 2 0,0 2 0,0 0 0,41 0 0,-55 3 0,778 17-361,-271 6-12,-410-18 737,140 24 1,-240-25-362,-13-1-1,-32 0-1,-55-1-2,-1107-1 1,1372-1-149,471 10-1976,-456 2 1329,264 51-1,-274-26 666,570 104-1224,-552-98 1395,-71-1 3276,-34-16-1319,-383-46-2497,0 0 4,219 19 458,-641-36-1576,239-3 1081,190 19 472,265 18 601,20 0 443,29-3 29,350-3-794,-111 8-2286,1196-12 1781,-991 16 636,-1035 0-113,-583-5-698,777-6 345,-183-2 137,517 6 1497,31 0-615,19 0-503,188-14-690,270 11 0,-30 2-16,287-6 1172,-668 12-841,-1485 0-127,1412-1 119,10 0 1,19-5 17,36-4 2,1486-74-4774,-573 86 8454,-1327-1-4061,-978-30-4641,835-6 2482,-207-16 2334,289 23-175,139 27 6433,466-2-3111,115 5-5267,-31 1-580,472-5 1403,1633 23-4817,-2006 0 5939,372 70 0,281 59 2107,-986-146-754,-8-1 367,0 1 1,48 13-1,-77-17-1331,0 0 0,0 0-1,0 0 1,0-1 0,1 1 0,-1 0 0,0 0 0,0 0 0,0 0-1,1 0 1,-1 0 0,0 0 0,0 0 0,0 0 0,1 0 0,-1 0-1,0 0 1,0 0 0,0 0 0,1 0 0,-1 1 0,0-1-1,0 0 1,0 0 0,0 0 0,1 0 0,-1 0 0,0 0 0,0 0-1,0 0 1,0 1 0,1-1 0,-1 0 0,0 0 0,0 0 0,0 0-1,0 1 1,0-1 0,0 0 0,0 0 0,0 0 0,0 0 0,0 1-1,1-1 1,-1 0 0,0 0 0,0 0 0,0 1 0,0-1-1,0 0 1,0 0 0,0 0 0,0 1 0,-1-1 0,1 0 0,0 0-1,0 0 1,0 1 0,0-1 0,0 0 0,0 0 0,-18 5 1198,-27-2 431,-247 0-256,-145-6-5187,302 1 1950,-655-35-1277,-2-34-305,468 39 2951,-990-147 144,481 55-12,588 97 344,-32-5 1594,97 1 2347,155 23-1534,33 4-164,42 3-70,264 31-2038,-118-7-1924,441 11-91,-55-5 827,502 94-2391,-220-20 2284,-452-68 788,74 7 3556,-440-38-1970,-10-1 2536,-72-2-2065,-457-41-3298,223 11-119,-832-27-765,-77 47-473,217 1 6172,1187 17 685,3 9-3677,54 3-1961,-81-11 1668,411 38-840,-375-20 990,1-20 3776,-219-9-3831,-13 0-28,0 0 0,-1 1 0,1 0 0,0 0-1,0 0 1,-1 1 0,1 0 0,0 0 0,-1 0-1,12 5 1,-17-6-9,0 1 0,0-1 0,0 1 0,0-1 0,0 0 0,0 1 0,0-1 0,-1 1 0,1-1 0,0 0 0,0 1 0,0-1 0,0 1 0,0-1 0,-1 0 0,1 1 0,0-1 0,0 0 0,-1 1 0,1-1 0,0 0 0,-1 0 0,1 1 0,0-1 0,-1 0 0,1 0 0,0 1 0,-1-1 0,1 0 0,-1 0 0,1 0 0,0 0 0,-1 1 0,1-1 0,-1 0 0,1 0 0,0 0 0,-1 0 0,1 0 0,-1 0 0,-20 7 0,-35 2-275,1-3-1,-1-1 1,-107-8-1,57 1-242,-1736 1 2138,2186 1-1620,-1425 0 0,1127-15 0,51 8-320,136 7-1,-97 2 154,240-3 167,326 3 0,-214 49 0,-73-2 0,-194-38 0,248 18 0,-725-31 604,129 4-400,-515-29-2204,-235-29-706,231 1 1668,8-53 0,628 106 1065,-16-2 760,0-2 0,0 0 0,1-2 1,-45-19-1,118 21 2032,84-3-2819,-9 0 0,792 9 0,-1003 16 0,-316 22 0,0-10 0,368-20 0,32-7 0,19-7 0,-10 4 0,8-4 0,0 1 0,1 1 0,-1 1 0,1 0 0,0 0 0,0 1 0,24 1 0,-68 16 0,16-6 0,-8 0 0,-1-1 0,-35 7 0,29-8 0,96-11 0,1-5 0,-26 4 0,77-19 0,-24-1-180,123-15 0,102 4-197,-309 35 376,676-15 402,-438 18-187,-289 1-163,0 2 0,-64 16-1,-41 6-79,-221-2 29,348-28 0,31-3 0,45-6 0,-45 10 0,204-37-1955,1 9 0,382-1-1,255 22-440,683-2-1749,294 28 2979,-1610-15 1484,333 20 3117,-526-18-2281,0 1 0,-1 1 1,0 1-1,45 18 0,-73-25-1136,1 0-1,-1 0 1,0 0 0,0 0-1,1 0 1,-1 0 0,0 0-1,0 0 1,1 0 0,-1 0-1,0 0 1,0 0 0,1 0-1,-1 0 1,0 1 0,0-1-1,1 0 1,-1 0 0,0 0-1,0 0 1,0 1 0,0-1-1,1 0 1,-1 0 0,0 0-1,0 1 1,0-1 0,0 0-1,0 0 1,1 1 0,-1-1-1,0 0 1,0 0 0,0 1-1,0-1 1,0 0 0,0 0-1,0 1 1,0-1 0,0 0-1,0 0 1,0 1 0,0-1-1,0 0 1,0 0 0,0 1-1,0-1 1,-1 1 0,-16 5 1134,-37 2 727,44-7-1727,-134 10-147,-194-9-1,152-5-161,95 3-209,-1138-41-2690,372 5 2383,568 31 610,-143-15 2133,429 20-2026,-8 1 195,1-1 0,0 0 1,-1-1-1,1 0 0,0-1 0,0 0 1,0 0-1,-13-6 0,70 3-200,134 3-39,384 5 0,-525 1 0,48 10 0,11 2 0,-70-14 0,-18-2 0,0 1 0,0 0 0,0 0 0,-1 1 0,21 7 0,-31-9 0,0 0 0,1 0 0,-1 1 0,1-1 0,-1 0 0,0 0 0,0 0 0,1 1 0,-1-1 0,0 0 0,1 1 0,-1-1 0,0 0 0,0 0 0,1 1 0,-1-1 0,0 0 0,0 1 0,0-1 0,0 1 0,1-1 0,-1 0 0,0 1 0,0-1 0,0 0 0,0 1 0,0-1 0,0 1 0,0-1 0,0 0 0,0 1 0,0-1 0,0 1 0,0-1 0,0 0 0,-1 1 0,1-1 0,0 0 0,0 1 0,0-1 0,0 0 0,-1 1 0,1-1 0,0 0 0,0 1 0,-1-1 0,1 0 0,0 0 0,0 1 0,-1-1 0,1 0 0,0 0 0,-1 1 0,1-1 0,-1 0 0,1 0 0,0 0 0,-1 0 0,1 0 0,0 0 0,-1 0 0,0 1 0,-24 11 0,-14-1 0,-1-1 0,0-2 0,0-1 0,-48 0 0,-167-7 0,115-2 0,-1090 2-639,1344-11 1103,-27 1-289,188-18-360,128-6-393,-294 34 388,-67 1 209,-36-1-6,-14 1-7,-188 23 576,60-6-249,107-10-333,25-3 0,19-1 0,343 0 0,-193-7 0,627 3 0,-787 0 0,-2 0 0,-1 0 0,0-1 0,0 1 0,0 0 0,1 0 0,-1 1 0,0-1 0,0 0 0,1 1 0,-1 0 0,0-1 0,0 1 0,0 0 0,0 0 0,0 0 0,2 1 0,-6 0 0,0-1 0,0 1 0,0-1 0,0 0 0,0 0 0,-1 0 0,1 0 0,0 0 0,0 0 0,-1 0 0,-4 0 0,5-1 0,-255 49 0,72-18 0,103-19 0,-1-3 0,0-4 0,-121-9 0,48 1 0,-383 3 0,938-20-360,-13-1 19,961 22-1447,-1226 1 1788,144 20 0,-244-19 51,195 36 2288,-210-38-2303,9 2-24,0 1 1,-1 1 0,1 0 0,20 11-1,-80-10-12,-42 5 0,-130 0 0,64-6 0,-333 3 0,381-8 0,98 0 0,3 0 0,1 1 0,-1-1 0,1 0 0,-1-1 0,1 1 0,0-1 0,-1 1 0,1-1 0,0 0 0,-1 0 0,-4-3 0,11 3 0,0-1 0,0 1 0,1-1 0,-1 1 0,0 1 0,1-1 0,-1 0 0,0 1 0,1-1 0,3 1 0,262-39-366,0-1 2,302 34 926,-316 8-394,-2140-2-1198,1441-20 911,441 20 133,1 0 0,0-1-1,0 1 1,-1 0 0,1-1 0,0 1 0,0-1-1,0 0 1,-1 0 0,1 1 0,0-1 0,-2-2 0,4 3-4,-1-1 0,1 1 1,0-1-1,0 1 0,0 0 1,0-1-1,0 1 1,0 0-1,-1-1 0,1 1 1,0-1-1,0 1 1,0 0-1,0-1 0,0 1 1,1-1-1,-1 1 1,0 0-1,0-1 0,0 1 1,0-1-1,0 1 1,0 0-1,1-1 0,-1 1 1,0 0-1,0-1 1,0 1-1,1 0 0,-1-1 1,0 1-1,1 0 1,-1 0-1,0-1 0,1 1 1,-1 0-1,1 0 1,4-4 71,0 1 0,1-1 0,0 2 0,-1-1 0,1 1 0,11-4 0,22-1-82,0 1 0,0 3 0,44 0 0,33-2 0,435-26 0,-501 31 0,-1 0 0,-41 0 0,-19 0 0,-457 0 0,511-2 0,75-14 0,15-2 0,417 13 0,-373 7 0,-205-1 0,-46 9 0,17-1 0,-331 10 0,109-19 0,354-15 0,139 4 0,-61 5 0,306-2 0,-371 9 0,-462-1 0,353-3 0,32-3 0,34-4 0,203 8 0,-168 3 0,-298 38 0,163-26 0,0-3 0,-1-1 0,-83 1 0,119-11 0,-7 1 0,51 0 0,169 0 0,-275 18 0,-94-17 0,126-3 0,-1 2 0,1 2 0,-63 11 0,201-27 0,161-6 0,-143 21 0,-62 0 0,-36-1 0,-13 0 0,-1152 0 0,1165-1 0,-1-1 0,1 0 0,0 0 0,14-6 0,3-2 0,-7 5 0,42-14 0,0 3 0,1 2 0,88-7 0,257 7 0,245 5 0,-407 11 0,-232-2 0,1 0 0,-1 1 0,0 1 0,0 0 0,17 5 0,-54-1 0,-21-3 0,-192-6 0,-275 6 0,377 14 0,281-17 0,-49 2 0,-65 0 0,0 1 0,51 11 0,-46-6 0,58 4 0,80-8-180,-81-3-63,-1 3-1,158 28 1,-160-14 225,120 9-1,-183-20 167,-27-7-139,0 0-1,0 1 1,0-1-1,0 0 1,0 1 0,1-1-1,-1 0 1,0 1-1,0-1 1,0 0-1,-1 1 1,1-1 0,0 0-1,0 1 1,0-1-1,0 0 1,0 1-1,0-1 1,0 0-1,0 1 1,-1-1 0,1 0-1,0 0 1,0 1-1,0-1 1,-1 0-1,1 1 1,0-1 0,0 0-1,-1 0 1,1 0-1,0 1 1,-1-1-1,1 0 1,0 0 0,-1 0-1,1 0 1,-6 3 58,1 0 1,-1 0 0,0-1-1,1 0 1,-1 0 0,-7 1-1,-276 37-639,-306 2-1,-296-39-1184,459-6 1435,-29 3-915,239 0 4142,270-2-2104,75-14-1,-8 0-1011,753-32-4992,-371 29 3440,86-1 915,-516 19 986,1054 3-633,-1087-2 1231,-1 2 0,0 1 1,0 2-1,-1 1 0,37 11 0,-69-17-689,0 0-1,-1 0 1,1 0 0,0 0-1,0 0 1,0 0-1,0 0 1,0 0-1,0 0 1,0 0 0,0 0-1,0 0 1,0 0-1,0 1 1,-1-1-1,1 0 1,0 0 0,0 0-1,0 0 1,0 0-1,0 0 1,0 0-1,0 0 1,0 0 0,0 0-1,0 0 1,0 0-1,0 0 1,0 1-1,0-1 1,0 0 0,0 0-1,0 0 1,0 0-1,0 0 1,0 0-1,0 0 1,0 0-1,0 0 1,0 0 0,0 1-1,0-1 1,0 0-1,0 0 1,0 0-1,0 0 1,0 0 0,0 0-1,0 0 1,0 0-1,0 0 1,0 0-1,-16 3 856,-22-1-481,-10 0-387,-1 3 0,-52 11 0,-16 2-7,-249-2-27,207-13 0,-41 6 0,-105 2 0,-77-12 0,429-1 0,0-3 0,73-17 0,51-5 0,405 19-620,-328 11 162,151-4-881,392 3 1287,-724 0 51,1 3 0,111 23-1,-315-6 2475,-350-16-3555,275-8 782,-239 4-2296,-527-8 1078,289-32 623,540 25 2306,148 13-1353,0 0 1,1 0-1,-1 0 1,0 0-1,0 0 1,0 0-1,0 0 1,0 0-1,0-1 0,0 1 1,0 0-1,0 0 1,0 0-1,1 0 1,-1 0-1,0 0 1,0 0-1,0-1 1,0 1-1,0 0 0,0 0 1,0 0-1,0 0 1,0 0-1,0 0 1,0 0-1,0-1 1,0 1-1,0 0 0,0 0 1,0 0-1,0 0 1,0 0-1,0 0 1,0-1-1,0 1 1,0 0-1,0 0 1,-1 0-1,1 0 0,0 0 1,0 0-1,0 0 1,0 0-1,0-1 1,0 1-1,26-7 1195,38-4-389,453 5-2737,-298 8 1447,2144-1 2841,-4264-1-2415,3804 0-112,-2253 19-518,-1386-16-3742,883-6 4536,556 3-547,-41 0-393,114 0 6335,349-19-5009,61 19-550,-201-1 0,0 1 0,0 1 0,1 1 0,-1 0 0,0 1 0,-15 5 0,86-3 0,1401-6-632,-1379 6 826,0 2-1,96 23 1,-105-17-143,-66-13-51,0 1 0,0-1 0,0 1 0,0 0 0,0 0 0,0 0 0,0 0 0,0 0 0,-1 1 0,1 0 0,0-1 0,-1 1 0,3 2 0,-4-3 0,-1-1 0,0 1 0,0-1 0,1 1 0,-1-1 0,0 0 0,0 1 0,0-1 0,0 1 0,0 0 0,1-1 0,-1 1 0,0-1 0,0 1 0,0-1 0,0 1 0,0-1 0,-1 1 0,1-1 0,0 1 0,0-1 0,0 1 0,0-1 0,-1 1 0,1-1 0,0 0 0,0 1 0,-1 0 0,-22 16 0,2-8 0,-1-1 0,-31 8 0,-24 9 0,-163 75 0,239-99 0,0-1 0,-1 1 0,1 0 0,-1 0 0,1-1 0,0 1 0,-1-1 0,1 1 0,-1-1 0,1 0 0,-1 0 0,1 1 0,-1-1 0,0 0 0,1 0 0,-1 0 0,1-1 0,-1 1 0,1 0 0,-1-1 0,1 1 0,-1-1 0,1 1 0,-1-1 0,1 0 0,0 1 0,-1-1 0,1 0 0,0 0 0,-2-2 0,2 1 0,0 0 0,0-1 0,0 1 0,0 0 0,1-1 0,-1 1 0,1-1 0,0 1 0,0 0 0,0-1 0,0 1 0,0-1 0,0 1 0,1-1 0,-1 1 0,1 0 0,0-1 0,1-2 0,5-16 0,-1 8 0,-1-1 0,-1 0 0,0 0 0,0 0 0,-2-1 0,0 1 0,0-1 0,-1 1 0,-2-22 0,-3 33 0,-1 12 0,-3 13 0,2 28 0,3 1 0,4 98 0,2-44 0,-2-40 0,0-9 0,-2-1 0,-12 81 0,5-116 0,7-20 0,1 1 0,0-1 0,-1 0 0,1 0 0,0 0 0,-1 0 0,1 0 0,-1 0 0,1 0 0,0 0 0,-1 0 0,1-1 0,-1 1 0,1 0 0,0 0 0,-1 0 0,1 0 0,0 0 0,-1-1 0,1 1 0,0 0 0,-1 0 0,1-1 0,0 1 0,0 0 0,-1 0 0,1-1 0,0 1 0,0 0 0,-1-1 0,1 0 0,-23-44 0,13 23 0,-163-323 0,113 219 0,25 58 0,14 28 0,1-1 0,-22-68 0,37 77 0,5 27 0,0 0 0,-1 1 0,1-1 0,-1 0 0,-1 1 0,1-1 0,-3-5 0,4 10 0,0 0 0,0 0 0,-1 0 0,1 0 0,0 0 0,0 0 0,-1 0 0,1 0 0,0 0 0,-1 0 0,1 0 0,0 1 0,0-1 0,-1 0 0,1 0 0,0 0 0,0 0 0,-1 0 0,1 0 0,0 1 0,0-1 0,0 0 0,-1 0 0,1 0 0,0 0 0,0 1 0,0-1 0,-1 0 0,1 0 0,0 1 0,0-1 0,0 0 0,0 0 0,0 1 0,0-1 0,0 0 0,0 0 0,0 1 0,0-1 0,-1 0 0,1 1 0,0-1 0,1 0 0,-1 0 0,0 1 0,0-1 0,0 0 0,0 0 0,0 1 0,0-1 0,-4 19 0,-4 14 0,0 0 0,-3 0 0,0-1 0,-21 39 0,7-8 0,20-46 0,-2 0 0,-15 30 0,5 1 0,16-45 0,3-13 0,1-4 0,14-74 0,6-93 0,-5 70 0,-21 145 0,3-20 0,-1 1 0,0-1 0,-1 0 0,-1 0 0,-6 19 0,1-14 0,-1 0 0,-1-1 0,-18 27 0,23-37 0,0-1 0,0-1 0,-1 1 0,0-1 0,0 0 0,-1 0 0,0-1 0,0 0 0,0 0 0,0 0 0,-10 3 0,17-8 0,0 0 0,0 1 0,-1-1 0,1 0 0,-1 0 0,1 1 0,0-1 0,-1 0 0,1 0 0,-1 0 0,1 0 0,0 1 0,-1-1 0,1 0 0,-1 0 0,1 0 0,0 0 0,-1 0 0,1 0 0,-1 0 0,1 0 0,-1 0 0,1 0 0,0-1 0,-1 1 0,1 0 0,-1 0 0,1 0 0,0 0 0,-1-1 0,1 1 0,-1 0 0,1 0 0,0-1 0,-1 1 0,1 0 0,0-1 0,0 1 0,-1 0 0,1-1 0,0 1 0,0 0 0,-1-1 0,8-22 0,20-20 0,-11 27 0,0 1 0,28-21 0,-27 23 0,0-1 0,22-23 0,-38 37 0,0-1 0,-1 1 0,1-1 0,0 1 0,-1-1 0,1 0 0,0 1 0,-1-1 0,1 0 0,-1 0 0,1 1 0,-1-1 0,1 0 0,-1 0 0,1 0 0,-1 0 0,0 1 0,0-1 0,1 0 0,-1 0 0,0 0 0,0 0 0,0 0 0,0 0 0,0 0 0,0 0 0,0 0 0,0 0 0,-1 0 0,1 1 0,0-1 0,0 0 0,-1 0 0,1 0 0,0 0 0,-1 0 0,1 1 0,-1-1 0,0 0 0,1 0 0,-1 1 0,1-1 0,-1 1 0,0-1 0,0 0 0,1 1 0,-1-1 0,0 1 0,0-1 0,0 1 0,1 0 0,-1-1 0,0 1 0,0 0 0,0 0 0,0-1 0,0 1 0,0 0 0,0 0 0,0 0 0,-1 0 0,-11-2 0,-1 1 0,0 0 0,-16 2 0,19-1 0,-179 3 0,340-23 0,-631 20 0,478 0 0,1 0 0,0 0 0,-1 0 0,1 0 0,-1-1 0,1 1 0,0-1 0,-1 0 0,1 0 0,0 0 0,-1 0 0,1 0 0,0 0 0,0 0 0,0-1 0,0 1 0,0-1 0,1 1 0,-3-3 0,3 3 0,1 0 0,0 1 0,-1-1 0,1 1 0,0-1 0,0 0 0,0 1 0,-1-1 0,1 0 0,0 1 0,0-1 0,0 0 0,0 1 0,0-1 0,0 0 0,0 0 0,0 1 0,0-1 0,1 0 0,-1 1 0,0-1 0,0 1 0,1-1 0,-1 0 0,1 0 0,0-1 0,1 1 0,-1-1 0,1 1 0,-1-1 0,1 1 0,0 0 0,-1 0 0,1 0 0,0 0 0,0 0 0,0 0 0,3-1 0,10-2 0,0 1 0,0 1 0,1 0 0,-1 1 0,17 1 0,70 4 0,-84-3 0,-62 1 0,23-2 0,55-5 0,49-9 0,-30 5 0,105-6 0,-109 16 0,-17 0 0,0-1 0,1-2 0,-1-1 0,39-8 0,-129 19 0,-92 0 0,98-7 0,21-2 0,1 2 0,-1 0 0,0 3 0,1 0 0,-40 12 0,91-23 0,0 2 0,32-6 0,33 0 0,-39 5 0,69-2 0,-142 9 0,0 0 0,0 2 0,1 1 0,-30 8 0,25-5 0,0-1 0,0-2 0,-1-1 0,-34-1 0,30-1 0,-1 1 0,-48 9 0,319-40 0,-211 26 0,336-3 0,-205 9 0,-267 15 0,4-19 0,65 0 0,-60 5 0,91-3 0,1 1 0,0 0 0,-1 1 0,1 0 0,0 1 0,1 0 0,-1 0 0,1 1 0,0 1 0,-10 6 0,19-11 0,0-1 0,0 0 0,1 1 0,-1-1 0,0 1 0,0-1 0,1 1 0,-1-1 0,0 1 0,1-1 0,-1 1 0,1 0 0,-1-1 0,0 1 0,1 0 0,0 0 0,-1-1 0,1 1 0,-1 0 0,1 0 0,0 0 0,0-1 0,-1 1 0,1 0 0,0 0 0,0 0 0,0 0 0,0 0 0,0-1 0,0 3 0,1-2 0,1 0 0,-1 0 0,0 0 0,0-1 0,0 1 0,1 0 0,-1 0 0,0-1 0,1 1 0,-1 0 0,1-1 0,-1 0 0,1 1 0,-1-1 0,3 0 0,69 4 0,-67-4 0,57-1 0,46 0 0,141 16 0,-237-14 0,6 3 0,-37 5 0,-20 0 0,0-1 0,-1-1 0,-57 2 0,-123-9 0,101-3 0,-478 3 0,567-5 0,29 5 0,0 0 0,0 0 0,-1 0 0,1-1 0,0 1 0,0 0 0,-1 0 0,1 0 0,0-1 0,0 1 0,0 0 0,-1 0 0,1-1 0,0 1 0,0 0 0,0-1 0,0 1 0,0 0 0,0-1 0,0 1 0,-1 0 0,1-1 0,0 1 0,0 0 0,0-1 0,0 1 0,0 0 0,1 0 0,-1-1 0,0 1 0,0 0 0,0-1 0,0 1 0,0 0 0,0-1 0,0 1 0,1 0 0,-1 0 0,0-1 0,3-1 0,-1 0 0,0 0 0,1 0 0,-1 0 0,1 0 0,0 1 0,0-1 0,-1 1 0,1 0 0,0 0 0,0 0 0,0 0 0,0 0 0,4 0 0,21-3 0,16-4 0,1 3 0,47 0 0,-52 5-1365,-23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31.186"/>
    </inkml:context>
    <inkml:brush xml:id="br0">
      <inkml:brushProperty name="width" value="0.35" units="cm"/>
      <inkml:brushProperty name="height" value="0.35" units="cm"/>
      <inkml:brushProperty name="color" value="#FFFFFF"/>
    </inkml:brush>
  </inkml:definitions>
  <inkml:trace contextRef="#ctx0" brushRef="#br0">1 0 24575,'7'7'0,"0"-1"0,1 0 0,0 0 0,0-1 0,0 0 0,0 0 0,1-1 0,0 0 0,0-1 0,0 0 0,0 0 0,1-1 0,14 2 0,11-1 0,-1-1 0,53-6 0,-9 1 0,1350 3 0,-1401 2 0,0 1 0,0 1 0,34 10 0,17 3 0,125 25 0,-167-37 0,1 1 0,71 3 0,-81-8 0,47 7 0,-46-3 0,44 0 0,514-5 0,-528-10 50,-32 4-1465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49.134"/>
    </inkml:context>
    <inkml:brush xml:id="br0">
      <inkml:brushProperty name="width" value="0.025" units="cm"/>
      <inkml:brushProperty name="height" value="0.025" units="cm"/>
      <inkml:brushProperty name="color" value="#FFFFFF"/>
    </inkml:brush>
  </inkml:definitions>
  <inkml:trace contextRef="#ctx0" brushRef="#br0">0 1 24575,'6'2'0,"0"1"0,-1 0 0,1 1 0,-1-1 0,0 1 0,0 0 0,0 0 0,5 7 0,-9-10 0,0 0 0,0 0 0,0 0 0,0 0 0,0 0 0,0-1 0,0 1 0,0 0 0,0-1 0,0 1 0,0-1 0,0 1 0,1-1 0,-1 1 0,0-1 0,0 0 0,1 0 0,-1 1 0,0-1 0,1 0 0,-1 0 0,2-1 0,27-12 0,-8 2 0,-20 11 0,0-1 0,0 0 0,0 1 0,0-1 0,1 1 0,-1 0 0,0 0 0,0 0 0,1 0 0,-1 0 0,0 0 0,0 1 0,1-1 0,-1 1 0,0-1 0,3 2 0,24 3 0,-29-5-24,1 0 0,-1 0 0,1 0 0,-1-1 0,1 1 1,-1 0-1,0 0 0,1 0 0,-1 0 0,1-1 0,-1 1 0,0 0 0,1 0 0,-1-1 0,1 1 0,-1 0 0,0-1 0,0 1 0,1-1 0,-1 1 0,0 0 0,0-1 0,1 1 0,-1-1 0,0 1 0,0 0 1,0-1-1,0 1 0,1-1 0,-1 1 0,0-1 0,0 1 0,0-1 0,0 1 0,0-1 0,0 1 0,0-1 0,0 1 0,-1 0 0,1-1 0,0 1 0,0-1 0,0 1 0,0-1 0,-1 1 0,1 0 0,0-1 1,0 1-1,-1-1 0,1 1 0,0 0 0,-1-1 0,1 1 0,0 0 0,-1-1 0,0 1 0,0 4-6802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53.001"/>
    </inkml:context>
    <inkml:brush xml:id="br0">
      <inkml:brushProperty name="width" value="0.025" units="cm"/>
      <inkml:brushProperty name="height" value="0.025" units="cm"/>
      <inkml:brushProperty name="color" value="#FFFFFF"/>
    </inkml:brush>
  </inkml:definitions>
  <inkml:trace contextRef="#ctx0" brushRef="#br0">1 1 24575,'0'27'0,"2"59"0,-1-80 0,0-1 0,0 0 0,0 1 0,1-1 0,-1 0 0,1 0 0,0 0 0,1 0 0,0 0 0,-1 0 0,1-1 0,7 9 0,-9-12 0,-1-1 0,1 1 0,0 0 0,-1 0 0,1-1 0,0 1 0,0 0 0,0-1 0,-1 1 0,1 0 0,0-1 0,0 1 0,0-1 0,0 0 0,0 1 0,0-1 0,0 0 0,0 1 0,0-1 0,0 0 0,0 0 0,0 0 0,0 0 0,0 0 0,0 0 0,0 0 0,0-1 0,0 1 0,0 0 0,0 0 0,0-1 0,0 1 0,0-1 0,0 1 0,0-1 0,0 1 0,0-1 0,-1 1 0,1-1 0,0 0 0,0 1 0,-1-1 0,1 0 0,0 0 0,-1 0 0,1 0 0,-1 0 0,1 1 0,-1-1 0,1 0 0,-1 0 0,0 0 0,1 0 0,-1 0 0,0 0 0,0-2 0,3-5 0,-1 0 0,0 0 0,-1 0 0,0-1 0,1-10 0,-3 7 0,0 9 0,1 0 0,-1 0 0,1 0 0,0 0 0,0-1 0,0 1 0,1 0 0,-1 0 0,1 0 0,-1 0 0,1 0 0,2-4 0,-2 9 0,1 1 0,-1-1 0,1 0 0,-1 0 0,0 1 0,0-1 0,0 1 0,0-1 0,-1 1 0,1-1 0,0 1 0,-1 4 0,2 48 0,-3-50 0,1-35 0,0 24 0,-1-17 0,-6 46 0,9-34 0,7-21 0,2 28 0,8 16 0,-18-12 0,-1 1 0,1 0 0,0-1 0,0 1 0,-1 0 0,1-1 0,0 1 0,-1 0 0,1 0 0,-1 0 0,1 0 0,-1 0 0,1-1 0,-1 1 0,0 0 0,1 0 0,-1 0 0,0 0 0,0 0 0,0 0 0,0 0 0,0 0 0,0 0 0,0 0 0,0 0 0,0 0 0,0 0 0,0 0 0,-1 0 0,1 0 0,0 0 0,-1 0 0,1 0 0,-1 0 0,1 0 0,-1 0 0,1 0 0,-1-1 0,0 1 0,1 0 0,-1 0 0,0-1 0,0 1 0,1-1 0,-1 1 0,0 0 0,0-1 0,0 1 0,0-1 0,0 0 0,0 1 0,-1-1 0,1 0-26,0-1-1,0 0 1,1 1 0,-1-1-1,0 0 1,1 0-1,-1 0 1,1 1 0,-1-1-1,1 0 1,-1 0 0,1 0-1,-1 0 1,1 0-1,0 0 1,0 0 0,0 0-1,-1 0 1,1 0-1,0 0 1,0 0 0,0 0-1,0 0 1,1 0-1,-1-2 1,0 1-653,0-6-6147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57.826"/>
    </inkml:context>
    <inkml:brush xml:id="br0">
      <inkml:brushProperty name="width" value="0.025" units="cm"/>
      <inkml:brushProperty name="height" value="0.025" units="cm"/>
      <inkml:brushProperty name="color" value="#FFFFFF"/>
    </inkml:brush>
  </inkml:definitions>
  <inkml:trace contextRef="#ctx0" brushRef="#br0">81 127 24575,'-10'-50'0,"3"24"0,9 81 0,-4-45 0,2-41 0,1 7 0,0-25 0,-4 37 0,-3 21 0,-1 12 0,-9 23 0,15-42 0,0 0 0,0 0 0,0-1 0,0 1 0,0 0 0,0-1 0,-1 1 0,1 0 0,0-1 0,-1 0 0,0 1 0,1-1 0,-1 0 0,0 0 0,0 0 0,1 0 0,-4 1 0,4-6 0,-1 0 0,1-1 0,1 1 0,-1-1 0,1 0 0,-1 1 0,1-1 0,1 1 0,0-6 0,-1 7 0,0-9 0,0 13 0,-1 31 0,2 50 0,4-82 0,4-11 0,6-12 0,-11 15-110,-1 5 36,-1-1 1,0 0-1,0 0 0,0 0 0,0 0 0,0 0 0,-1 0 1,0 0-1,0 0 0,0 0 0,0-1 0,-1 1 0,0 0 0,0-1 1,0 1-1,-1-8 0,-1 6-6752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59.795"/>
    </inkml:context>
    <inkml:brush xml:id="br0">
      <inkml:brushProperty name="width" value="0.025" units="cm"/>
      <inkml:brushProperty name="height" value="0.025" units="cm"/>
      <inkml:brushProperty name="color" value="#FFFFFF"/>
    </inkml:brush>
  </inkml:definitions>
  <inkml:trace contextRef="#ctx0" brushRef="#br0">27 52 24575,'-1'2'0,"-1"1"0,0-1 0,1 0 0,0 1 0,-1 0 0,1-1 0,0 1 0,0-1 0,0 1 0,1 0 0,-1 0 0,0 4 0,-5 13 0,1-68 0,6 41 0,1 21 0,8 41 0,-9-53 0,17 33 0,-8-29 0,-1-23 0,-7 6 18,-1 1-1,-1-1 1,0 1-1,0-1 1,-1 1 0,-3-13-1,-1-33-1505,5 48-5338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7:01.345"/>
    </inkml:context>
    <inkml:brush xml:id="br0">
      <inkml:brushProperty name="width" value="0.025" units="cm"/>
      <inkml:brushProperty name="height" value="0.025" units="cm"/>
      <inkml:brushProperty name="color" value="#FFFFFF"/>
    </inkml:brush>
  </inkml:definitions>
  <inkml:trace contextRef="#ctx0" brushRef="#br0">9 97 24575,'0'-1'0,"-1"-4"0,-1-3 0,0-1 0,0 0 0,1-1 0,1 0 0,-1 1 0,1-1 0,0 1 0,0 0 0,0 2-8191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1T08:35:44.703"/>
    </inkml:context>
    <inkml:brush xml:id="br0">
      <inkml:brushProperty name="width" value="0.1" units="cm"/>
      <inkml:brushProperty name="height" value="0.1" units="cm"/>
      <inkml:brushProperty name="color" value="#FFFFFF"/>
    </inkml:brush>
  </inkml:definitions>
  <inkml:trace contextRef="#ctx0" brushRef="#br0">0 391 24575,'2'0'0,"-1"0"0,1 0 0,-1-1 0,1 1 0,-1-1 0,0 1 0,1-1 0,-1 1 0,0-1 0,1 0 0,-1 0 0,0 0 0,0 1 0,0-1 0,0 0 0,1-1 0,-2 1 0,1 0 0,0 0 0,0 0 0,0 0 0,0-1 0,-1 1 0,2-3 0,14-46 0,0 1 0,-10 42 0,0 0 0,1 0 0,0 0 0,0 1 0,1 0 0,0 0 0,15-8 0,-16 11 0,-1-1 0,0 0 0,1 0 0,-1 0 0,-1-1 0,1 0 0,-1 0 0,0 0 0,0-1 0,0 0 0,-1 0 0,0 0 0,6-13 0,0-29 0,-10 41 0,1 0 0,0 0 0,1 0 0,-1 1 0,6-13 0,-6 17 0,0 0 0,0 1 0,0-1 0,0 0 0,1 1 0,-1-1 0,1 1 0,-1-1 0,1 1 0,-1 0 0,1 0 0,0 0 0,0 0 0,0 0 0,0 0 0,-1 0 0,1 0 0,0 1 0,0-1 0,0 1 0,0 0 0,1-1 0,2 1 0,67 2-1365,-57-2-5461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03.725"/>
    </inkml:context>
    <inkml:brush xml:id="br0">
      <inkml:brushProperty name="width" value="0.35" units="cm"/>
      <inkml:brushProperty name="height" value="0.35" units="cm"/>
      <inkml:brushProperty name="color" value="#FFFFFF"/>
    </inkml:brush>
  </inkml:definitions>
  <inkml:trace contextRef="#ctx0" brushRef="#br0">6797 146 24575,'659'0'0,"-966"2"0,-331-5 0,413-18 0,57 3 0,-629-3 0,-15 21-3311,-411 0 2532,251 0 807,150-22-1819,268 3 699,180-2-722,92 4 2413,1 15 4095,436-1-1354,89 5-3222,-34 0-110,43 8-39,-18 1-681,170-1 712,77 0 0,-436-10 0,637 25 0,-583-15-88,-44-5 365,-1 1 0,94 24 0,-148-29-277,0-1 0,0 0 0,0 0 0,0 0 0,0 0 0,-1 1 0,1-1 0,0 0 0,0 1 0,0-1 0,0 1 0,-1-1 0,1 1 0,0-1 0,0 1 0,-1 0 0,1-1 0,0 1 0,-1 0 0,1 0 0,-1-1 0,1 1 0,-1 0 0,1 0 0,-1 0 0,1 0 0,-1 0 0,0-1 0,0 1 0,1 2 0,-2-1 0,1-1 0,-1 1 0,0 0 0,0 0 0,1 0 0,-1-1 0,0 1 0,-1-1 0,1 1 0,0-1 0,0 1 0,-1-1 0,1 1 0,-2 0 0,-10 8 0,-1 0 0,-23 12 0,34-19 0,-17 12 0,17-13 0,0 1 0,1-1 0,-1 1 0,0-1 0,0 0 0,0 0 0,-1 0 0,1 0 0,0-1 0,-1 1 0,1-1 0,-1 0 0,-6 1 0,11-6 0,0 0 0,1-1 0,-1 1 0,1 0 0,0 0 0,0 0 0,1 0 0,-1 1 0,4-5 0,3-3 0,1 1 0,0 0 0,0 0 0,1 1 0,0 0 0,1 1 0,0 0 0,0 1 0,16-7 0,-9 5 0,1 2 0,0 0 0,1 0 0,-1 2 0,34-4 0,396 0-2335,-280 12 1189,464-4-1969,387 4 1133,-719 7 3477,129 0 1065,-311-11-2224,2-2 1129,236 27-1,-209-9-1023,0-6 1,161-10-1,-99-2-507,888 3 66,-968 10 0,9 0 0,3047-13 0,-1638 6 0,608-3 0,-2048-11 0,-75 7 0,45-2 0,465 7 0,-540-2 0,0 1 0,0-1 0,0 0 0,0 0 0,0 0 0,0-1 0,0 1 0,-1-1 0,1 0 0,-1 0 0,1 0 0,-1-1 0,0 1 0,6-6 0,-5 4 0,-1 1 0,1 0 0,0 0 0,0 0 0,0 1 0,1-1 0,-1 1 0,1 0 0,-1 0 0,1 1 0,8-3 0,44 0 0,100 6 0,-47 1 0,373-3 0,-465 1-227,0 1-1,0 1 1,0 0-1,-1 2 1,26 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07.581"/>
    </inkml:context>
    <inkml:brush xml:id="br0">
      <inkml:brushProperty name="width" value="0.35" units="cm"/>
      <inkml:brushProperty name="height" value="0.35" units="cm"/>
      <inkml:brushProperty name="color" value="#FFFFFF"/>
    </inkml:brush>
  </inkml:definitions>
  <inkml:trace contextRef="#ctx0" brushRef="#br0">1 0 24575,'2'1'0,"1"-1"0,0 0 0,-1 1 0,1 0 0,0 0 0,-1 0 0,1 0 0,-1 0 0,1 0 0,-1 1 0,0-1 0,0 1 0,1-1 0,-1 1 0,0 0 0,0 0 0,-1 0 0,1 0 0,0 0 0,-1 1 0,1-1 0,-1 0 0,0 1 0,0-1 0,0 1 0,0-1 0,0 1 0,0 0 0,-1-1 0,1 1 0,-1 5 0,3 11 0,-1 0 0,-1 1 0,-2 26 0,0-30 0,2 120 0,-4 71 0,-6-131 0,4-39 0,-1 52 0,7 1080 0,1-1147 0,0-1 0,1 1 0,2-1 0,0 0 0,16 39 0,-6-17 0,-11-21 0,0 1 0,-1 0 0,-1 0 0,-1-1 0,-2 1 0,-2 25 0,0 22 0,13 57 0,-8-113 0,-2-13-62,1 0 0,-1 1 0,0-1 0,0 0 0,0 1 0,0-1 0,0 0 0,-1 1 0,1-1 0,0 0 0,-1 1 0,1-1-1,-1 0 1,1 0 0,-1 1 0,1-1 0,-1 0 0,0 0 0,0 0 0,0 0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10.362"/>
    </inkml:context>
    <inkml:brush xml:id="br0">
      <inkml:brushProperty name="width" value="0.35" units="cm"/>
      <inkml:brushProperty name="height" value="0.35" units="cm"/>
      <inkml:brushProperty name="color" value="#FFFFFF"/>
    </inkml:brush>
  </inkml:definitions>
  <inkml:trace contextRef="#ctx0" brushRef="#br0">48 0 24575,'3'1'0,"0"-1"0,1 1 0,-1 0 0,0 0 0,0 0 0,1 0 0,-1 0 0,0 1 0,0-1 0,-1 1 0,1 0 0,0 0 0,0 0 0,-1 0 0,1 0 0,-1 1 0,3 3 0,39 58 0,-7-11 0,-27-42 0,-1 0 0,0 1 0,-1 1 0,0-1 0,-1 1 0,-1 1 0,0-1 0,-1 1 0,0 0 0,-1 0 0,-1 0 0,0 1 0,-1-1 0,0 1 0,-2 0 0,-1 27 0,0-34 0,-1-1 0,0 1 0,0-1 0,-1 1 0,-7 13 0,6-14 0,1 1 0,0-1 0,0 1 0,0 0 0,1 0 0,-1 9 0,0 89 0,4-74 0,-2 1 0,-8 49 0,-4-18 0,-21 142 0,31-184 0,-1 1 0,-1-1 0,-14 35 0,10-30 0,-10 44 0,4 61 0,5 0 0,10 185 0,2-132 0,-3-167 0,-1-1 0,-1 0 0,-1 0 0,0 0 0,-1 0 0,-9 19 0,-13 47 0,-1-1-1365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12.834"/>
    </inkml:context>
    <inkml:brush xml:id="br0">
      <inkml:brushProperty name="width" value="0.35" units="cm"/>
      <inkml:brushProperty name="height" value="0.35" units="cm"/>
      <inkml:brushProperty name="color" value="#FFFFFF"/>
    </inkml:brush>
  </inkml:definitions>
  <inkml:trace contextRef="#ctx0" brushRef="#br0">56 1 24575,'6'0'0,"0"1"0,1 1 0,-1-1 0,0 1 0,0 0 0,0 0 0,0 0 0,-1 1 0,1 0 0,-1 1 0,9 5 0,57 52 0,-57-48 0,-1 0 0,0 1 0,-1 1 0,-1 0 0,0 1 0,16 30 0,34 94 0,-26-55 0,-28-68 0,-1 0 0,0 0 0,-2 1 0,0-1 0,3 33 0,-6 87 0,1 8 0,7-80 0,-5-42 0,-1 1 0,1 25 0,-3 43 0,-4 99 0,2-183 0,-1-1 0,0 1 0,0 0 0,-1-1 0,0 1 0,0-1 0,-1 0 0,0 0 0,0-1 0,-1 1 0,-5 6 0,1-2 0,-1-1 0,0 0 0,0-1 0,-1 0 0,-16 11 0,26-19 0,-1-1 0,1 1 0,0 0 0,0-1 0,0 1 0,0-1 0,-1 0 0,1 1 0,0-1 0,0 0 0,-1 1 0,1-1 0,0 0 0,-1 0 0,1 0 0,0 0 0,0 0 0,-1-1 0,1 1 0,0 0 0,-1-1 0,1 1 0,0-1 0,0 1 0,-2-1 0,1-1 0,-1 0 0,1 0 0,0-1 0,0 1 0,0 0 0,0-1 0,0 1 0,0-1 0,1 0 0,-2-4 0,-4-9 0,1 0 0,1 0 0,-3-19 0,7 28 0,-19-113 0,-9-34 0,24 128 0,2 0 0,1 0 0,1 0 0,1 0 0,1-1 0,1 1 0,7-29 0,-3 11 0,0-54 0,-7-31 0,17 395 0,-10-71 0,-7-135 0,12 108 0,-3-91 0,-3 0 0,-8 95 0,1-43 0,2-111 0,1 11 0,-1 1 0,-1 0 0,-2-1 0,-1 0 0,-1 0 0,-10 31 0,10-43 0,1 1 0,0 0 0,-1 33 0,-3 13 0,3-17 0,1 0 0,2-1 0,6 54 0,-2-39 0,-5 62 0,3-122 0,0 0 0,0 0 0,0 1 0,0-1 0,0 0 0,0 1 0,0-1 0,-1 0 0,1 1 0,0-1 0,-1 0 0,1 0 0,-1 0 0,0 0 0,1 1 0,-1-1 0,0 0 0,0 0 0,0 0 0,1 0 0,-1 0 0,0-1 0,0 1 0,-2 1 0,2-2 0,-1 0 0,1 0 0,0 0 0,-1 0 0,1 0 0,0 0 0,-1-1 0,1 1 0,0 0 0,-1-1 0,1 1 0,0-1 0,0 0 0,-1 1 0,1-1 0,0 0 0,0 1 0,-2-3 0,-7-6 0,0 0 0,1-1 0,-12-15 0,20 23 0,-31-40-30,-41-48-1305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15.069"/>
    </inkml:context>
    <inkml:brush xml:id="br0">
      <inkml:brushProperty name="width" value="0.35" units="cm"/>
      <inkml:brushProperty name="height" value="0.35" units="cm"/>
      <inkml:brushProperty name="color" value="#FFFFFF"/>
    </inkml:brush>
  </inkml:definitions>
  <inkml:trace contextRef="#ctx0" brushRef="#br0">21 1 24575,'11'72'0,"-1"-3"0,0 42 0,0 22 0,-7 23 0,-7 130 0,-5-220 0,5-43 0,0 0 0,1 26 0,4 7 0,1-24 0,-2 0 0,-2 0 0,0 0 0,-8 35 0,-3 2 0,4 0 0,2 1 0,7 134 0,1-100 0,0-90 0,0 0 0,2-1 0,0 1 0,0-1 0,1 1 0,1-1 0,0 0 0,13 21 0,10 31 0,-23-45 0,-1 1 0,-1-1 0,0 1 0,-2 0 0,-1 0 0,-4 41 0,1 9 0,2 12 0,3 95 0,-2-176-39,1 0 0,-1 1 0,1-1 0,-1 0 0,1 0 0,0 0 0,0 0 0,0 0 0,0 0 0,0-1 0,1 1 0,-1 0 0,0 0 0,1-1 0,0 1 0,-1-1 0,1 1 0,0-1 0,-1 0 0,1 0 0,0 0 0,0 0 0,0 0 0,0 0 0,0 0 0,0-1 0,0 1 0,1-1 0,-1 1 0,0-1 0,0 0 0,0 0 0,1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21.059"/>
    </inkml:context>
    <inkml:brush xml:id="br0">
      <inkml:brushProperty name="width" value="0.35" units="cm"/>
      <inkml:brushProperty name="height" value="0.35" units="cm"/>
      <inkml:brushProperty name="color" value="#FFFFFF"/>
    </inkml:brush>
  </inkml:definitions>
  <inkml:trace contextRef="#ctx0" brushRef="#br0">0 102 24575,'37'-2'0,"71"-12"0,-107 14 0,54-6 0,2 3 0,83 5 0,-33 1 0,-98-3 0,6 1 0,1-1 0,0 0 0,-1-2 0,1 1 0,0-2 0,-1 0 0,0-1 0,27-10 0,-18 6 0,-1 1 0,1 1 0,0 1 0,0 1 0,1 2 0,30 0 0,74 3 0,53-3 0,-122-8 0,-43 6 0,1 1 0,28-1 0,1003 5 0,-1031 0 0,0 1 0,26 6 0,36 3 0,-64-11 0,-2-1 0,-1 1 0,0 0 0,0 1 0,0 1 0,0 0 0,0 1 0,0 0 0,20 9 0,-17-6-120,-4-1 183,-1 0 0,0 0 1,15 10-1,-25-14-107,1-1 0,-1 1 0,0 0 0,1 0-1,-1 0 1,0 0 0,0 0 0,0 0 0,1 0 0,-1 1 0,-1-1 0,1 0 0,0 1 0,0-1 0,0 0 0,-1 1 0,1-1 0,0 1 0,-1-1 0,0 1 0,1-1 0,-1 1 0,0-1-1,0 1 1,0 0 0,0-1 0,0 1 0,0-1 0,0 1 0,0-1 0,-1 1 0,1 0 0,-2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23.500"/>
    </inkml:context>
    <inkml:brush xml:id="br0">
      <inkml:brushProperty name="width" value="0.35" units="cm"/>
      <inkml:brushProperty name="height" value="0.35" units="cm"/>
      <inkml:brushProperty name="color" value="#FFFFFF"/>
    </inkml:brush>
  </inkml:definitions>
  <inkml:trace contextRef="#ctx0" brushRef="#br0">1 1 24575,'46'16'0,"195"0"0,-154-7 0,175-7 0,-123-5 0,24 14 0,10-1 0,962-11 0,-598 2 0,-458 9 0,-6 0 0,-100-10-1365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1:06:29.222"/>
    </inkml:context>
    <inkml:brush xml:id="br0">
      <inkml:brushProperty name="width" value="0.35" units="cm"/>
      <inkml:brushProperty name="height" value="0.35" units="cm"/>
      <inkml:brushProperty name="color" value="#FFFFFF"/>
    </inkml:brush>
  </inkml:definitions>
  <inkml:trace contextRef="#ctx0" brushRef="#br0">0 24 24575,'1'-1'0,"-1"0"0,1 0 0,-1 0 0,1 0 0,-1 0 0,1 0 0,0 0 0,-1 0 0,1 0 0,0 1 0,0-1 0,-1 0 0,1 1 0,0-1 0,0 0 0,0 1 0,0-1 0,0 1 0,0 0 0,0-1 0,0 1 0,0 0 0,0-1 0,0 1 0,0 0 0,0 0 0,2 0 0,37-3 0,-34 2 0,524-2 0,-271 6 0,-85-5 0,184 5 0,-262 7 0,31 0 0,-89-7 0,0 2 0,-1 1 0,1 2 0,40 14 0,73 14 0,-20-5 0,-58-12 0,-52-14 0,8 2 0,1 0 0,1-2 0,59 2 0,354-8-1365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771650"/>
            <a:ext cx="7772400" cy="120015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200400"/>
            <a:ext cx="6400800" cy="1428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314450"/>
            <a:ext cx="397764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14450"/>
            <a:ext cx="3977640" cy="37719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05740" y="242315"/>
            <a:ext cx="8769096" cy="4366260"/>
          </a:xfrm>
          <a:prstGeom prst="rect">
            <a:avLst/>
          </a:prstGeom>
        </p:spPr>
      </p:pic>
      <p:sp>
        <p:nvSpPr>
          <p:cNvPr id="2" name="Holder 2"/>
          <p:cNvSpPr>
            <a:spLocks noGrp="1"/>
          </p:cNvSpPr>
          <p:nvPr>
            <p:ph type="title"/>
          </p:nvPr>
        </p:nvSpPr>
        <p:spPr/>
        <p:txBody>
          <a:bodyPr lIns="0" tIns="0" rIns="0" bIns="0"/>
          <a:lstStyle>
            <a:lvl1pPr>
              <a:defRPr sz="3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66038" y="424383"/>
            <a:ext cx="7011923" cy="940435"/>
          </a:xfrm>
          <a:prstGeom prst="rect">
            <a:avLst/>
          </a:prstGeom>
        </p:spPr>
        <p:txBody>
          <a:bodyPr wrap="square" lIns="0" tIns="0" rIns="0" bIns="0">
            <a:spAutoFit/>
          </a:bodyPr>
          <a:lstStyle>
            <a:lvl1pPr>
              <a:defRPr sz="3000" b="1" i="0">
                <a:solidFill>
                  <a:schemeClr val="tx1"/>
                </a:solidFill>
                <a:latin typeface="Calibri"/>
                <a:cs typeface="Calibri"/>
              </a:defRPr>
            </a:lvl1pPr>
          </a:lstStyle>
          <a:p>
            <a:endParaRPr/>
          </a:p>
        </p:txBody>
      </p:sp>
      <p:sp>
        <p:nvSpPr>
          <p:cNvPr id="3" name="Holder 3"/>
          <p:cNvSpPr>
            <a:spLocks noGrp="1"/>
          </p:cNvSpPr>
          <p:nvPr>
            <p:ph type="body" idx="1"/>
          </p:nvPr>
        </p:nvSpPr>
        <p:spPr>
          <a:xfrm>
            <a:off x="588962" y="1171194"/>
            <a:ext cx="8111490" cy="355981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5314950"/>
            <a:ext cx="2926080" cy="2857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5314950"/>
            <a:ext cx="2103120" cy="2857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5/12/2022</a:t>
            </a:fld>
            <a:endParaRPr lang="en-US"/>
          </a:p>
        </p:txBody>
      </p:sp>
      <p:sp>
        <p:nvSpPr>
          <p:cNvPr id="6" name="Holder 6"/>
          <p:cNvSpPr>
            <a:spLocks noGrp="1"/>
          </p:cNvSpPr>
          <p:nvPr>
            <p:ph type="sldNum" sz="quarter" idx="7"/>
          </p:nvPr>
        </p:nvSpPr>
        <p:spPr>
          <a:xfrm>
            <a:off x="6583680" y="5314950"/>
            <a:ext cx="2103120" cy="2857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8.xml"/><Relationship Id="rId26" Type="http://schemas.openxmlformats.org/officeDocument/2006/relationships/customXml" Target="../ink/ink12.xml"/><Relationship Id="rId3" Type="http://schemas.microsoft.com/office/2007/relationships/hdphoto" Target="../media/hdphoto1.wdp"/><Relationship Id="rId21" Type="http://schemas.openxmlformats.org/officeDocument/2006/relationships/image" Target="../media/image17.png"/><Relationship Id="rId34" Type="http://schemas.openxmlformats.org/officeDocument/2006/relationships/customXml" Target="../ink/ink16.xml"/><Relationship Id="rId7" Type="http://schemas.openxmlformats.org/officeDocument/2006/relationships/image" Target="../media/image10.png"/><Relationship Id="rId12" Type="http://schemas.openxmlformats.org/officeDocument/2006/relationships/customXml" Target="../ink/ink5.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0.png"/><Relationship Id="rId30" Type="http://schemas.openxmlformats.org/officeDocument/2006/relationships/customXml" Target="../ink/ink14.xml"/><Relationship Id="rId35" Type="http://schemas.openxmlformats.org/officeDocument/2006/relationships/image" Target="../media/image24.png"/><Relationship Id="rId8"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26" y="-95831"/>
            <a:ext cx="9153525" cy="4575175"/>
            <a:chOff x="-4762" y="0"/>
            <a:chExt cx="9153525" cy="4575175"/>
          </a:xfrm>
        </p:grpSpPr>
        <p:pic>
          <p:nvPicPr>
            <p:cNvPr id="3" name="object 3"/>
            <p:cNvPicPr/>
            <p:nvPr/>
          </p:nvPicPr>
          <p:blipFill>
            <a:blip r:embed="rId2" cstate="print"/>
            <a:stretch>
              <a:fillRect/>
            </a:stretch>
          </p:blipFill>
          <p:spPr>
            <a:xfrm>
              <a:off x="0" y="4507991"/>
              <a:ext cx="9143999" cy="62314"/>
            </a:xfrm>
            <a:prstGeom prst="rect">
              <a:avLst/>
            </a:prstGeom>
          </p:spPr>
        </p:pic>
        <p:sp>
          <p:nvSpPr>
            <p:cNvPr id="4" name="object 4"/>
            <p:cNvSpPr/>
            <p:nvPr/>
          </p:nvSpPr>
          <p:spPr>
            <a:xfrm>
              <a:off x="0" y="0"/>
              <a:ext cx="9144000" cy="4508500"/>
            </a:xfrm>
            <a:custGeom>
              <a:avLst/>
              <a:gdLst/>
              <a:ahLst/>
              <a:cxnLst/>
              <a:rect l="l" t="t" r="r" b="b"/>
              <a:pathLst>
                <a:path w="9144000" h="4508500">
                  <a:moveTo>
                    <a:pt x="9144000" y="0"/>
                  </a:moveTo>
                  <a:lnTo>
                    <a:pt x="0" y="0"/>
                  </a:lnTo>
                  <a:lnTo>
                    <a:pt x="0" y="4507992"/>
                  </a:lnTo>
                  <a:lnTo>
                    <a:pt x="9144000" y="4507992"/>
                  </a:lnTo>
                  <a:lnTo>
                    <a:pt x="9144000" y="0"/>
                  </a:lnTo>
                  <a:close/>
                </a:path>
              </a:pathLst>
            </a:custGeom>
            <a:solidFill>
              <a:srgbClr val="C2002E"/>
            </a:solidFill>
          </p:spPr>
          <p:txBody>
            <a:bodyPr wrap="square" lIns="0" tIns="0" rIns="0" bIns="0" rtlCol="0"/>
            <a:lstStyle/>
            <a:p>
              <a:endParaRPr/>
            </a:p>
          </p:txBody>
        </p:sp>
        <p:sp>
          <p:nvSpPr>
            <p:cNvPr id="5" name="object 5"/>
            <p:cNvSpPr/>
            <p:nvPr/>
          </p:nvSpPr>
          <p:spPr>
            <a:xfrm>
              <a:off x="0" y="0"/>
              <a:ext cx="9144000" cy="4508500"/>
            </a:xfrm>
            <a:custGeom>
              <a:avLst/>
              <a:gdLst/>
              <a:ahLst/>
              <a:cxnLst/>
              <a:rect l="l" t="t" r="r" b="b"/>
              <a:pathLst>
                <a:path w="9144000" h="4508500">
                  <a:moveTo>
                    <a:pt x="0" y="4507992"/>
                  </a:moveTo>
                  <a:lnTo>
                    <a:pt x="9144000" y="4507992"/>
                  </a:lnTo>
                  <a:lnTo>
                    <a:pt x="9144000" y="0"/>
                  </a:lnTo>
                  <a:lnTo>
                    <a:pt x="0" y="0"/>
                  </a:lnTo>
                  <a:lnTo>
                    <a:pt x="0" y="4507992"/>
                  </a:lnTo>
                  <a:close/>
                </a:path>
              </a:pathLst>
            </a:custGeom>
            <a:ln w="9144">
              <a:solidFill>
                <a:srgbClr val="BEBEBE"/>
              </a:solidFill>
            </a:ln>
          </p:spPr>
          <p:txBody>
            <a:bodyPr wrap="square" lIns="0" tIns="0" rIns="0" bIns="0" rtlCol="0"/>
            <a:lstStyle/>
            <a:p>
              <a:endParaRPr/>
            </a:p>
          </p:txBody>
        </p:sp>
      </p:grpSp>
      <p:sp>
        <p:nvSpPr>
          <p:cNvPr id="6" name="object 6"/>
          <p:cNvSpPr txBox="1">
            <a:spLocks noGrp="1"/>
          </p:cNvSpPr>
          <p:nvPr>
            <p:ph type="title"/>
          </p:nvPr>
        </p:nvSpPr>
        <p:spPr>
          <a:xfrm>
            <a:off x="680415" y="678891"/>
            <a:ext cx="7404100" cy="1858842"/>
          </a:xfrm>
          <a:prstGeom prst="rect">
            <a:avLst/>
          </a:prstGeom>
        </p:spPr>
        <p:txBody>
          <a:bodyPr vert="horz" wrap="square" lIns="0" tIns="12065" rIns="0" bIns="0" rtlCol="0">
            <a:spAutoFit/>
          </a:bodyPr>
          <a:lstStyle/>
          <a:p>
            <a:pPr marL="12700" marR="3030220">
              <a:lnSpc>
                <a:spcPct val="100000"/>
              </a:lnSpc>
              <a:spcBef>
                <a:spcPts val="95"/>
              </a:spcBef>
            </a:pPr>
            <a:r>
              <a:rPr lang="en-US" sz="4000" b="0" i="0" dirty="0">
                <a:solidFill>
                  <a:srgbClr val="FFFFFF"/>
                </a:solidFill>
                <a:effectLst/>
                <a:latin typeface="Roboto" panose="02000000000000000000" pitchFamily="2" charset="0"/>
              </a:rPr>
              <a:t>Glasgow Airport Web Hosting ITT 201</a:t>
            </a:r>
            <a:r>
              <a:rPr lang="es-ES" sz="4000" b="0" dirty="0">
                <a:solidFill>
                  <a:srgbClr val="FFFFFF"/>
                </a:solidFill>
                <a:latin typeface="Roboto" panose="02000000000000000000" pitchFamily="2" charset="0"/>
              </a:rPr>
              <a:t>7</a:t>
            </a:r>
            <a:endParaRPr sz="4000" dirty="0">
              <a:latin typeface="Calibri"/>
              <a:cs typeface="Calibri"/>
            </a:endParaRPr>
          </a:p>
        </p:txBody>
      </p:sp>
      <p:sp>
        <p:nvSpPr>
          <p:cNvPr id="7" name="object 7"/>
          <p:cNvSpPr txBox="1"/>
          <p:nvPr/>
        </p:nvSpPr>
        <p:spPr>
          <a:xfrm>
            <a:off x="680415" y="3373958"/>
            <a:ext cx="8458820" cy="1141338"/>
          </a:xfrm>
          <a:prstGeom prst="rect">
            <a:avLst/>
          </a:prstGeom>
        </p:spPr>
        <p:txBody>
          <a:bodyPr vert="horz" wrap="square" lIns="0" tIns="12700" rIns="0" bIns="0" rtlCol="0">
            <a:spAutoFit/>
          </a:bodyPr>
          <a:lstStyle/>
          <a:p>
            <a:pPr marL="12700">
              <a:lnSpc>
                <a:spcPct val="100000"/>
              </a:lnSpc>
              <a:spcBef>
                <a:spcPts val="100"/>
              </a:spcBef>
            </a:pPr>
            <a:r>
              <a:rPr lang="es-ES" sz="1400" dirty="0">
                <a:solidFill>
                  <a:schemeClr val="bg1"/>
                </a:solidFill>
                <a:latin typeface="Calibri"/>
                <a:cs typeface="Calibri"/>
              </a:rPr>
              <a:t>José María Fernández				Alejandro Fernández Armas		</a:t>
            </a:r>
          </a:p>
          <a:p>
            <a:pPr marL="12700">
              <a:lnSpc>
                <a:spcPct val="100000"/>
              </a:lnSpc>
              <a:spcBef>
                <a:spcPts val="100"/>
              </a:spcBef>
            </a:pPr>
            <a:r>
              <a:rPr lang="es-ES" sz="1400" dirty="0">
                <a:solidFill>
                  <a:schemeClr val="bg1"/>
                </a:solidFill>
                <a:latin typeface="Calibri"/>
                <a:cs typeface="Calibri"/>
              </a:rPr>
              <a:t>Pablo Rayón Zapater				Carlos Barquín Mazuela</a:t>
            </a:r>
          </a:p>
          <a:p>
            <a:pPr marL="12700">
              <a:lnSpc>
                <a:spcPct val="100000"/>
              </a:lnSpc>
              <a:spcBef>
                <a:spcPts val="100"/>
              </a:spcBef>
            </a:pPr>
            <a:r>
              <a:rPr lang="es-ES" sz="1400" dirty="0">
                <a:solidFill>
                  <a:schemeClr val="bg1"/>
                </a:solidFill>
                <a:latin typeface="Calibri"/>
                <a:cs typeface="Calibri"/>
              </a:rPr>
              <a:t>Fernando Pérez Ballesteros			Marcos Pardo Zapico</a:t>
            </a:r>
          </a:p>
          <a:p>
            <a:pPr marL="12700">
              <a:lnSpc>
                <a:spcPct val="100000"/>
              </a:lnSpc>
              <a:spcBef>
                <a:spcPts val="100"/>
              </a:spcBef>
            </a:pPr>
            <a:r>
              <a:rPr lang="es-ES" sz="1400" dirty="0">
                <a:solidFill>
                  <a:schemeClr val="bg1"/>
                </a:solidFill>
                <a:latin typeface="Calibri"/>
                <a:cs typeface="Calibri"/>
              </a:rPr>
              <a:t>Rafael Ciordia </a:t>
            </a:r>
            <a:r>
              <a:rPr lang="es-ES" sz="1400" dirty="0" err="1">
                <a:solidFill>
                  <a:schemeClr val="bg1"/>
                </a:solidFill>
                <a:latin typeface="Calibri"/>
                <a:cs typeface="Calibri"/>
              </a:rPr>
              <a:t>Belló</a:t>
            </a:r>
            <a:r>
              <a:rPr lang="es-ES" sz="1400" dirty="0">
                <a:solidFill>
                  <a:schemeClr val="bg1"/>
                </a:solidFill>
                <a:latin typeface="Calibri"/>
                <a:cs typeface="Calibri"/>
              </a:rPr>
              <a:t> 				Fan </a:t>
            </a:r>
            <a:r>
              <a:rPr lang="es-ES" sz="1400" dirty="0" err="1">
                <a:solidFill>
                  <a:schemeClr val="bg1"/>
                </a:solidFill>
                <a:latin typeface="Calibri"/>
                <a:cs typeface="Calibri"/>
              </a:rPr>
              <a:t>Xu</a:t>
            </a:r>
            <a:endParaRPr lang="es-ES" sz="1400" dirty="0">
              <a:solidFill>
                <a:schemeClr val="bg1"/>
              </a:solidFill>
              <a:latin typeface="Calibri"/>
              <a:cs typeface="Calibri"/>
            </a:endParaRPr>
          </a:p>
          <a:p>
            <a:pPr marL="12700">
              <a:lnSpc>
                <a:spcPct val="100000"/>
              </a:lnSpc>
              <a:spcBef>
                <a:spcPts val="100"/>
              </a:spcBef>
            </a:pPr>
            <a:endParaRPr sz="1400" dirty="0">
              <a:solidFill>
                <a:schemeClr val="bg1"/>
              </a:solidFill>
              <a:latin typeface="Calibri"/>
              <a:cs typeface="Calibri"/>
            </a:endParaRPr>
          </a:p>
        </p:txBody>
      </p:sp>
      <p:grpSp>
        <p:nvGrpSpPr>
          <p:cNvPr id="8" name="object 8"/>
          <p:cNvGrpSpPr/>
          <p:nvPr/>
        </p:nvGrpSpPr>
        <p:grpSpPr>
          <a:xfrm>
            <a:off x="-4572" y="4483608"/>
            <a:ext cx="9153525" cy="1236345"/>
            <a:chOff x="-4572" y="4483608"/>
            <a:chExt cx="9153525" cy="1236345"/>
          </a:xfrm>
        </p:grpSpPr>
        <p:pic>
          <p:nvPicPr>
            <p:cNvPr id="9" name="object 9"/>
            <p:cNvPicPr/>
            <p:nvPr/>
          </p:nvPicPr>
          <p:blipFill>
            <a:blip r:embed="rId3" cstate="print"/>
            <a:stretch>
              <a:fillRect/>
            </a:stretch>
          </p:blipFill>
          <p:spPr>
            <a:xfrm>
              <a:off x="0" y="4483608"/>
              <a:ext cx="9143999" cy="24384"/>
            </a:xfrm>
            <a:prstGeom prst="rect">
              <a:avLst/>
            </a:prstGeom>
          </p:spPr>
        </p:pic>
        <p:sp>
          <p:nvSpPr>
            <p:cNvPr id="10" name="object 10"/>
            <p:cNvSpPr/>
            <p:nvPr/>
          </p:nvSpPr>
          <p:spPr>
            <a:xfrm>
              <a:off x="0" y="4507991"/>
              <a:ext cx="9144000" cy="1207135"/>
            </a:xfrm>
            <a:custGeom>
              <a:avLst/>
              <a:gdLst/>
              <a:ahLst/>
              <a:cxnLst/>
              <a:rect l="l" t="t" r="r" b="b"/>
              <a:pathLst>
                <a:path w="9144000" h="1207135">
                  <a:moveTo>
                    <a:pt x="9144000" y="0"/>
                  </a:moveTo>
                  <a:lnTo>
                    <a:pt x="0" y="0"/>
                  </a:lnTo>
                  <a:lnTo>
                    <a:pt x="0" y="1207007"/>
                  </a:lnTo>
                  <a:lnTo>
                    <a:pt x="9144000" y="1207007"/>
                  </a:lnTo>
                  <a:lnTo>
                    <a:pt x="9144000" y="0"/>
                  </a:lnTo>
                  <a:close/>
                </a:path>
              </a:pathLst>
            </a:custGeom>
            <a:solidFill>
              <a:srgbClr val="FFFFFF"/>
            </a:solidFill>
          </p:spPr>
          <p:txBody>
            <a:bodyPr wrap="square" lIns="0" tIns="0" rIns="0" bIns="0" rtlCol="0"/>
            <a:lstStyle/>
            <a:p>
              <a:endParaRPr/>
            </a:p>
          </p:txBody>
        </p:sp>
        <p:sp>
          <p:nvSpPr>
            <p:cNvPr id="11" name="object 11"/>
            <p:cNvSpPr/>
            <p:nvPr/>
          </p:nvSpPr>
          <p:spPr>
            <a:xfrm>
              <a:off x="0" y="4507991"/>
              <a:ext cx="9144000" cy="1207135"/>
            </a:xfrm>
            <a:custGeom>
              <a:avLst/>
              <a:gdLst/>
              <a:ahLst/>
              <a:cxnLst/>
              <a:rect l="l" t="t" r="r" b="b"/>
              <a:pathLst>
                <a:path w="9144000" h="1207135">
                  <a:moveTo>
                    <a:pt x="0" y="1207007"/>
                  </a:moveTo>
                  <a:lnTo>
                    <a:pt x="9144000" y="1207007"/>
                  </a:lnTo>
                  <a:lnTo>
                    <a:pt x="9144000" y="0"/>
                  </a:lnTo>
                  <a:lnTo>
                    <a:pt x="0" y="0"/>
                  </a:lnTo>
                  <a:lnTo>
                    <a:pt x="0" y="1207007"/>
                  </a:lnTo>
                  <a:close/>
                </a:path>
              </a:pathLst>
            </a:custGeom>
            <a:ln w="9143">
              <a:solidFill>
                <a:srgbClr val="BEBEBE"/>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6484619" y="4736592"/>
              <a:ext cx="2194560" cy="73761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4" name="object 4"/>
          <p:cNvSpPr txBox="1">
            <a:spLocks noGrp="1"/>
          </p:cNvSpPr>
          <p:nvPr>
            <p:ph type="title"/>
          </p:nvPr>
        </p:nvSpPr>
        <p:spPr>
          <a:xfrm>
            <a:off x="304800" y="419100"/>
            <a:ext cx="4035425" cy="1304844"/>
          </a:xfrm>
          <a:prstGeom prst="rect">
            <a:avLst/>
          </a:prstGeom>
        </p:spPr>
        <p:txBody>
          <a:bodyPr vert="horz" wrap="square" lIns="0" tIns="12065" rIns="0" bIns="0" rtlCol="0">
            <a:spAutoFit/>
          </a:bodyPr>
          <a:lstStyle/>
          <a:p>
            <a:pPr marL="12700">
              <a:spcBef>
                <a:spcPts val="95"/>
              </a:spcBef>
            </a:pPr>
            <a:r>
              <a:rPr lang="es-ES" sz="2800" dirty="0"/>
              <a:t>Equipo: Desarrollo Software</a:t>
            </a:r>
            <a:br>
              <a:rPr lang="es-ES" sz="1800" dirty="0">
                <a:effectLst/>
                <a:latin typeface="Arial" panose="020B0604020202020204" pitchFamily="34" charset="0"/>
                <a:ea typeface="MS PMincho" panose="02020600040205080304" pitchFamily="18" charset="-128"/>
                <a:cs typeface="Calisto MT" panose="02040603050505030304" pitchFamily="18" charset="0"/>
              </a:rPr>
            </a:br>
            <a:endParaRPr lang="es-ES" sz="2800" dirty="0"/>
          </a:p>
        </p:txBody>
      </p:sp>
      <p:sp>
        <p:nvSpPr>
          <p:cNvPr id="6" name="CuadroTexto 5">
            <a:extLst>
              <a:ext uri="{FF2B5EF4-FFF2-40B4-BE49-F238E27FC236}">
                <a16:creationId xmlns:a16="http://schemas.microsoft.com/office/drawing/2014/main" id="{8BE2B47B-ED79-CBB1-407E-0AF94A5633FE}"/>
              </a:ext>
            </a:extLst>
          </p:cNvPr>
          <p:cNvSpPr txBox="1"/>
          <p:nvPr/>
        </p:nvSpPr>
        <p:spPr>
          <a:xfrm>
            <a:off x="533400" y="1383880"/>
            <a:ext cx="5715000" cy="3354765"/>
          </a:xfrm>
          <a:prstGeom prst="rect">
            <a:avLst/>
          </a:prstGeom>
          <a:noFill/>
        </p:spPr>
        <p:txBody>
          <a:bodyPr wrap="square">
            <a:spAutoFit/>
          </a:bodyPr>
          <a:lstStyle/>
          <a:p>
            <a:pPr indent="449580"/>
            <a:r>
              <a:rPr lang="es-ES" sz="3200" dirty="0">
                <a:effectLst/>
                <a:latin typeface="Arial" panose="020B0604020202020204" pitchFamily="34" charset="0"/>
                <a:ea typeface="MS PMincho" panose="02020600040205080304" pitchFamily="18" charset="-128"/>
                <a:cs typeface="Calisto MT" panose="02040603050505030304" pitchFamily="18" charset="0"/>
              </a:rPr>
              <a:t> </a:t>
            </a:r>
            <a:endParaRPr lang="es-ES" sz="1800" dirty="0">
              <a:effectLst/>
              <a:latin typeface="Arial" panose="020B0604020202020204" pitchFamily="34" charset="0"/>
              <a:ea typeface="MS PMincho" panose="02020600040205080304" pitchFamily="18" charset="-128"/>
              <a:cs typeface="Calisto MT" panose="02040603050505030304" pitchFamily="18" charset="0"/>
            </a:endParaRPr>
          </a:p>
          <a:p>
            <a:pPr marL="342900" lvl="0" indent="-342900">
              <a:buFont typeface="Symbol" panose="05050102010706020507" pitchFamily="18" charset="2"/>
              <a:buChar char=""/>
            </a:pPr>
            <a:r>
              <a:rPr lang="es-ES" sz="1800" dirty="0">
                <a:effectLst/>
                <a:latin typeface="Arial" panose="020B0604020202020204" pitchFamily="34" charset="0"/>
                <a:ea typeface="MS PMincho" panose="02020600040205080304" pitchFamily="18" charset="-128"/>
                <a:cs typeface="Symbol" panose="05050102010706020507" pitchFamily="18" charset="2"/>
              </a:rPr>
              <a:t>Sr Back-</a:t>
            </a:r>
            <a:r>
              <a:rPr lang="es-ES" sz="1800" dirty="0" err="1">
                <a:effectLst/>
                <a:latin typeface="Arial" panose="020B0604020202020204" pitchFamily="34" charset="0"/>
                <a:ea typeface="MS PMincho" panose="02020600040205080304" pitchFamily="18" charset="-128"/>
                <a:cs typeface="Symbol" panose="05050102010706020507" pitchFamily="18" charset="2"/>
              </a:rPr>
              <a:t>End</a:t>
            </a:r>
            <a:r>
              <a:rPr lang="es-ES" sz="1800" dirty="0">
                <a:effectLst/>
                <a:latin typeface="Arial" panose="020B0604020202020204" pitchFamily="34" charset="0"/>
                <a:ea typeface="MS PMincho" panose="02020600040205080304" pitchFamily="18" charset="-128"/>
                <a:cs typeface="Symbol" panose="05050102010706020507" pitchFamily="18" charset="2"/>
              </a:rPr>
              <a:t> </a:t>
            </a:r>
            <a:r>
              <a:rPr lang="es-ES" sz="1800" dirty="0" err="1">
                <a:effectLst/>
                <a:latin typeface="Arial" panose="020B0604020202020204" pitchFamily="34" charset="0"/>
                <a:ea typeface="MS PMincho" panose="02020600040205080304" pitchFamily="18" charset="-128"/>
                <a:cs typeface="Symbol" panose="05050102010706020507" pitchFamily="18" charset="2"/>
              </a:rPr>
              <a:t>Developer</a:t>
            </a: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r>
              <a:rPr lang="es-ES" sz="1800" dirty="0">
                <a:effectLst/>
                <a:latin typeface="Arial" panose="020B0604020202020204" pitchFamily="34" charset="0"/>
                <a:ea typeface="MS PMincho" panose="02020600040205080304" pitchFamily="18" charset="-128"/>
                <a:cs typeface="Symbol" panose="05050102010706020507" pitchFamily="18" charset="2"/>
              </a:rPr>
              <a:t>Sr Front-</a:t>
            </a:r>
            <a:r>
              <a:rPr lang="es-ES" sz="1800" dirty="0" err="1">
                <a:effectLst/>
                <a:latin typeface="Arial" panose="020B0604020202020204" pitchFamily="34" charset="0"/>
                <a:ea typeface="MS PMincho" panose="02020600040205080304" pitchFamily="18" charset="-128"/>
                <a:cs typeface="Symbol" panose="05050102010706020507" pitchFamily="18" charset="2"/>
              </a:rPr>
              <a:t>End</a:t>
            </a:r>
            <a:r>
              <a:rPr lang="es-ES" sz="1800" dirty="0">
                <a:effectLst/>
                <a:latin typeface="Arial" panose="020B0604020202020204" pitchFamily="34" charset="0"/>
                <a:ea typeface="MS PMincho" panose="02020600040205080304" pitchFamily="18" charset="-128"/>
                <a:cs typeface="Symbol" panose="05050102010706020507" pitchFamily="18" charset="2"/>
              </a:rPr>
              <a:t> </a:t>
            </a:r>
            <a:r>
              <a:rPr lang="es-ES" sz="1800" dirty="0" err="1">
                <a:effectLst/>
                <a:latin typeface="Arial" panose="020B0604020202020204" pitchFamily="34" charset="0"/>
                <a:ea typeface="MS PMincho" panose="02020600040205080304" pitchFamily="18" charset="-128"/>
                <a:cs typeface="Symbol" panose="05050102010706020507" pitchFamily="18" charset="2"/>
              </a:rPr>
              <a:t>Developer</a:t>
            </a: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r>
              <a:rPr lang="es-ES" sz="1800" dirty="0" err="1">
                <a:effectLst/>
                <a:latin typeface="Arial" panose="020B0604020202020204" pitchFamily="34" charset="0"/>
                <a:ea typeface="MS PMincho" panose="02020600040205080304" pitchFamily="18" charset="-128"/>
                <a:cs typeface="Symbol" panose="05050102010706020507" pitchFamily="18" charset="2"/>
              </a:rPr>
              <a:t>Jr</a:t>
            </a:r>
            <a:r>
              <a:rPr lang="es-ES" sz="1800" dirty="0">
                <a:effectLst/>
                <a:latin typeface="Arial" panose="020B0604020202020204" pitchFamily="34" charset="0"/>
                <a:ea typeface="MS PMincho" panose="02020600040205080304" pitchFamily="18" charset="-128"/>
                <a:cs typeface="Symbol" panose="05050102010706020507" pitchFamily="18" charset="2"/>
              </a:rPr>
              <a:t> Full-</a:t>
            </a:r>
            <a:r>
              <a:rPr lang="es-ES" sz="1800" dirty="0" err="1">
                <a:effectLst/>
                <a:latin typeface="Arial" panose="020B0604020202020204" pitchFamily="34" charset="0"/>
                <a:ea typeface="MS PMincho" panose="02020600040205080304" pitchFamily="18" charset="-128"/>
                <a:cs typeface="Symbol" panose="05050102010706020507" pitchFamily="18" charset="2"/>
              </a:rPr>
              <a:t>Stack</a:t>
            </a:r>
            <a:r>
              <a:rPr lang="es-ES" sz="1800" dirty="0">
                <a:effectLst/>
                <a:latin typeface="Arial" panose="020B0604020202020204" pitchFamily="34" charset="0"/>
                <a:ea typeface="MS PMincho" panose="02020600040205080304" pitchFamily="18" charset="-128"/>
                <a:cs typeface="Symbol" panose="05050102010706020507" pitchFamily="18" charset="2"/>
              </a:rPr>
              <a:t> </a:t>
            </a:r>
            <a:r>
              <a:rPr lang="es-ES" sz="1800" dirty="0" err="1">
                <a:effectLst/>
                <a:latin typeface="Arial" panose="020B0604020202020204" pitchFamily="34" charset="0"/>
                <a:ea typeface="MS PMincho" panose="02020600040205080304" pitchFamily="18" charset="-128"/>
                <a:cs typeface="Symbol" panose="05050102010706020507" pitchFamily="18" charset="2"/>
              </a:rPr>
              <a:t>Developer</a:t>
            </a: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indent="-342900">
              <a:buFont typeface="Symbol" panose="05050102010706020507" pitchFamily="18" charset="2"/>
              <a:buChar char=""/>
            </a:pPr>
            <a:r>
              <a:rPr lang="es-ES" sz="1800" dirty="0" err="1">
                <a:effectLst/>
                <a:latin typeface="Arial" panose="020B0604020202020204" pitchFamily="34" charset="0"/>
                <a:ea typeface="MS PMincho" panose="02020600040205080304" pitchFamily="18" charset="-128"/>
                <a:cs typeface="Symbol" panose="05050102010706020507" pitchFamily="18" charset="2"/>
              </a:rPr>
              <a:t>Jr</a:t>
            </a:r>
            <a:r>
              <a:rPr lang="es-ES" sz="1800" dirty="0">
                <a:effectLst/>
                <a:latin typeface="Arial" panose="020B0604020202020204" pitchFamily="34" charset="0"/>
                <a:ea typeface="MS PMincho" panose="02020600040205080304" pitchFamily="18" charset="-128"/>
                <a:cs typeface="Symbol" panose="05050102010706020507" pitchFamily="18" charset="2"/>
              </a:rPr>
              <a:t> Full-</a:t>
            </a:r>
            <a:r>
              <a:rPr lang="es-ES" sz="1800" dirty="0" err="1">
                <a:effectLst/>
                <a:latin typeface="Arial" panose="020B0604020202020204" pitchFamily="34" charset="0"/>
                <a:ea typeface="MS PMincho" panose="02020600040205080304" pitchFamily="18" charset="-128"/>
                <a:cs typeface="Symbol" panose="05050102010706020507" pitchFamily="18" charset="2"/>
              </a:rPr>
              <a:t>Stack</a:t>
            </a:r>
            <a:r>
              <a:rPr lang="es-ES" sz="1800" dirty="0">
                <a:effectLst/>
                <a:latin typeface="Arial" panose="020B0604020202020204" pitchFamily="34" charset="0"/>
                <a:ea typeface="MS PMincho" panose="02020600040205080304" pitchFamily="18" charset="-128"/>
                <a:cs typeface="Symbol" panose="05050102010706020507" pitchFamily="18" charset="2"/>
              </a:rPr>
              <a:t> </a:t>
            </a:r>
            <a:r>
              <a:rPr lang="es-ES" sz="1800" dirty="0" err="1">
                <a:effectLst/>
                <a:latin typeface="Arial" panose="020B0604020202020204" pitchFamily="34" charset="0"/>
                <a:ea typeface="MS PMincho" panose="02020600040205080304" pitchFamily="18" charset="-128"/>
                <a:cs typeface="Symbol" panose="05050102010706020507" pitchFamily="18" charset="2"/>
              </a:rPr>
              <a:t>Developer</a:t>
            </a:r>
            <a:r>
              <a:rPr lang="es-ES" sz="1800" dirty="0">
                <a:effectLst/>
                <a:latin typeface="Arial" panose="020B0604020202020204" pitchFamily="34" charset="0"/>
                <a:ea typeface="MS PMincho" panose="02020600040205080304" pitchFamily="18" charset="-128"/>
                <a:cs typeface="Symbol" panose="05050102010706020507" pitchFamily="18" charset="2"/>
              </a:rPr>
              <a:t> </a:t>
            </a:r>
          </a:p>
          <a:p>
            <a:pPr lvl="0"/>
            <a:r>
              <a:rPr lang="es-ES" sz="1800" dirty="0">
                <a:effectLst/>
                <a:latin typeface="Arial" panose="020B0604020202020204" pitchFamily="34" charset="0"/>
                <a:ea typeface="MS PMincho" panose="02020600040205080304" pitchFamily="18" charset="-128"/>
                <a:cs typeface="Symbol" panose="05050102010706020507" pitchFamily="18" charset="2"/>
              </a:rPr>
              <a:t> </a:t>
            </a: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p:txBody>
      </p:sp>
      <p:pic>
        <p:nvPicPr>
          <p:cNvPr id="5" name="Imagen 4" descr="Texto&#10;&#10;Descripción generada automáticamente con confianza baja">
            <a:extLst>
              <a:ext uri="{FF2B5EF4-FFF2-40B4-BE49-F238E27FC236}">
                <a16:creationId xmlns:a16="http://schemas.microsoft.com/office/drawing/2014/main" id="{64D68ECB-25D6-2F7E-034A-73C8F87BF54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071" b="91246" l="6808" r="97731">
                        <a14:foregroundMark x1="11189" y1="8586" x2="6338" y2="22559"/>
                        <a14:foregroundMark x1="6338" y1="22559" x2="11737" y2="39226"/>
                        <a14:foregroundMark x1="11737" y1="39226" x2="25822" y2="39562"/>
                        <a14:foregroundMark x1="25822" y1="39562" x2="35915" y2="39226"/>
                        <a14:foregroundMark x1="35915" y1="39226" x2="42801" y2="29125"/>
                        <a14:foregroundMark x1="42801" y1="29125" x2="39045" y2="10101"/>
                        <a14:foregroundMark x1="39045" y1="10101" x2="10250" y2="7407"/>
                        <a14:foregroundMark x1="7042" y1="16162" x2="6808" y2="30471"/>
                        <a14:foregroundMark x1="9859" y1="13805" x2="18858" y2="18687"/>
                        <a14:foregroundMark x1="18858" y1="18687" x2="15023" y2="36532"/>
                        <a14:foregroundMark x1="15023" y1="36532" x2="9233" y2="24916"/>
                        <a14:foregroundMark x1="9233" y1="24916" x2="10250" y2="13805"/>
                        <a14:foregroundMark x1="64085" y1="7071" x2="58059" y2="21380"/>
                        <a14:foregroundMark x1="58059" y1="21380" x2="60955" y2="37205"/>
                        <a14:foregroundMark x1="60955" y1="37205" x2="81612" y2="39226"/>
                        <a14:foregroundMark x1="81612" y1="39226" x2="89750" y2="38889"/>
                        <a14:foregroundMark x1="89750" y1="38889" x2="95853" y2="27609"/>
                        <a14:foregroundMark x1="95853" y1="27609" x2="92410" y2="8923"/>
                        <a14:foregroundMark x1="92410" y1="8923" x2="60407" y2="8754"/>
                        <a14:foregroundMark x1="60407" y1="8754" x2="57746" y2="25421"/>
                        <a14:foregroundMark x1="57746" y1="25421" x2="57746" y2="28114"/>
                        <a14:foregroundMark x1="90297" y1="16162" x2="89671" y2="17677"/>
                        <a14:foregroundMark x1="65102" y1="59091" x2="56886" y2="67845"/>
                        <a14:foregroundMark x1="56886" y1="67845" x2="60955" y2="88047"/>
                        <a14:foregroundMark x1="60955" y1="88047" x2="70970" y2="92929"/>
                        <a14:foregroundMark x1="70970" y1="92929" x2="93036" y2="90404"/>
                        <a14:foregroundMark x1="93036" y1="90404" x2="97887" y2="73401"/>
                        <a14:foregroundMark x1="97887" y1="73401" x2="91784" y2="58923"/>
                        <a14:foregroundMark x1="91784" y1="58923" x2="69327" y2="57071"/>
                        <a14:foregroundMark x1="69327" y1="57071" x2="63302" y2="59596"/>
                        <a14:foregroundMark x1="62754" y1="63636" x2="58920" y2="80976"/>
                        <a14:foregroundMark x1="58920" y1="80976" x2="68623" y2="83333"/>
                        <a14:foregroundMark x1="68623" y1="83333" x2="69014" y2="64646"/>
                        <a14:foregroundMark x1="69014" y1="64646" x2="61346" y2="62626"/>
                        <a14:foregroundMark x1="61346" y1="62626" x2="60172" y2="63300"/>
                        <a14:foregroundMark x1="9311" y1="61616" x2="6808" y2="81650"/>
                        <a14:foregroundMark x1="6808" y1="81650" x2="13537" y2="90067"/>
                        <a14:foregroundMark x1="13537" y1="90067" x2="26526" y2="90741"/>
                        <a14:foregroundMark x1="26526" y1="90741" x2="42801" y2="85354"/>
                        <a14:foregroundMark x1="42801" y1="85354" x2="42801" y2="64141"/>
                        <a14:foregroundMark x1="42801" y1="64141" x2="34898" y2="58923"/>
                        <a14:foregroundMark x1="34898" y1="58923" x2="8764" y2="60269"/>
                        <a14:foregroundMark x1="36150" y1="68855" x2="35211" y2="67845"/>
                        <a14:foregroundMark x1="34742" y1="67845" x2="40376" y2="80640"/>
                        <a14:foregroundMark x1="40376" y1="80640" x2="36228" y2="66498"/>
                        <a14:foregroundMark x1="36228" y1="66498" x2="34507" y2="66835"/>
                        <a14:foregroundMark x1="7825" y1="63636" x2="14476" y2="58754"/>
                        <a14:foregroundMark x1="10250" y1="59596" x2="13928" y2="59091"/>
                        <a14:foregroundMark x1="7433" y1="65993" x2="9468" y2="62458"/>
                        <a14:foregroundMark x1="23005" y1="59259" x2="30282" y2="59764"/>
                        <a14:foregroundMark x1="27778" y1="90404" x2="41784" y2="88889"/>
                        <a14:foregroundMark x1="28091" y1="90404" x2="36307" y2="89562"/>
                        <a14:foregroundMark x1="36307" y1="89562" x2="37950" y2="89731"/>
                        <a14:foregroundMark x1="28638" y1="91246" x2="37167" y2="91246"/>
                        <a14:foregroundMark x1="88185" y1="65488" x2="87872" y2="67172"/>
                        <a14:foregroundMark x1="89984" y1="66162" x2="89437" y2="67172"/>
                        <a14:foregroundMark x1="89515" y1="67340" x2="89515" y2="67340"/>
                        <a14:foregroundMark x1="89515" y1="70202" x2="89515" y2="70707"/>
                      </a14:backgroundRemoval>
                    </a14:imgEffect>
                  </a14:imgLayer>
                </a14:imgProps>
              </a:ext>
              <a:ext uri="{28A0092B-C50C-407E-A947-70E740481C1C}">
                <a14:useLocalDpi xmlns:a14="http://schemas.microsoft.com/office/drawing/2010/main" val="0"/>
              </a:ext>
            </a:extLst>
          </a:blip>
          <a:stretch>
            <a:fillRect/>
          </a:stretch>
        </p:blipFill>
        <p:spPr>
          <a:xfrm>
            <a:off x="3142672" y="1444106"/>
            <a:ext cx="6211455" cy="2887014"/>
          </a:xfrm>
          <a:prstGeom prst="rect">
            <a:avLst/>
          </a:prstGeom>
        </p:spPr>
      </p:pic>
    </p:spTree>
    <p:extLst>
      <p:ext uri="{BB962C8B-B14F-4D97-AF65-F5344CB8AC3E}">
        <p14:creationId xmlns:p14="http://schemas.microsoft.com/office/powerpoint/2010/main" val="375486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4" name="object 4"/>
          <p:cNvSpPr txBox="1">
            <a:spLocks noGrp="1"/>
          </p:cNvSpPr>
          <p:nvPr>
            <p:ph type="title"/>
          </p:nvPr>
        </p:nvSpPr>
        <p:spPr>
          <a:xfrm>
            <a:off x="304800" y="419100"/>
            <a:ext cx="4035425" cy="1581843"/>
          </a:xfrm>
          <a:prstGeom prst="rect">
            <a:avLst/>
          </a:prstGeom>
        </p:spPr>
        <p:txBody>
          <a:bodyPr vert="horz" wrap="square" lIns="0" tIns="12065" rIns="0" bIns="0" rtlCol="0">
            <a:spAutoFit/>
          </a:bodyPr>
          <a:lstStyle/>
          <a:p>
            <a:pPr marL="12700">
              <a:spcBef>
                <a:spcPts val="95"/>
              </a:spcBef>
            </a:pPr>
            <a:r>
              <a:rPr lang="es-ES" sz="2800" dirty="0"/>
              <a:t>Equipo: Diseño Web y Gestión Contenido</a:t>
            </a:r>
            <a:br>
              <a:rPr lang="es-ES" sz="1800" dirty="0">
                <a:effectLst/>
                <a:latin typeface="Arial" panose="020B0604020202020204" pitchFamily="34" charset="0"/>
                <a:ea typeface="MS PMincho" panose="02020600040205080304" pitchFamily="18" charset="-128"/>
                <a:cs typeface="Calisto MT" panose="02040603050505030304" pitchFamily="18" charset="0"/>
              </a:rPr>
            </a:br>
            <a:br>
              <a:rPr lang="es-ES" sz="1800" dirty="0">
                <a:effectLst/>
                <a:latin typeface="Arial" panose="020B0604020202020204" pitchFamily="34" charset="0"/>
                <a:ea typeface="MS PMincho" panose="02020600040205080304" pitchFamily="18" charset="-128"/>
                <a:cs typeface="Calisto MT" panose="02040603050505030304" pitchFamily="18" charset="0"/>
              </a:rPr>
            </a:br>
            <a:endParaRPr lang="es-ES" sz="2800" dirty="0"/>
          </a:p>
        </p:txBody>
      </p:sp>
      <p:sp>
        <p:nvSpPr>
          <p:cNvPr id="6" name="CuadroTexto 5">
            <a:extLst>
              <a:ext uri="{FF2B5EF4-FFF2-40B4-BE49-F238E27FC236}">
                <a16:creationId xmlns:a16="http://schemas.microsoft.com/office/drawing/2014/main" id="{8BE2B47B-ED79-CBB1-407E-0AF94A5633FE}"/>
              </a:ext>
            </a:extLst>
          </p:cNvPr>
          <p:cNvSpPr txBox="1"/>
          <p:nvPr/>
        </p:nvSpPr>
        <p:spPr>
          <a:xfrm>
            <a:off x="533400" y="1383880"/>
            <a:ext cx="5715000" cy="2800767"/>
          </a:xfrm>
          <a:prstGeom prst="rect">
            <a:avLst/>
          </a:prstGeom>
          <a:noFill/>
        </p:spPr>
        <p:txBody>
          <a:bodyPr wrap="square">
            <a:spAutoFit/>
          </a:bodyPr>
          <a:lstStyle/>
          <a:p>
            <a:pPr indent="449580"/>
            <a:r>
              <a:rPr lang="es-ES" sz="3200" dirty="0">
                <a:effectLst/>
                <a:latin typeface="Arial" panose="020B0604020202020204" pitchFamily="34" charset="0"/>
                <a:ea typeface="MS PMincho" panose="02020600040205080304" pitchFamily="18" charset="-128"/>
                <a:cs typeface="Calisto MT" panose="02040603050505030304" pitchFamily="18" charset="0"/>
              </a:rPr>
              <a:t> </a:t>
            </a:r>
            <a:endParaRPr lang="es-ES" sz="1800" dirty="0">
              <a:effectLst/>
              <a:latin typeface="Arial" panose="020B0604020202020204" pitchFamily="34" charset="0"/>
              <a:ea typeface="MS PMincho" panose="02020600040205080304" pitchFamily="18" charset="-128"/>
              <a:cs typeface="Calisto MT" panose="02040603050505030304" pitchFamily="18" charset="0"/>
            </a:endParaRPr>
          </a:p>
          <a:p>
            <a:pPr marL="342900" lvl="0" indent="-342900">
              <a:buFont typeface="Symbol" panose="05050102010706020507" pitchFamily="18" charset="2"/>
              <a:buChar char=""/>
            </a:pPr>
            <a:r>
              <a:rPr lang="es-ES" sz="1800" dirty="0">
                <a:effectLst/>
                <a:latin typeface="Arial" panose="020B0604020202020204" pitchFamily="34" charset="0"/>
                <a:ea typeface="MS PMincho" panose="02020600040205080304" pitchFamily="18" charset="-128"/>
                <a:cs typeface="Symbol" panose="05050102010706020507" pitchFamily="18" charset="2"/>
              </a:rPr>
              <a:t>Diseñador UI/Diseñador UX</a:t>
            </a: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u="sng"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r>
              <a:rPr lang="es-ES" sz="1800" dirty="0">
                <a:effectLst/>
                <a:latin typeface="Arial" panose="020B0604020202020204" pitchFamily="34" charset="0"/>
                <a:ea typeface="MS PMincho" panose="02020600040205080304" pitchFamily="18" charset="-128"/>
                <a:cs typeface="Symbol" panose="05050102010706020507" pitchFamily="18" charset="2"/>
              </a:rPr>
              <a:t>CMS </a:t>
            </a:r>
            <a:r>
              <a:rPr lang="es-ES" sz="1800" dirty="0" err="1">
                <a:effectLst/>
                <a:latin typeface="Arial" panose="020B0604020202020204" pitchFamily="34" charset="0"/>
                <a:ea typeface="MS PMincho" panose="02020600040205080304" pitchFamily="18" charset="-128"/>
                <a:cs typeface="Symbol" panose="05050102010706020507" pitchFamily="18" charset="2"/>
              </a:rPr>
              <a:t>Consultant</a:t>
            </a: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lvl="0"/>
            <a:r>
              <a:rPr lang="es-ES" sz="1800" dirty="0">
                <a:effectLst/>
                <a:latin typeface="Arial" panose="020B0604020202020204" pitchFamily="34" charset="0"/>
                <a:ea typeface="MS PMincho" panose="02020600040205080304" pitchFamily="18" charset="-128"/>
                <a:cs typeface="Symbol" panose="05050102010706020507" pitchFamily="18" charset="2"/>
              </a:rPr>
              <a:t> </a:t>
            </a: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p:txBody>
      </p:sp>
      <p:pic>
        <p:nvPicPr>
          <p:cNvPr id="5" name="Imagen 4" descr="Texto&#10;&#10;Descripción generada automáticamente">
            <a:extLst>
              <a:ext uri="{FF2B5EF4-FFF2-40B4-BE49-F238E27FC236}">
                <a16:creationId xmlns:a16="http://schemas.microsoft.com/office/drawing/2014/main" id="{3FB8CED3-BE41-7E0B-0D1D-83E011C18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309" y="966787"/>
            <a:ext cx="4736732" cy="3781425"/>
          </a:xfrm>
          <a:prstGeom prst="rect">
            <a:avLst/>
          </a:prstGeom>
        </p:spPr>
      </p:pic>
    </p:spTree>
    <p:extLst>
      <p:ext uri="{BB962C8B-B14F-4D97-AF65-F5344CB8AC3E}">
        <p14:creationId xmlns:p14="http://schemas.microsoft.com/office/powerpoint/2010/main" val="418580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4" name="object 4"/>
          <p:cNvSpPr txBox="1">
            <a:spLocks noGrp="1"/>
          </p:cNvSpPr>
          <p:nvPr>
            <p:ph type="title"/>
          </p:nvPr>
        </p:nvSpPr>
        <p:spPr>
          <a:xfrm>
            <a:off x="663041" y="489966"/>
            <a:ext cx="4086860" cy="452120"/>
          </a:xfrm>
          <a:prstGeom prst="rect">
            <a:avLst/>
          </a:prstGeom>
        </p:spPr>
        <p:txBody>
          <a:bodyPr vert="horz" wrap="square" lIns="0" tIns="12065" rIns="0" bIns="0" rtlCol="0">
            <a:spAutoFit/>
          </a:bodyPr>
          <a:lstStyle/>
          <a:p>
            <a:pPr marL="12700">
              <a:lnSpc>
                <a:spcPct val="100000"/>
              </a:lnSpc>
              <a:spcBef>
                <a:spcPts val="95"/>
              </a:spcBef>
            </a:pPr>
            <a:r>
              <a:rPr lang="es-ES" sz="2800" spc="-30" dirty="0"/>
              <a:t>Desglose de Costes:</a:t>
            </a:r>
          </a:p>
        </p:txBody>
      </p:sp>
      <p:pic>
        <p:nvPicPr>
          <p:cNvPr id="6" name="Imagen 5" descr="Tabla&#10;&#10;Descripción generada automáticamente">
            <a:extLst>
              <a:ext uri="{FF2B5EF4-FFF2-40B4-BE49-F238E27FC236}">
                <a16:creationId xmlns:a16="http://schemas.microsoft.com/office/drawing/2014/main" id="{D03F2FBF-933A-3E8F-8468-C5E2BDAF0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94" y="932060"/>
            <a:ext cx="7817918" cy="40411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4" name="object 4"/>
          <p:cNvSpPr txBox="1">
            <a:spLocks noGrp="1"/>
          </p:cNvSpPr>
          <p:nvPr>
            <p:ph type="title"/>
          </p:nvPr>
        </p:nvSpPr>
        <p:spPr>
          <a:xfrm>
            <a:off x="663041" y="489966"/>
            <a:ext cx="4086860" cy="452120"/>
          </a:xfrm>
          <a:prstGeom prst="rect">
            <a:avLst/>
          </a:prstGeom>
        </p:spPr>
        <p:txBody>
          <a:bodyPr vert="horz" wrap="square" lIns="0" tIns="12065" rIns="0" bIns="0" rtlCol="0">
            <a:spAutoFit/>
          </a:bodyPr>
          <a:lstStyle/>
          <a:p>
            <a:pPr marL="12700">
              <a:lnSpc>
                <a:spcPct val="100000"/>
              </a:lnSpc>
              <a:spcBef>
                <a:spcPts val="95"/>
              </a:spcBef>
            </a:pPr>
            <a:r>
              <a:rPr lang="es-ES" sz="2800" spc="-30" dirty="0"/>
              <a:t>Conclusiones:</a:t>
            </a:r>
          </a:p>
        </p:txBody>
      </p:sp>
      <p:sp>
        <p:nvSpPr>
          <p:cNvPr id="3" name="CuadroTexto 2">
            <a:extLst>
              <a:ext uri="{FF2B5EF4-FFF2-40B4-BE49-F238E27FC236}">
                <a16:creationId xmlns:a16="http://schemas.microsoft.com/office/drawing/2014/main" id="{1F8610DA-6CDD-2BD4-E3A8-6A1058A7E472}"/>
              </a:ext>
            </a:extLst>
          </p:cNvPr>
          <p:cNvSpPr txBox="1"/>
          <p:nvPr/>
        </p:nvSpPr>
        <p:spPr>
          <a:xfrm>
            <a:off x="838200" y="1333500"/>
            <a:ext cx="8305800" cy="2308324"/>
          </a:xfrm>
          <a:prstGeom prst="rect">
            <a:avLst/>
          </a:prstGeom>
          <a:noFill/>
        </p:spPr>
        <p:txBody>
          <a:bodyPr wrap="square" rtlCol="0">
            <a:spAutoFit/>
          </a:bodyPr>
          <a:lstStyle/>
          <a:p>
            <a:pPr marL="285750" indent="-285750">
              <a:buFont typeface="Arial" panose="020B0604020202020204" pitchFamily="34" charset="0"/>
              <a:buChar char="•"/>
            </a:pPr>
            <a:r>
              <a:rPr lang="es-ES" sz="1800" dirty="0">
                <a:effectLst/>
                <a:latin typeface="Arial" panose="020B0604020202020204" pitchFamily="34" charset="0"/>
                <a:ea typeface="MS PMincho" panose="02020600040205080304" pitchFamily="18" charset="-128"/>
                <a:cs typeface="Calisto MT" panose="02040603050505030304" pitchFamily="18" charset="0"/>
              </a:rPr>
              <a:t>5 </a:t>
            </a:r>
            <a:r>
              <a:rPr lang="es-ES" dirty="0" err="1">
                <a:latin typeface="Arial" panose="020B0604020202020204" pitchFamily="34" charset="0"/>
                <a:ea typeface="MS PMincho" panose="02020600040205080304" pitchFamily="18" charset="-128"/>
                <a:cs typeface="Calisto MT" panose="02040603050505030304" pitchFamily="18" charset="0"/>
              </a:rPr>
              <a:t>S</a:t>
            </a:r>
            <a:r>
              <a:rPr lang="es-ES" sz="1800" dirty="0" err="1">
                <a:effectLst/>
                <a:latin typeface="Arial" panose="020B0604020202020204" pitchFamily="34" charset="0"/>
                <a:ea typeface="MS PMincho" panose="02020600040205080304" pitchFamily="18" charset="-128"/>
                <a:cs typeface="Calisto MT" panose="02040603050505030304" pitchFamily="18" charset="0"/>
              </a:rPr>
              <a:t>prints</a:t>
            </a:r>
            <a:r>
              <a:rPr lang="es-ES" sz="1800" dirty="0">
                <a:effectLst/>
                <a:latin typeface="Arial" panose="020B0604020202020204" pitchFamily="34" charset="0"/>
                <a:ea typeface="MS PMincho" panose="02020600040205080304" pitchFamily="18" charset="-128"/>
                <a:cs typeface="Calisto MT" panose="02040603050505030304" pitchFamily="18" charset="0"/>
              </a:rPr>
              <a:t>                           10 Semanas</a:t>
            </a:r>
          </a:p>
          <a:p>
            <a:endParaRPr lang="es-ES" sz="1800" dirty="0">
              <a:effectLst/>
              <a:latin typeface="Arial" panose="020B0604020202020204" pitchFamily="34" charset="0"/>
              <a:ea typeface="MS PMincho" panose="02020600040205080304" pitchFamily="18" charset="-128"/>
              <a:cs typeface="Calisto MT" panose="02040603050505030304" pitchFamily="18" charset="0"/>
            </a:endParaRPr>
          </a:p>
          <a:p>
            <a:pPr marL="285750" indent="-285750">
              <a:buFont typeface="Arial" panose="020B0604020202020204" pitchFamily="34" charset="0"/>
              <a:buChar char="•"/>
            </a:pPr>
            <a:r>
              <a:rPr lang="es-ES" dirty="0">
                <a:latin typeface="Arial" panose="020B0604020202020204" pitchFamily="34" charset="0"/>
                <a:ea typeface="MS PMincho" panose="02020600040205080304" pitchFamily="18" charset="-128"/>
                <a:cs typeface="Calisto MT" panose="02040603050505030304" pitchFamily="18" charset="0"/>
              </a:rPr>
              <a:t>AWS                                 Mayor disponibilidad, flexibilidad y rendimiento</a:t>
            </a:r>
          </a:p>
          <a:p>
            <a:endParaRPr lang="es-ES" dirty="0">
              <a:latin typeface="Arial" panose="020B0604020202020204" pitchFamily="34" charset="0"/>
              <a:ea typeface="MS PMincho" panose="02020600040205080304" pitchFamily="18" charset="-128"/>
              <a:cs typeface="Calisto MT" panose="02040603050505030304" pitchFamily="18" charset="0"/>
            </a:endParaRPr>
          </a:p>
          <a:p>
            <a:pPr marL="285750" indent="-285750">
              <a:buFont typeface="Arial" panose="020B0604020202020204" pitchFamily="34" charset="0"/>
              <a:buChar char="•"/>
            </a:pPr>
            <a:r>
              <a:rPr lang="es-ES" sz="1800" dirty="0" err="1">
                <a:effectLst/>
                <a:latin typeface="Arial" panose="020B0604020202020204" pitchFamily="34" charset="0"/>
                <a:ea typeface="MS PMincho" panose="02020600040205080304" pitchFamily="18" charset="-128"/>
                <a:cs typeface="Calisto MT" panose="02040603050505030304" pitchFamily="18" charset="0"/>
              </a:rPr>
              <a:t>SalesForce</a:t>
            </a:r>
            <a:r>
              <a:rPr lang="es-ES" sz="1800" dirty="0">
                <a:effectLst/>
                <a:latin typeface="Arial" panose="020B0604020202020204" pitchFamily="34" charset="0"/>
                <a:ea typeface="MS PMincho" panose="02020600040205080304" pitchFamily="18" charset="-128"/>
                <a:cs typeface="Calisto MT" panose="02040603050505030304" pitchFamily="18" charset="0"/>
              </a:rPr>
              <a:t>                       Mejor gestor del mercado</a:t>
            </a:r>
          </a:p>
          <a:p>
            <a:pPr marL="285750" indent="-285750">
              <a:buFont typeface="Arial" panose="020B0604020202020204" pitchFamily="34" charset="0"/>
              <a:buChar char="•"/>
            </a:pPr>
            <a:endParaRPr lang="es-ES" dirty="0">
              <a:latin typeface="Arial" panose="020B0604020202020204" pitchFamily="34" charset="0"/>
              <a:ea typeface="MS PMincho" panose="02020600040205080304" pitchFamily="18" charset="-128"/>
              <a:cs typeface="Calisto MT" panose="02040603050505030304" pitchFamily="18" charset="0"/>
            </a:endParaRPr>
          </a:p>
          <a:p>
            <a:pPr marL="285750" indent="-285750">
              <a:buFont typeface="Arial" panose="020B0604020202020204" pitchFamily="34" charset="0"/>
              <a:buChar char="•"/>
            </a:pPr>
            <a:r>
              <a:rPr lang="es-ES" sz="1800" dirty="0">
                <a:effectLst/>
                <a:latin typeface="Arial" panose="020B0604020202020204" pitchFamily="34" charset="0"/>
                <a:ea typeface="MS PMincho" panose="02020600040205080304" pitchFamily="18" charset="-128"/>
                <a:cs typeface="Calisto MT" panose="02040603050505030304" pitchFamily="18" charset="0"/>
              </a:rPr>
              <a:t>Equipo                              </a:t>
            </a:r>
            <a:r>
              <a:rPr lang="es-ES" dirty="0">
                <a:latin typeface="Arial" panose="020B0604020202020204" pitchFamily="34" charset="0"/>
                <a:ea typeface="MS PMincho" panose="02020600040205080304" pitchFamily="18" charset="-128"/>
                <a:cs typeface="Calisto MT" panose="02040603050505030304" pitchFamily="18" charset="0"/>
              </a:rPr>
              <a:t>E</a:t>
            </a:r>
            <a:r>
              <a:rPr lang="es-ES" sz="1800" dirty="0">
                <a:effectLst/>
                <a:latin typeface="Arial" panose="020B0604020202020204" pitchFamily="34" charset="0"/>
                <a:ea typeface="MS PMincho" panose="02020600040205080304" pitchFamily="18" charset="-128"/>
                <a:cs typeface="Calisto MT" panose="02040603050505030304" pitchFamily="18" charset="0"/>
              </a:rPr>
              <a:t>stándar para proyectos software</a:t>
            </a:r>
          </a:p>
          <a:p>
            <a:pPr marL="285750" indent="-285750">
              <a:buFont typeface="Arial" panose="020B0604020202020204" pitchFamily="34" charset="0"/>
              <a:buChar char="•"/>
            </a:pPr>
            <a:endParaRPr lang="es-ES" dirty="0"/>
          </a:p>
        </p:txBody>
      </p:sp>
      <p:sp>
        <p:nvSpPr>
          <p:cNvPr id="5" name="Flecha: a la derecha 4">
            <a:extLst>
              <a:ext uri="{FF2B5EF4-FFF2-40B4-BE49-F238E27FC236}">
                <a16:creationId xmlns:a16="http://schemas.microsoft.com/office/drawing/2014/main" id="{CB83AC5C-AFB6-60DA-1226-A89AE273FEEB}"/>
              </a:ext>
            </a:extLst>
          </p:cNvPr>
          <p:cNvSpPr/>
          <p:nvPr/>
        </p:nvSpPr>
        <p:spPr>
          <a:xfrm>
            <a:off x="2590800" y="1468630"/>
            <a:ext cx="1066800" cy="163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a la derecha 5">
            <a:extLst>
              <a:ext uri="{FF2B5EF4-FFF2-40B4-BE49-F238E27FC236}">
                <a16:creationId xmlns:a16="http://schemas.microsoft.com/office/drawing/2014/main" id="{0CACA12C-6965-043E-652F-76763D06A71C}"/>
              </a:ext>
            </a:extLst>
          </p:cNvPr>
          <p:cNvSpPr/>
          <p:nvPr/>
        </p:nvSpPr>
        <p:spPr>
          <a:xfrm>
            <a:off x="2590800" y="1918246"/>
            <a:ext cx="1066800" cy="163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a la derecha 6">
            <a:extLst>
              <a:ext uri="{FF2B5EF4-FFF2-40B4-BE49-F238E27FC236}">
                <a16:creationId xmlns:a16="http://schemas.microsoft.com/office/drawing/2014/main" id="{C985B17B-6534-B9D2-5500-BC644C02ED97}"/>
              </a:ext>
            </a:extLst>
          </p:cNvPr>
          <p:cNvSpPr/>
          <p:nvPr/>
        </p:nvSpPr>
        <p:spPr>
          <a:xfrm>
            <a:off x="2590800" y="2537709"/>
            <a:ext cx="1066800" cy="163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lecha: a la derecha 7">
            <a:extLst>
              <a:ext uri="{FF2B5EF4-FFF2-40B4-BE49-F238E27FC236}">
                <a16:creationId xmlns:a16="http://schemas.microsoft.com/office/drawing/2014/main" id="{9219C7F2-7A8F-8A80-9644-85A866BC82AF}"/>
              </a:ext>
            </a:extLst>
          </p:cNvPr>
          <p:cNvSpPr/>
          <p:nvPr/>
        </p:nvSpPr>
        <p:spPr>
          <a:xfrm>
            <a:off x="2590800" y="3107262"/>
            <a:ext cx="1066800" cy="163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5767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2600" y="995595"/>
            <a:ext cx="4869180" cy="3877985"/>
          </a:xfrm>
          <a:prstGeom prst="rect">
            <a:avLst/>
          </a:prstGeom>
        </p:spPr>
        <p:txBody>
          <a:bodyPr vert="horz" wrap="square" lIns="0" tIns="114300" rIns="0" bIns="0" rtlCol="0">
            <a:spAutoFit/>
          </a:bodyPr>
          <a:lstStyle/>
          <a:p>
            <a:pPr marL="419100" indent="-407034">
              <a:lnSpc>
                <a:spcPct val="100000"/>
              </a:lnSpc>
              <a:spcBef>
                <a:spcPts val="900"/>
              </a:spcBef>
              <a:buClr>
                <a:srgbClr val="BEBEBE"/>
              </a:buClr>
              <a:buFont typeface="Roboto"/>
              <a:buAutoNum type="arabicPeriod"/>
              <a:tabLst>
                <a:tab pos="419100" algn="l"/>
                <a:tab pos="419734" algn="l"/>
              </a:tabLst>
            </a:pPr>
            <a:r>
              <a:rPr lang="es-ES" sz="2400" spc="-15" dirty="0">
                <a:solidFill>
                  <a:srgbClr val="C41531"/>
                </a:solidFill>
                <a:latin typeface="Calibri"/>
                <a:cs typeface="Calibri"/>
              </a:rPr>
              <a:t>Resumen inicial</a:t>
            </a:r>
            <a:endParaRPr sz="2400" dirty="0">
              <a:latin typeface="Calibri"/>
              <a:cs typeface="Calibri"/>
            </a:endParaRPr>
          </a:p>
          <a:p>
            <a:pPr marL="419100" indent="-407034">
              <a:spcBef>
                <a:spcPts val="900"/>
              </a:spcBef>
              <a:buClr>
                <a:srgbClr val="BEBEBE"/>
              </a:buClr>
              <a:buSzPct val="118750"/>
              <a:buFont typeface="Roboto"/>
              <a:buAutoNum type="arabicPeriod"/>
              <a:tabLst>
                <a:tab pos="419100" algn="l"/>
                <a:tab pos="419734" algn="l"/>
              </a:tabLst>
            </a:pPr>
            <a:r>
              <a:rPr lang="es-ES" sz="2400" spc="-15" dirty="0" err="1">
                <a:solidFill>
                  <a:srgbClr val="C41531"/>
                </a:solidFill>
                <a:latin typeface="Calibri"/>
                <a:cs typeface="Calibri"/>
              </a:rPr>
              <a:t>User</a:t>
            </a:r>
            <a:r>
              <a:rPr lang="es-ES" sz="2400" spc="-15" dirty="0">
                <a:solidFill>
                  <a:srgbClr val="C41531"/>
                </a:solidFill>
                <a:latin typeface="Calibri"/>
                <a:cs typeface="Calibri"/>
              </a:rPr>
              <a:t> </a:t>
            </a:r>
            <a:r>
              <a:rPr lang="es-ES" sz="2400" spc="-15" dirty="0" err="1">
                <a:solidFill>
                  <a:srgbClr val="C41531"/>
                </a:solidFill>
                <a:latin typeface="Calibri"/>
                <a:cs typeface="Calibri"/>
              </a:rPr>
              <a:t>Story</a:t>
            </a:r>
            <a:r>
              <a:rPr lang="es-ES" sz="2400" spc="-15" dirty="0">
                <a:solidFill>
                  <a:srgbClr val="C41531"/>
                </a:solidFill>
                <a:latin typeface="Calibri"/>
                <a:cs typeface="Calibri"/>
              </a:rPr>
              <a:t> </a:t>
            </a:r>
            <a:r>
              <a:rPr lang="es-ES" sz="2400" spc="-15" dirty="0" err="1">
                <a:solidFill>
                  <a:srgbClr val="C41531"/>
                </a:solidFill>
                <a:latin typeface="Calibri"/>
                <a:cs typeface="Calibri"/>
              </a:rPr>
              <a:t>Map</a:t>
            </a:r>
            <a:endParaRPr sz="2400" spc="-15" dirty="0">
              <a:solidFill>
                <a:srgbClr val="C41531"/>
              </a:solidFill>
              <a:latin typeface="Calibri"/>
              <a:cs typeface="Calibri"/>
            </a:endParaRPr>
          </a:p>
          <a:p>
            <a:pPr marL="424180" indent="-411480">
              <a:lnSpc>
                <a:spcPct val="100000"/>
              </a:lnSpc>
              <a:spcBef>
                <a:spcPts val="900"/>
              </a:spcBef>
              <a:buClr>
                <a:srgbClr val="BEBEBE"/>
              </a:buClr>
              <a:buSzPct val="118750"/>
              <a:buAutoNum type="arabicPeriod"/>
              <a:tabLst>
                <a:tab pos="423545" algn="l"/>
                <a:tab pos="424180" algn="l"/>
              </a:tabLst>
            </a:pPr>
            <a:r>
              <a:rPr lang="es-ES" sz="2400" spc="-10" dirty="0">
                <a:solidFill>
                  <a:srgbClr val="C41531"/>
                </a:solidFill>
                <a:latin typeface="Calibri"/>
                <a:cs typeface="Calibri"/>
              </a:rPr>
              <a:t>Diagrama de arquitectura</a:t>
            </a:r>
            <a:endParaRPr sz="2400" dirty="0">
              <a:latin typeface="Calibri"/>
              <a:cs typeface="Calibri"/>
            </a:endParaRPr>
          </a:p>
          <a:p>
            <a:pPr marL="424180" indent="-411480">
              <a:lnSpc>
                <a:spcPct val="100000"/>
              </a:lnSpc>
              <a:spcBef>
                <a:spcPts val="900"/>
              </a:spcBef>
              <a:buClr>
                <a:srgbClr val="BEBEBE"/>
              </a:buClr>
              <a:buSzPct val="118750"/>
              <a:buAutoNum type="arabicPeriod"/>
              <a:tabLst>
                <a:tab pos="423545" algn="l"/>
                <a:tab pos="424180" algn="l"/>
              </a:tabLst>
            </a:pPr>
            <a:r>
              <a:rPr lang="es-ES" sz="2400" spc="-10" dirty="0">
                <a:solidFill>
                  <a:srgbClr val="C41531"/>
                </a:solidFill>
                <a:latin typeface="Calibri"/>
                <a:cs typeface="Calibri"/>
              </a:rPr>
              <a:t>Mapa de riesgos</a:t>
            </a:r>
            <a:endParaRPr sz="2400" spc="-10" dirty="0">
              <a:solidFill>
                <a:srgbClr val="C41531"/>
              </a:solidFill>
              <a:latin typeface="Calibri"/>
              <a:cs typeface="Calibri"/>
            </a:endParaRPr>
          </a:p>
          <a:p>
            <a:pPr marL="355600" indent="-342900">
              <a:lnSpc>
                <a:spcPct val="100000"/>
              </a:lnSpc>
              <a:spcBef>
                <a:spcPts val="905"/>
              </a:spcBef>
              <a:buClr>
                <a:srgbClr val="BEBEBE"/>
              </a:buClr>
              <a:buSzPct val="118750"/>
              <a:buAutoNum type="arabicPeriod"/>
              <a:tabLst>
                <a:tab pos="355600" algn="l"/>
              </a:tabLst>
            </a:pPr>
            <a:r>
              <a:rPr lang="es-ES" sz="2400" spc="-10" dirty="0">
                <a:solidFill>
                  <a:srgbClr val="C41531"/>
                </a:solidFill>
                <a:latin typeface="Calibri"/>
                <a:cs typeface="Calibri"/>
              </a:rPr>
              <a:t>Planificación</a:t>
            </a:r>
            <a:endParaRPr sz="2400" dirty="0">
              <a:latin typeface="Calibri"/>
              <a:cs typeface="Calibri"/>
            </a:endParaRPr>
          </a:p>
          <a:p>
            <a:pPr marL="355600" indent="-342900">
              <a:lnSpc>
                <a:spcPct val="100000"/>
              </a:lnSpc>
              <a:spcBef>
                <a:spcPts val="900"/>
              </a:spcBef>
              <a:buClr>
                <a:srgbClr val="BEBEBE"/>
              </a:buClr>
              <a:buSzPct val="118750"/>
              <a:buAutoNum type="arabicPeriod"/>
              <a:tabLst>
                <a:tab pos="355600" algn="l"/>
              </a:tabLst>
            </a:pPr>
            <a:r>
              <a:rPr lang="es-ES" sz="2400" spc="-10" dirty="0">
                <a:solidFill>
                  <a:srgbClr val="C41531"/>
                </a:solidFill>
                <a:latin typeface="Calibri"/>
                <a:cs typeface="Calibri"/>
              </a:rPr>
              <a:t>Equipo</a:t>
            </a:r>
            <a:endParaRPr sz="2400" dirty="0">
              <a:latin typeface="Calibri"/>
              <a:cs typeface="Calibri"/>
            </a:endParaRPr>
          </a:p>
          <a:p>
            <a:pPr marL="355600" indent="-342900">
              <a:lnSpc>
                <a:spcPct val="100000"/>
              </a:lnSpc>
              <a:spcBef>
                <a:spcPts val="900"/>
              </a:spcBef>
              <a:buClr>
                <a:srgbClr val="BEBEBE"/>
              </a:buClr>
              <a:buSzPct val="118750"/>
              <a:buAutoNum type="arabicPeriod"/>
              <a:tabLst>
                <a:tab pos="355600" algn="l"/>
              </a:tabLst>
            </a:pPr>
            <a:r>
              <a:rPr lang="es-ES" sz="2400" spc="-15" dirty="0">
                <a:solidFill>
                  <a:srgbClr val="C41531"/>
                </a:solidFill>
                <a:latin typeface="Calibri"/>
                <a:cs typeface="Calibri"/>
              </a:rPr>
              <a:t>Desglose de costes</a:t>
            </a:r>
          </a:p>
          <a:p>
            <a:pPr marL="355600" indent="-342900">
              <a:lnSpc>
                <a:spcPct val="100000"/>
              </a:lnSpc>
              <a:spcBef>
                <a:spcPts val="900"/>
              </a:spcBef>
              <a:buClr>
                <a:srgbClr val="BEBEBE"/>
              </a:buClr>
              <a:buSzPct val="118750"/>
              <a:buAutoNum type="arabicPeriod"/>
              <a:tabLst>
                <a:tab pos="355600" algn="l"/>
              </a:tabLst>
            </a:pPr>
            <a:r>
              <a:rPr lang="es-ES" sz="2400" spc="-15" dirty="0">
                <a:solidFill>
                  <a:srgbClr val="C41531"/>
                </a:solidFill>
                <a:latin typeface="Calibri"/>
                <a:cs typeface="Calibri"/>
              </a:rPr>
              <a:t>Conclusiones</a:t>
            </a:r>
            <a:endParaRPr sz="2400" dirty="0">
              <a:latin typeface="Calibri"/>
              <a:cs typeface="Calibri"/>
            </a:endParaRPr>
          </a:p>
        </p:txBody>
      </p:sp>
      <p:sp>
        <p:nvSpPr>
          <p:cNvPr id="3" name="object 3"/>
          <p:cNvSpPr txBox="1">
            <a:spLocks noGrp="1"/>
          </p:cNvSpPr>
          <p:nvPr>
            <p:ph type="title"/>
          </p:nvPr>
        </p:nvSpPr>
        <p:spPr>
          <a:xfrm>
            <a:off x="779475" y="401573"/>
            <a:ext cx="1032510" cy="452120"/>
          </a:xfrm>
          <a:prstGeom prst="rect">
            <a:avLst/>
          </a:prstGeom>
        </p:spPr>
        <p:txBody>
          <a:bodyPr vert="horz" wrap="square" lIns="0" tIns="12065" rIns="0" bIns="0" rtlCol="0">
            <a:spAutoFit/>
          </a:bodyPr>
          <a:lstStyle/>
          <a:p>
            <a:pPr marL="12700">
              <a:lnSpc>
                <a:spcPct val="100000"/>
              </a:lnSpc>
              <a:spcBef>
                <a:spcPts val="95"/>
              </a:spcBef>
            </a:pPr>
            <a:r>
              <a:rPr sz="2800" spc="-5" dirty="0"/>
              <a:t>Í</a:t>
            </a:r>
            <a:r>
              <a:rPr sz="2800" spc="-15" dirty="0"/>
              <a:t>N</a:t>
            </a:r>
            <a:r>
              <a:rPr sz="2800" spc="-10" dirty="0"/>
              <a:t>DICE</a:t>
            </a:r>
            <a:endParaRPr sz="2800" dirty="0"/>
          </a:p>
        </p:txBody>
      </p:sp>
      <p:pic>
        <p:nvPicPr>
          <p:cNvPr id="4" name="object 4"/>
          <p:cNvPicPr/>
          <p:nvPr/>
        </p:nvPicPr>
        <p:blipFill>
          <a:blip r:embed="rId2" cstate="print"/>
          <a:stretch>
            <a:fillRect/>
          </a:stretch>
        </p:blipFill>
        <p:spPr>
          <a:xfrm>
            <a:off x="0" y="5015483"/>
            <a:ext cx="9144000" cy="6995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8" name="object 8"/>
          <p:cNvSpPr txBox="1">
            <a:spLocks noGrp="1"/>
          </p:cNvSpPr>
          <p:nvPr>
            <p:ph type="title"/>
          </p:nvPr>
        </p:nvSpPr>
        <p:spPr>
          <a:xfrm>
            <a:off x="533400" y="320930"/>
            <a:ext cx="2491105" cy="873957"/>
          </a:xfrm>
          <a:prstGeom prst="rect">
            <a:avLst/>
          </a:prstGeom>
        </p:spPr>
        <p:txBody>
          <a:bodyPr vert="horz" wrap="square" lIns="0" tIns="12065" rIns="0" bIns="0" rtlCol="0">
            <a:spAutoFit/>
          </a:bodyPr>
          <a:lstStyle/>
          <a:p>
            <a:pPr marL="12700">
              <a:spcBef>
                <a:spcPts val="95"/>
              </a:spcBef>
            </a:pPr>
            <a:r>
              <a:rPr lang="es-ES" sz="2800" b="1" spc="-15" dirty="0">
                <a:latin typeface="Calibri"/>
                <a:cs typeface="Calibri"/>
              </a:rPr>
              <a:t>Resumen inicial</a:t>
            </a:r>
            <a:br>
              <a:rPr lang="es-ES" sz="2800" dirty="0">
                <a:latin typeface="Calibri"/>
                <a:cs typeface="Calibri"/>
              </a:rPr>
            </a:br>
            <a:endParaRPr sz="2800" dirty="0"/>
          </a:p>
        </p:txBody>
      </p:sp>
      <p:sp>
        <p:nvSpPr>
          <p:cNvPr id="3" name="CuadroTexto 2">
            <a:extLst>
              <a:ext uri="{FF2B5EF4-FFF2-40B4-BE49-F238E27FC236}">
                <a16:creationId xmlns:a16="http://schemas.microsoft.com/office/drawing/2014/main" id="{EF209836-64CD-161D-0E32-11D0264DCDD7}"/>
              </a:ext>
            </a:extLst>
          </p:cNvPr>
          <p:cNvSpPr txBox="1"/>
          <p:nvPr/>
        </p:nvSpPr>
        <p:spPr>
          <a:xfrm>
            <a:off x="609600" y="1562100"/>
            <a:ext cx="7620000" cy="1965153"/>
          </a:xfrm>
          <a:prstGeom prst="rect">
            <a:avLst/>
          </a:prstGeom>
          <a:noFill/>
        </p:spPr>
        <p:txBody>
          <a:bodyPr wrap="square" rtlCol="0">
            <a:spAutoFit/>
          </a:bodyPr>
          <a:lstStyle/>
          <a:p>
            <a:pPr marL="342900" lvl="0" indent="-342900" algn="just">
              <a:lnSpc>
                <a:spcPct val="107000"/>
              </a:lnSpc>
              <a:spcAft>
                <a:spcPts val="800"/>
              </a:spcAft>
              <a:buFont typeface="Symbol" panose="05050102010706020507" pitchFamily="18" charset="2"/>
              <a:buChar char=""/>
              <a:tabLst>
                <a:tab pos="449580" algn="l"/>
              </a:tabLst>
            </a:pPr>
            <a:r>
              <a:rPr lang="es-ES" sz="1800" dirty="0">
                <a:effectLst/>
                <a:latin typeface="Arial" panose="020B0604020202020204" pitchFamily="34" charset="0"/>
                <a:ea typeface="MS PMincho" panose="02020600040205080304" pitchFamily="18" charset="-128"/>
                <a:cs typeface="Calisto MT" panose="02040603050505030304" pitchFamily="18" charset="0"/>
              </a:rPr>
              <a:t>Desarrollo y construcción de un sitio web para el aeropuerto Glasgow.</a:t>
            </a:r>
          </a:p>
          <a:p>
            <a:pPr marL="342900" lvl="0" indent="-342900" algn="just">
              <a:lnSpc>
                <a:spcPct val="107000"/>
              </a:lnSpc>
              <a:spcAft>
                <a:spcPts val="800"/>
              </a:spcAft>
              <a:buFont typeface="Symbol" panose="05050102010706020507" pitchFamily="18" charset="2"/>
              <a:buChar char=""/>
              <a:tabLst>
                <a:tab pos="449580" algn="l"/>
              </a:tabLst>
            </a:pPr>
            <a:r>
              <a:rPr lang="es-ES" sz="1800" dirty="0">
                <a:effectLst/>
                <a:latin typeface="Arial" panose="020B0604020202020204" pitchFamily="34" charset="0"/>
                <a:ea typeface="MS PMincho" panose="02020600040205080304" pitchFamily="18" charset="-128"/>
                <a:cs typeface="Calisto MT" panose="02040603050505030304" pitchFamily="18" charset="0"/>
              </a:rPr>
              <a:t>Soporte y mantenimiento continuo del sitio web una vez construida.</a:t>
            </a:r>
          </a:p>
          <a:p>
            <a:pPr marL="342900" lvl="0" indent="-342900" algn="just">
              <a:lnSpc>
                <a:spcPct val="107000"/>
              </a:lnSpc>
              <a:spcAft>
                <a:spcPts val="800"/>
              </a:spcAft>
              <a:buFont typeface="Symbol" panose="05050102010706020507" pitchFamily="18" charset="2"/>
              <a:buChar char=""/>
              <a:tabLst>
                <a:tab pos="449580" algn="l"/>
              </a:tabLst>
            </a:pPr>
            <a:r>
              <a:rPr lang="es-ES" sz="1800" dirty="0">
                <a:effectLst/>
                <a:latin typeface="Arial" panose="020B0604020202020204" pitchFamily="34" charset="0"/>
                <a:ea typeface="MS PMincho" panose="02020600040205080304" pitchFamily="18" charset="-128"/>
                <a:cs typeface="Calisto MT" panose="02040603050505030304" pitchFamily="18" charset="0"/>
              </a:rPr>
              <a:t>Optimización y mejora del sitio web una vez construida.</a:t>
            </a:r>
          </a:p>
          <a:p>
            <a:pPr marL="342900" lvl="0" indent="-342900" algn="just">
              <a:lnSpc>
                <a:spcPct val="107000"/>
              </a:lnSpc>
              <a:spcAft>
                <a:spcPts val="800"/>
              </a:spcAft>
              <a:buFont typeface="Symbol" panose="05050102010706020507" pitchFamily="18" charset="2"/>
              <a:buChar char=""/>
              <a:tabLst>
                <a:tab pos="449580" algn="l"/>
              </a:tabLst>
            </a:pPr>
            <a:r>
              <a:rPr lang="es-ES" sz="1800" dirty="0">
                <a:effectLst/>
                <a:latin typeface="Arial" panose="020B0604020202020204" pitchFamily="34" charset="0"/>
                <a:ea typeface="MS PMincho" panose="02020600040205080304" pitchFamily="18" charset="-128"/>
                <a:cs typeface="Calisto MT" panose="02040603050505030304" pitchFamily="18" charset="0"/>
              </a:rPr>
              <a:t>Alojamiento del sitio web.</a:t>
            </a:r>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3" name="object 3"/>
          <p:cNvSpPr txBox="1">
            <a:spLocks noGrp="1"/>
          </p:cNvSpPr>
          <p:nvPr>
            <p:ph type="title"/>
          </p:nvPr>
        </p:nvSpPr>
        <p:spPr>
          <a:xfrm>
            <a:off x="381000" y="187888"/>
            <a:ext cx="5952490" cy="452120"/>
          </a:xfrm>
          <a:prstGeom prst="rect">
            <a:avLst/>
          </a:prstGeom>
        </p:spPr>
        <p:txBody>
          <a:bodyPr vert="horz" wrap="square" lIns="0" tIns="12065" rIns="0" bIns="0" rtlCol="0">
            <a:spAutoFit/>
          </a:bodyPr>
          <a:lstStyle/>
          <a:p>
            <a:pPr marL="12700">
              <a:lnSpc>
                <a:spcPct val="100000"/>
              </a:lnSpc>
              <a:spcBef>
                <a:spcPts val="95"/>
              </a:spcBef>
            </a:pPr>
            <a:r>
              <a:rPr lang="es-ES" sz="2800" spc="-15" dirty="0" err="1"/>
              <a:t>User</a:t>
            </a:r>
            <a:r>
              <a:rPr lang="es-ES" sz="2800" spc="-15" dirty="0"/>
              <a:t> </a:t>
            </a:r>
            <a:r>
              <a:rPr lang="es-ES" sz="2800" spc="-15" dirty="0" err="1"/>
              <a:t>Story</a:t>
            </a:r>
            <a:r>
              <a:rPr lang="es-ES" sz="2800" spc="-15" dirty="0"/>
              <a:t> </a:t>
            </a:r>
            <a:r>
              <a:rPr lang="es-ES" sz="2800" spc="-15" dirty="0" err="1"/>
              <a:t>Map</a:t>
            </a:r>
            <a:r>
              <a:rPr lang="es-ES" sz="2800" spc="-15" dirty="0"/>
              <a:t>:</a:t>
            </a:r>
            <a:endParaRPr sz="2800" spc="-15" dirty="0"/>
          </a:p>
        </p:txBody>
      </p:sp>
      <p:pic>
        <p:nvPicPr>
          <p:cNvPr id="6" name="Imagen 5">
            <a:extLst>
              <a:ext uri="{FF2B5EF4-FFF2-40B4-BE49-F238E27FC236}">
                <a16:creationId xmlns:a16="http://schemas.microsoft.com/office/drawing/2014/main" id="{26612B50-FF2E-CA9E-EB5F-4550DFEA518C}"/>
              </a:ext>
            </a:extLst>
          </p:cNvPr>
          <p:cNvPicPr>
            <a:picLocks noChangeAspect="1"/>
          </p:cNvPicPr>
          <p:nvPr/>
        </p:nvPicPr>
        <p:blipFill>
          <a:blip r:embed="rId3"/>
          <a:stretch>
            <a:fillRect/>
          </a:stretch>
        </p:blipFill>
        <p:spPr>
          <a:xfrm>
            <a:off x="1752600" y="800099"/>
            <a:ext cx="5029200" cy="41474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3" name="object 3"/>
          <p:cNvSpPr txBox="1">
            <a:spLocks noGrp="1"/>
          </p:cNvSpPr>
          <p:nvPr>
            <p:ph type="title"/>
          </p:nvPr>
        </p:nvSpPr>
        <p:spPr>
          <a:xfrm>
            <a:off x="381000" y="187888"/>
            <a:ext cx="5952490" cy="452120"/>
          </a:xfrm>
          <a:prstGeom prst="rect">
            <a:avLst/>
          </a:prstGeom>
        </p:spPr>
        <p:txBody>
          <a:bodyPr vert="horz" wrap="square" lIns="0" tIns="12065" rIns="0" bIns="0" rtlCol="0">
            <a:spAutoFit/>
          </a:bodyPr>
          <a:lstStyle/>
          <a:p>
            <a:pPr marL="12700">
              <a:lnSpc>
                <a:spcPct val="100000"/>
              </a:lnSpc>
              <a:spcBef>
                <a:spcPts val="95"/>
              </a:spcBef>
            </a:pPr>
            <a:r>
              <a:rPr lang="es-ES" sz="2800" spc="-15" dirty="0" err="1"/>
              <a:t>Epicas</a:t>
            </a:r>
            <a:r>
              <a:rPr lang="es-ES" sz="2800" spc="-15" dirty="0"/>
              <a:t>:</a:t>
            </a:r>
            <a:endParaRPr sz="2800" spc="-15" dirty="0"/>
          </a:p>
        </p:txBody>
      </p:sp>
      <p:graphicFrame>
        <p:nvGraphicFramePr>
          <p:cNvPr id="4" name="Tabla 3">
            <a:extLst>
              <a:ext uri="{FF2B5EF4-FFF2-40B4-BE49-F238E27FC236}">
                <a16:creationId xmlns:a16="http://schemas.microsoft.com/office/drawing/2014/main" id="{6CF736A6-847D-4A80-69DE-88177BC2A584}"/>
              </a:ext>
            </a:extLst>
          </p:cNvPr>
          <p:cNvGraphicFramePr>
            <a:graphicFrameLocks noGrp="1"/>
          </p:cNvGraphicFramePr>
          <p:nvPr>
            <p:extLst>
              <p:ext uri="{D42A27DB-BD31-4B8C-83A1-F6EECF244321}">
                <p14:modId xmlns:p14="http://schemas.microsoft.com/office/powerpoint/2010/main" val="3232572745"/>
              </p:ext>
            </p:extLst>
          </p:nvPr>
        </p:nvGraphicFramePr>
        <p:xfrm>
          <a:off x="152401" y="862984"/>
          <a:ext cx="4267200" cy="4055503"/>
        </p:xfrm>
        <a:graphic>
          <a:graphicData uri="http://schemas.openxmlformats.org/drawingml/2006/table">
            <a:tbl>
              <a:tblPr firstRow="1" firstCol="1" lastRow="1" lastCol="1" bandRow="1" bandCol="1">
                <a:tableStyleId>{21E4AEA4-8DFA-4A89-87EB-49C32662AFE0}</a:tableStyleId>
              </a:tblPr>
              <a:tblGrid>
                <a:gridCol w="804098">
                  <a:extLst>
                    <a:ext uri="{9D8B030D-6E8A-4147-A177-3AD203B41FA5}">
                      <a16:colId xmlns:a16="http://schemas.microsoft.com/office/drawing/2014/main" val="3941486098"/>
                    </a:ext>
                  </a:extLst>
                </a:gridCol>
                <a:gridCol w="3463102">
                  <a:extLst>
                    <a:ext uri="{9D8B030D-6E8A-4147-A177-3AD203B41FA5}">
                      <a16:colId xmlns:a16="http://schemas.microsoft.com/office/drawing/2014/main" val="331590789"/>
                    </a:ext>
                  </a:extLst>
                </a:gridCol>
              </a:tblGrid>
              <a:tr h="164717">
                <a:tc>
                  <a:txBody>
                    <a:bodyPr/>
                    <a:lstStyle/>
                    <a:p>
                      <a:pPr marL="56515">
                        <a:lnSpc>
                          <a:spcPts val="1255"/>
                        </a:lnSpc>
                      </a:pPr>
                      <a:r>
                        <a:rPr lang="en-US" sz="1100" dirty="0">
                          <a:effectLst/>
                        </a:rPr>
                        <a:t>ID:</a:t>
                      </a:r>
                      <a:endParaRPr lang="es-ES" sz="1100" dirty="0">
                        <a:effectLst/>
                        <a:latin typeface="Arial MT"/>
                        <a:ea typeface="Arial MT"/>
                        <a:cs typeface="Arial MT"/>
                      </a:endParaRPr>
                    </a:p>
                  </a:txBody>
                  <a:tcPr marL="0" marR="0" marT="0" marB="0">
                    <a:solidFill>
                      <a:srgbClr val="C00000"/>
                    </a:solidFill>
                  </a:tcPr>
                </a:tc>
                <a:tc>
                  <a:txBody>
                    <a:bodyPr/>
                    <a:lstStyle/>
                    <a:p>
                      <a:pPr marL="58420">
                        <a:lnSpc>
                          <a:spcPts val="1255"/>
                        </a:lnSpc>
                      </a:pPr>
                      <a:r>
                        <a:rPr lang="en-US" sz="1100" dirty="0">
                          <a:effectLst/>
                        </a:rPr>
                        <a:t>  EP01</a:t>
                      </a:r>
                      <a:endParaRPr lang="es-ES" sz="1100" dirty="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4288677754"/>
                  </a:ext>
                </a:extLst>
              </a:tr>
              <a:tr h="164717">
                <a:tc>
                  <a:txBody>
                    <a:bodyPr/>
                    <a:lstStyle/>
                    <a:p>
                      <a:pPr marL="56515">
                        <a:lnSpc>
                          <a:spcPts val="1255"/>
                        </a:lnSpc>
                      </a:pPr>
                      <a:r>
                        <a:rPr lang="en-US" sz="1100">
                          <a:effectLst/>
                        </a:rPr>
                        <a:t>Origen:</a:t>
                      </a:r>
                      <a:endParaRPr lang="es-ES" sz="1100">
                        <a:effectLst/>
                        <a:latin typeface="Arial MT"/>
                        <a:ea typeface="Arial MT"/>
                        <a:cs typeface="Arial MT"/>
                      </a:endParaRPr>
                    </a:p>
                  </a:txBody>
                  <a:tcPr marL="0" marR="0" marT="0" marB="0">
                    <a:solidFill>
                      <a:srgbClr val="C00000"/>
                    </a:solidFill>
                  </a:tcPr>
                </a:tc>
                <a:tc>
                  <a:txBody>
                    <a:bodyPr/>
                    <a:lstStyle/>
                    <a:p>
                      <a:pPr marL="58420">
                        <a:lnSpc>
                          <a:spcPts val="1255"/>
                        </a:lnSpc>
                      </a:pPr>
                      <a:r>
                        <a:rPr lang="en-US" sz="1100">
                          <a:effectLst/>
                        </a:rPr>
                        <a:t>  BR01</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1706342877"/>
                  </a:ext>
                </a:extLst>
              </a:tr>
              <a:tr h="877753">
                <a:tc>
                  <a:txBody>
                    <a:bodyPr/>
                    <a:lstStyle/>
                    <a:p>
                      <a:pPr marL="61595">
                        <a:lnSpc>
                          <a:spcPts val="1255"/>
                        </a:lnSpc>
                      </a:pPr>
                      <a:r>
                        <a:rPr lang="en-US" sz="1100" dirty="0" err="1">
                          <a:effectLst/>
                        </a:rPr>
                        <a:t>Título</a:t>
                      </a:r>
                      <a:r>
                        <a:rPr lang="en-US" sz="1100" dirty="0">
                          <a:effectLst/>
                        </a:rPr>
                        <a:t>:</a:t>
                      </a:r>
                      <a:endParaRPr lang="es-ES" sz="1100" dirty="0">
                        <a:effectLst/>
                        <a:latin typeface="Arial MT"/>
                        <a:ea typeface="Arial MT"/>
                        <a:cs typeface="Arial MT"/>
                      </a:endParaRPr>
                    </a:p>
                  </a:txBody>
                  <a:tcPr marL="0" marR="0" marT="0" marB="0">
                    <a:solidFill>
                      <a:srgbClr val="C00000"/>
                    </a:solidFill>
                  </a:tcPr>
                </a:tc>
                <a:tc>
                  <a:txBody>
                    <a:bodyPr/>
                    <a:lstStyle/>
                    <a:p>
                      <a:pPr marL="58420">
                        <a:lnSpc>
                          <a:spcPct val="106000"/>
                        </a:lnSpc>
                        <a:spcBef>
                          <a:spcPts val="30"/>
                        </a:spcBef>
                      </a:pPr>
                      <a:r>
                        <a:rPr lang="es-ES" sz="1100">
                          <a:effectLst/>
                        </a:rPr>
                        <a:t>Como cliente deseo que la información del vuelo esté de manera accesible y clara en la página web. También debería ser similar a como está representada en la aplicación GLA para poder usar múltiples dispositivos para mis necesidades.</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463322399"/>
                  </a:ext>
                </a:extLst>
              </a:tr>
              <a:tr h="836256">
                <a:tc>
                  <a:txBody>
                    <a:bodyPr/>
                    <a:lstStyle/>
                    <a:p>
                      <a:pPr marL="61595">
                        <a:spcBef>
                          <a:spcPts val="5"/>
                        </a:spcBef>
                        <a:spcAft>
                          <a:spcPts val="0"/>
                        </a:spcAft>
                      </a:pPr>
                      <a:r>
                        <a:rPr lang="en-US" sz="1100" dirty="0" err="1">
                          <a:effectLst/>
                        </a:rPr>
                        <a:t>Descripción</a:t>
                      </a:r>
                      <a:r>
                        <a:rPr lang="en-US" sz="1100" dirty="0">
                          <a:effectLst/>
                        </a:rPr>
                        <a:t>:</a:t>
                      </a:r>
                      <a:endParaRPr lang="es-ES" sz="1100" dirty="0">
                        <a:effectLst/>
                        <a:latin typeface="Arial MT"/>
                        <a:ea typeface="Arial MT"/>
                        <a:cs typeface="Arial MT"/>
                      </a:endParaRPr>
                    </a:p>
                  </a:txBody>
                  <a:tcPr marL="0" marR="0" marT="0" marB="0">
                    <a:solidFill>
                      <a:srgbClr val="C00000"/>
                    </a:solidFill>
                  </a:tcPr>
                </a:tc>
                <a:tc>
                  <a:txBody>
                    <a:bodyPr/>
                    <a:lstStyle/>
                    <a:p>
                      <a:pPr marL="58420">
                        <a:spcBef>
                          <a:spcPts val="5"/>
                        </a:spcBef>
                      </a:pPr>
                      <a:r>
                        <a:rPr lang="es-ES" sz="1100">
                          <a:effectLst/>
                        </a:rPr>
                        <a:t>El sitio web debe disponer de apartados donde consultar </a:t>
                      </a:r>
                    </a:p>
                    <a:p>
                      <a:pPr marL="58420">
                        <a:spcBef>
                          <a:spcPts val="5"/>
                        </a:spcBef>
                      </a:pPr>
                      <a:r>
                        <a:rPr lang="es-ES" sz="1100">
                          <a:effectLst/>
                        </a:rPr>
                        <a:t>la información de una manera similar a como se hace ya </a:t>
                      </a:r>
                    </a:p>
                    <a:p>
                      <a:pPr marL="58420">
                        <a:spcBef>
                          <a:spcPts val="5"/>
                        </a:spcBef>
                      </a:pPr>
                      <a:r>
                        <a:rPr lang="es-ES" sz="1100">
                          <a:effectLst/>
                        </a:rPr>
                        <a:t>en la aplicación GLA o en los FID.</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195621327"/>
                  </a:ext>
                </a:extLst>
              </a:tr>
              <a:tr h="168709">
                <a:tc>
                  <a:txBody>
                    <a:bodyPr/>
                    <a:lstStyle/>
                    <a:p>
                      <a:pPr marL="61595">
                        <a:spcBef>
                          <a:spcPts val="30"/>
                        </a:spcBef>
                        <a:spcAft>
                          <a:spcPts val="0"/>
                        </a:spcAft>
                      </a:pPr>
                      <a:r>
                        <a:rPr lang="en-US" sz="1100">
                          <a:effectLst/>
                        </a:rPr>
                        <a:t>Prioridad:</a:t>
                      </a:r>
                      <a:endParaRPr lang="es-ES" sz="1100">
                        <a:effectLst/>
                        <a:latin typeface="Arial MT"/>
                        <a:ea typeface="Arial MT"/>
                        <a:cs typeface="Arial MT"/>
                      </a:endParaRPr>
                    </a:p>
                  </a:txBody>
                  <a:tcPr marL="0" marR="0" marT="0" marB="0">
                    <a:solidFill>
                      <a:srgbClr val="C00000"/>
                    </a:solidFill>
                  </a:tcPr>
                </a:tc>
                <a:tc>
                  <a:txBody>
                    <a:bodyPr/>
                    <a:lstStyle/>
                    <a:p>
                      <a:pPr marL="58420">
                        <a:lnSpc>
                          <a:spcPct val="106000"/>
                        </a:lnSpc>
                        <a:spcBef>
                          <a:spcPts val="30"/>
                        </a:spcBef>
                      </a:pPr>
                      <a:r>
                        <a:rPr lang="en-US" sz="1100">
                          <a:effectLst/>
                        </a:rPr>
                        <a:t>Crítico.</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1068355569"/>
                  </a:ext>
                </a:extLst>
              </a:tr>
              <a:tr h="167251">
                <a:tc>
                  <a:txBody>
                    <a:bodyPr/>
                    <a:lstStyle/>
                    <a:p>
                      <a:pPr marL="61595">
                        <a:spcBef>
                          <a:spcPts val="5"/>
                        </a:spcBef>
                        <a:spcAft>
                          <a:spcPts val="0"/>
                        </a:spcAft>
                      </a:pPr>
                      <a:r>
                        <a:rPr lang="en-US" sz="1100">
                          <a:effectLst/>
                        </a:rPr>
                        <a:t>Estimación:</a:t>
                      </a:r>
                      <a:endParaRPr lang="es-ES" sz="1100">
                        <a:effectLst/>
                        <a:latin typeface="Arial MT"/>
                        <a:ea typeface="Arial MT"/>
                        <a:cs typeface="Arial MT"/>
                      </a:endParaRPr>
                    </a:p>
                  </a:txBody>
                  <a:tcPr marL="0" marR="0" marT="0" marB="0">
                    <a:solidFill>
                      <a:srgbClr val="C00000"/>
                    </a:solidFill>
                  </a:tcPr>
                </a:tc>
                <a:tc>
                  <a:txBody>
                    <a:bodyPr/>
                    <a:lstStyle/>
                    <a:p>
                      <a:pPr marL="58420">
                        <a:spcBef>
                          <a:spcPts val="5"/>
                        </a:spcBef>
                      </a:pPr>
                      <a:r>
                        <a:rPr lang="en-US" sz="1100">
                          <a:effectLst/>
                        </a:rPr>
                        <a:t>M</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85434746"/>
                  </a:ext>
                </a:extLst>
              </a:tr>
              <a:tr h="1672513">
                <a:tc>
                  <a:txBody>
                    <a:bodyPr/>
                    <a:lstStyle/>
                    <a:p>
                      <a:pPr marL="61595" marR="247650">
                        <a:lnSpc>
                          <a:spcPct val="106000"/>
                        </a:lnSpc>
                        <a:spcBef>
                          <a:spcPts val="30"/>
                        </a:spcBef>
                        <a:spcAft>
                          <a:spcPts val="0"/>
                        </a:spcAft>
                      </a:pPr>
                      <a:endParaRPr lang="en-US" sz="800" dirty="0">
                        <a:effectLst/>
                      </a:endParaRPr>
                    </a:p>
                    <a:p>
                      <a:pPr marL="61595" marR="247650">
                        <a:lnSpc>
                          <a:spcPct val="106000"/>
                        </a:lnSpc>
                        <a:spcBef>
                          <a:spcPts val="30"/>
                        </a:spcBef>
                        <a:spcAft>
                          <a:spcPts val="0"/>
                        </a:spcAft>
                      </a:pPr>
                      <a:endParaRPr lang="en-US" sz="800" dirty="0">
                        <a:effectLst/>
                      </a:endParaRPr>
                    </a:p>
                    <a:p>
                      <a:pPr marL="61595" marR="247650">
                        <a:lnSpc>
                          <a:spcPct val="106000"/>
                        </a:lnSpc>
                        <a:spcBef>
                          <a:spcPts val="30"/>
                        </a:spcBef>
                        <a:spcAft>
                          <a:spcPts val="0"/>
                        </a:spcAft>
                      </a:pPr>
                      <a:endParaRPr lang="en-US" sz="800" dirty="0">
                        <a:effectLst/>
                      </a:endParaRPr>
                    </a:p>
                    <a:p>
                      <a:pPr marL="61595" marR="247650">
                        <a:lnSpc>
                          <a:spcPct val="106000"/>
                        </a:lnSpc>
                        <a:spcBef>
                          <a:spcPts val="30"/>
                        </a:spcBef>
                        <a:spcAft>
                          <a:spcPts val="0"/>
                        </a:spcAft>
                      </a:pPr>
                      <a:endParaRPr lang="en-US" sz="800" dirty="0">
                        <a:effectLst/>
                      </a:endParaRPr>
                    </a:p>
                    <a:p>
                      <a:pPr marL="61595" marR="247650">
                        <a:lnSpc>
                          <a:spcPct val="106000"/>
                        </a:lnSpc>
                        <a:spcBef>
                          <a:spcPts val="30"/>
                        </a:spcBef>
                        <a:spcAft>
                          <a:spcPts val="0"/>
                        </a:spcAft>
                      </a:pPr>
                      <a:r>
                        <a:rPr lang="en-US" sz="800" dirty="0" err="1">
                          <a:effectLst/>
                        </a:rPr>
                        <a:t>Criterios</a:t>
                      </a:r>
                      <a:r>
                        <a:rPr lang="en-US" sz="800" dirty="0">
                          <a:effectLst/>
                        </a:rPr>
                        <a:t> de</a:t>
                      </a:r>
                      <a:r>
                        <a:rPr lang="en-US" sz="800" spc="-300" dirty="0">
                          <a:effectLst/>
                        </a:rPr>
                        <a:t> </a:t>
                      </a:r>
                      <a:r>
                        <a:rPr lang="en-US" sz="800" spc="-5" dirty="0" err="1">
                          <a:effectLst/>
                        </a:rPr>
                        <a:t>aceptación</a:t>
                      </a:r>
                      <a:r>
                        <a:rPr lang="en-US" sz="800" spc="-5" dirty="0">
                          <a:effectLst/>
                        </a:rPr>
                        <a:t>:</a:t>
                      </a:r>
                      <a:endParaRPr lang="es-ES" sz="800" dirty="0">
                        <a:effectLst/>
                        <a:latin typeface="Arial MT"/>
                        <a:ea typeface="Arial MT"/>
                        <a:cs typeface="Arial MT"/>
                      </a:endParaRPr>
                    </a:p>
                  </a:txBody>
                  <a:tcPr marL="0" marR="0" marT="0" marB="0">
                    <a:solidFill>
                      <a:srgbClr val="C00000"/>
                    </a:solidFill>
                  </a:tcPr>
                </a:tc>
                <a:tc>
                  <a:txBody>
                    <a:bodyPr/>
                    <a:lstStyle/>
                    <a:p>
                      <a:pPr marL="58420">
                        <a:spcBef>
                          <a:spcPts val="30"/>
                        </a:spcBef>
                      </a:pPr>
                      <a:r>
                        <a:rPr lang="es-ES" sz="1100" dirty="0">
                          <a:effectLst/>
                        </a:rPr>
                        <a:t>Cuando un cliente acceda a la web deberá disponer de un apartado "Información sobre el vuelo" donde introduciendo el número de vuelo sea capaz de ver diferentes datos sobre este. Los datos que se deben mostrar serán tales como la hora de salida, la distancia, la hora de llegada.</a:t>
                      </a:r>
                    </a:p>
                    <a:p>
                      <a:pPr marL="58420">
                        <a:spcBef>
                          <a:spcPts val="30"/>
                        </a:spcBef>
                      </a:pPr>
                      <a:r>
                        <a:rPr lang="es-ES" sz="1100" dirty="0">
                          <a:effectLst/>
                        </a:rPr>
                        <a:t>Cuando el usuario decida acceder a estos datos deberán ser similares en cuanto a información y formato a los que ya se proporcionan a través de la aplicación GLA.</a:t>
                      </a:r>
                      <a:endParaRPr lang="es-ES" sz="1100" dirty="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1964032136"/>
                  </a:ext>
                </a:extLst>
              </a:tr>
            </a:tbl>
          </a:graphicData>
        </a:graphic>
      </p:graphicFrame>
      <p:graphicFrame>
        <p:nvGraphicFramePr>
          <p:cNvPr id="5" name="Tabla 4">
            <a:extLst>
              <a:ext uri="{FF2B5EF4-FFF2-40B4-BE49-F238E27FC236}">
                <a16:creationId xmlns:a16="http://schemas.microsoft.com/office/drawing/2014/main" id="{3DDB4FFC-FF21-D9FE-3790-5979EC434649}"/>
              </a:ext>
            </a:extLst>
          </p:cNvPr>
          <p:cNvGraphicFramePr>
            <a:graphicFrameLocks noGrp="1"/>
          </p:cNvGraphicFramePr>
          <p:nvPr>
            <p:extLst>
              <p:ext uri="{D42A27DB-BD31-4B8C-83A1-F6EECF244321}">
                <p14:modId xmlns:p14="http://schemas.microsoft.com/office/powerpoint/2010/main" val="93946091"/>
              </p:ext>
            </p:extLst>
          </p:nvPr>
        </p:nvGraphicFramePr>
        <p:xfrm>
          <a:off x="4495800" y="862985"/>
          <a:ext cx="4600943" cy="2985116"/>
        </p:xfrm>
        <a:graphic>
          <a:graphicData uri="http://schemas.openxmlformats.org/drawingml/2006/table">
            <a:tbl>
              <a:tblPr firstRow="1" firstCol="1" lastRow="1" lastCol="1" bandRow="1" bandCol="1">
                <a:tableStyleId>{21E4AEA4-8DFA-4A89-87EB-49C32662AFE0}</a:tableStyleId>
              </a:tblPr>
              <a:tblGrid>
                <a:gridCol w="866987">
                  <a:extLst>
                    <a:ext uri="{9D8B030D-6E8A-4147-A177-3AD203B41FA5}">
                      <a16:colId xmlns:a16="http://schemas.microsoft.com/office/drawing/2014/main" val="2166682694"/>
                    </a:ext>
                  </a:extLst>
                </a:gridCol>
                <a:gridCol w="3733956">
                  <a:extLst>
                    <a:ext uri="{9D8B030D-6E8A-4147-A177-3AD203B41FA5}">
                      <a16:colId xmlns:a16="http://schemas.microsoft.com/office/drawing/2014/main" val="52205499"/>
                    </a:ext>
                  </a:extLst>
                </a:gridCol>
              </a:tblGrid>
              <a:tr h="257450">
                <a:tc>
                  <a:txBody>
                    <a:bodyPr/>
                    <a:lstStyle/>
                    <a:p>
                      <a:pPr marL="56515" algn="l">
                        <a:lnSpc>
                          <a:spcPts val="1255"/>
                        </a:lnSpc>
                      </a:pPr>
                      <a:r>
                        <a:rPr lang="en-US" sz="1100" dirty="0">
                          <a:effectLst/>
                        </a:rPr>
                        <a:t>ID:</a:t>
                      </a:r>
                      <a:endParaRPr lang="es-ES" sz="1100" dirty="0">
                        <a:effectLst/>
                        <a:latin typeface="Arial MT"/>
                        <a:ea typeface="Arial MT"/>
                        <a:cs typeface="Arial MT"/>
                      </a:endParaRPr>
                    </a:p>
                  </a:txBody>
                  <a:tcPr marL="0" marR="0" marT="0" marB="0">
                    <a:solidFill>
                      <a:srgbClr val="C00000"/>
                    </a:solidFill>
                  </a:tcPr>
                </a:tc>
                <a:tc>
                  <a:txBody>
                    <a:bodyPr/>
                    <a:lstStyle/>
                    <a:p>
                      <a:pPr marL="58420" algn="l">
                        <a:lnSpc>
                          <a:spcPts val="1255"/>
                        </a:lnSpc>
                      </a:pPr>
                      <a:r>
                        <a:rPr lang="en-US" sz="1100">
                          <a:effectLst/>
                        </a:rPr>
                        <a:t>  EP04</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3236973974"/>
                  </a:ext>
                </a:extLst>
              </a:tr>
              <a:tr h="257450">
                <a:tc>
                  <a:txBody>
                    <a:bodyPr/>
                    <a:lstStyle/>
                    <a:p>
                      <a:pPr marL="56515" algn="l">
                        <a:lnSpc>
                          <a:spcPts val="1255"/>
                        </a:lnSpc>
                      </a:pPr>
                      <a:r>
                        <a:rPr lang="en-US" sz="1100">
                          <a:effectLst/>
                        </a:rPr>
                        <a:t>Origen:</a:t>
                      </a:r>
                      <a:endParaRPr lang="es-ES" sz="1100">
                        <a:effectLst/>
                        <a:latin typeface="Arial MT"/>
                        <a:ea typeface="Arial MT"/>
                        <a:cs typeface="Arial MT"/>
                      </a:endParaRPr>
                    </a:p>
                  </a:txBody>
                  <a:tcPr marL="0" marR="0" marT="0" marB="0">
                    <a:solidFill>
                      <a:srgbClr val="C00000"/>
                    </a:solidFill>
                  </a:tcPr>
                </a:tc>
                <a:tc>
                  <a:txBody>
                    <a:bodyPr/>
                    <a:lstStyle/>
                    <a:p>
                      <a:pPr marL="58420" algn="l">
                        <a:lnSpc>
                          <a:spcPts val="1255"/>
                        </a:lnSpc>
                      </a:pPr>
                      <a:r>
                        <a:rPr lang="en-US" sz="1100">
                          <a:effectLst/>
                        </a:rPr>
                        <a:t>  BR04</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3955029835"/>
                  </a:ext>
                </a:extLst>
              </a:tr>
              <a:tr h="649364">
                <a:tc>
                  <a:txBody>
                    <a:bodyPr/>
                    <a:lstStyle/>
                    <a:p>
                      <a:pPr marL="61595" algn="l">
                        <a:lnSpc>
                          <a:spcPts val="1255"/>
                        </a:lnSpc>
                      </a:pPr>
                      <a:r>
                        <a:rPr lang="en-US" sz="1100">
                          <a:effectLst/>
                        </a:rPr>
                        <a:t>Título:</a:t>
                      </a:r>
                      <a:endParaRPr lang="es-ES" sz="1100">
                        <a:effectLst/>
                        <a:latin typeface="Arial MT"/>
                        <a:ea typeface="Arial MT"/>
                        <a:cs typeface="Arial MT"/>
                      </a:endParaRPr>
                    </a:p>
                  </a:txBody>
                  <a:tcPr marL="0" marR="0" marT="0" marB="0">
                    <a:solidFill>
                      <a:srgbClr val="C00000"/>
                    </a:solidFill>
                  </a:tcPr>
                </a:tc>
                <a:tc>
                  <a:txBody>
                    <a:bodyPr/>
                    <a:lstStyle/>
                    <a:p>
                      <a:pPr marL="58420" algn="l">
                        <a:spcBef>
                          <a:spcPts val="5"/>
                        </a:spcBef>
                      </a:pPr>
                      <a:r>
                        <a:rPr lang="es-ES" sz="1100">
                          <a:effectLst/>
                        </a:rPr>
                        <a:t>Como viajero quisiera tener un apartado donde pudiera gestionar las reservas de la plaza de aparcamiento para así poder agilizar el proceso de reserva en conjunto.</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302109508"/>
                  </a:ext>
                </a:extLst>
              </a:tr>
              <a:tr h="446028">
                <a:tc>
                  <a:txBody>
                    <a:bodyPr/>
                    <a:lstStyle/>
                    <a:p>
                      <a:pPr marL="61595" algn="l">
                        <a:spcBef>
                          <a:spcPts val="5"/>
                        </a:spcBef>
                        <a:spcAft>
                          <a:spcPts val="0"/>
                        </a:spcAft>
                      </a:pPr>
                      <a:r>
                        <a:rPr lang="en-US" sz="1100">
                          <a:effectLst/>
                        </a:rPr>
                        <a:t>Descripción:</a:t>
                      </a:r>
                      <a:endParaRPr lang="es-ES" sz="1100">
                        <a:effectLst/>
                        <a:latin typeface="Arial MT"/>
                        <a:ea typeface="Arial MT"/>
                        <a:cs typeface="Arial MT"/>
                      </a:endParaRPr>
                    </a:p>
                  </a:txBody>
                  <a:tcPr marL="0" marR="0" marT="0" marB="0">
                    <a:solidFill>
                      <a:srgbClr val="C00000"/>
                    </a:solidFill>
                  </a:tcPr>
                </a:tc>
                <a:tc>
                  <a:txBody>
                    <a:bodyPr/>
                    <a:lstStyle/>
                    <a:p>
                      <a:pPr marL="58420" algn="l">
                        <a:spcBef>
                          <a:spcPts val="5"/>
                        </a:spcBef>
                      </a:pPr>
                      <a:r>
                        <a:rPr lang="es-ES" sz="1100">
                          <a:effectLst/>
                        </a:rPr>
                        <a:t>Se debe integrar una plataforma que permita a los usuarios gestionar reservas de aparcamiento a través del portal web.</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4010533346"/>
                  </a:ext>
                </a:extLst>
              </a:tr>
              <a:tr h="218342">
                <a:tc>
                  <a:txBody>
                    <a:bodyPr/>
                    <a:lstStyle/>
                    <a:p>
                      <a:pPr marL="61595" algn="l">
                        <a:spcBef>
                          <a:spcPts val="30"/>
                        </a:spcBef>
                        <a:spcAft>
                          <a:spcPts val="0"/>
                        </a:spcAft>
                      </a:pPr>
                      <a:r>
                        <a:rPr lang="en-US" sz="1100">
                          <a:effectLst/>
                        </a:rPr>
                        <a:t>Prioridad:</a:t>
                      </a:r>
                      <a:endParaRPr lang="es-ES" sz="1100">
                        <a:effectLst/>
                        <a:latin typeface="Arial MT"/>
                        <a:ea typeface="Arial MT"/>
                        <a:cs typeface="Arial MT"/>
                      </a:endParaRPr>
                    </a:p>
                  </a:txBody>
                  <a:tcPr marL="0" marR="0" marT="0" marB="0">
                    <a:solidFill>
                      <a:srgbClr val="C00000"/>
                    </a:solidFill>
                  </a:tcPr>
                </a:tc>
                <a:tc>
                  <a:txBody>
                    <a:bodyPr/>
                    <a:lstStyle/>
                    <a:p>
                      <a:pPr marL="58420" algn="l">
                        <a:lnSpc>
                          <a:spcPct val="106000"/>
                        </a:lnSpc>
                        <a:spcBef>
                          <a:spcPts val="30"/>
                        </a:spcBef>
                      </a:pPr>
                      <a:r>
                        <a:rPr lang="en-US" sz="1100">
                          <a:effectLst/>
                        </a:rPr>
                        <a:t>Crítico.</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3226806832"/>
                  </a:ext>
                </a:extLst>
              </a:tr>
              <a:tr h="253351">
                <a:tc>
                  <a:txBody>
                    <a:bodyPr/>
                    <a:lstStyle/>
                    <a:p>
                      <a:pPr marL="61595" algn="l">
                        <a:spcBef>
                          <a:spcPts val="5"/>
                        </a:spcBef>
                        <a:spcAft>
                          <a:spcPts val="0"/>
                        </a:spcAft>
                      </a:pPr>
                      <a:r>
                        <a:rPr lang="en-US" sz="1100">
                          <a:effectLst/>
                        </a:rPr>
                        <a:t>Estimación:</a:t>
                      </a:r>
                      <a:endParaRPr lang="es-ES" sz="1100">
                        <a:effectLst/>
                        <a:latin typeface="Arial MT"/>
                        <a:ea typeface="Arial MT"/>
                        <a:cs typeface="Arial MT"/>
                      </a:endParaRPr>
                    </a:p>
                  </a:txBody>
                  <a:tcPr marL="0" marR="0" marT="0" marB="0">
                    <a:solidFill>
                      <a:srgbClr val="C00000"/>
                    </a:solidFill>
                  </a:tcPr>
                </a:tc>
                <a:tc>
                  <a:txBody>
                    <a:bodyPr/>
                    <a:lstStyle/>
                    <a:p>
                      <a:pPr marL="58420" algn="l">
                        <a:spcBef>
                          <a:spcPts val="5"/>
                        </a:spcBef>
                      </a:pPr>
                      <a:r>
                        <a:rPr lang="en-US" sz="1100">
                          <a:effectLst/>
                        </a:rPr>
                        <a:t>L</a:t>
                      </a:r>
                      <a:endParaRPr lang="es-ES" sz="110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1520732405"/>
                  </a:ext>
                </a:extLst>
              </a:tr>
              <a:tr h="903131">
                <a:tc>
                  <a:txBody>
                    <a:bodyPr/>
                    <a:lstStyle/>
                    <a:p>
                      <a:pPr marL="61595" marR="247650" algn="l">
                        <a:lnSpc>
                          <a:spcPct val="106000"/>
                        </a:lnSpc>
                        <a:spcBef>
                          <a:spcPts val="30"/>
                        </a:spcBef>
                        <a:spcAft>
                          <a:spcPts val="0"/>
                        </a:spcAft>
                      </a:pPr>
                      <a:endParaRPr lang="en-US" sz="800" dirty="0">
                        <a:effectLst/>
                      </a:endParaRPr>
                    </a:p>
                    <a:p>
                      <a:pPr marL="61595" marR="247650" algn="l">
                        <a:lnSpc>
                          <a:spcPct val="106000"/>
                        </a:lnSpc>
                        <a:spcBef>
                          <a:spcPts val="30"/>
                        </a:spcBef>
                        <a:spcAft>
                          <a:spcPts val="0"/>
                        </a:spcAft>
                      </a:pPr>
                      <a:endParaRPr lang="en-US" sz="800" dirty="0">
                        <a:effectLst/>
                      </a:endParaRPr>
                    </a:p>
                    <a:p>
                      <a:pPr marL="61595" marR="247650" algn="l">
                        <a:lnSpc>
                          <a:spcPct val="106000"/>
                        </a:lnSpc>
                        <a:spcBef>
                          <a:spcPts val="30"/>
                        </a:spcBef>
                        <a:spcAft>
                          <a:spcPts val="0"/>
                        </a:spcAft>
                      </a:pPr>
                      <a:r>
                        <a:rPr lang="en-US" sz="800" dirty="0" err="1">
                          <a:effectLst/>
                        </a:rPr>
                        <a:t>Criterios</a:t>
                      </a:r>
                      <a:r>
                        <a:rPr lang="en-US" sz="800" dirty="0">
                          <a:effectLst/>
                        </a:rPr>
                        <a:t> </a:t>
                      </a:r>
                      <a:r>
                        <a:rPr lang="en-US" sz="800" spc="-300" dirty="0">
                          <a:effectLst/>
                        </a:rPr>
                        <a:t> </a:t>
                      </a:r>
                      <a:r>
                        <a:rPr lang="en-US" sz="800" spc="-5" dirty="0" err="1">
                          <a:effectLst/>
                        </a:rPr>
                        <a:t>aceptación</a:t>
                      </a:r>
                      <a:r>
                        <a:rPr lang="en-US" sz="800" spc="-5" dirty="0">
                          <a:effectLst/>
                        </a:rPr>
                        <a:t>:</a:t>
                      </a:r>
                      <a:endParaRPr lang="es-ES" sz="800" dirty="0">
                        <a:effectLst/>
                        <a:latin typeface="Arial MT"/>
                        <a:ea typeface="Arial MT"/>
                        <a:cs typeface="Arial MT"/>
                      </a:endParaRPr>
                    </a:p>
                  </a:txBody>
                  <a:tcPr marL="0" marR="0" marT="0" marB="0">
                    <a:solidFill>
                      <a:srgbClr val="C00000"/>
                    </a:solidFill>
                  </a:tcPr>
                </a:tc>
                <a:tc>
                  <a:txBody>
                    <a:bodyPr/>
                    <a:lstStyle/>
                    <a:p>
                      <a:pPr marL="58420" algn="l">
                        <a:spcBef>
                          <a:spcPts val="30"/>
                        </a:spcBef>
                      </a:pPr>
                      <a:r>
                        <a:rPr lang="es-ES" sz="1100" dirty="0">
                          <a:effectLst/>
                        </a:rPr>
                        <a:t>Cuando el usuario quiera reservar una plaza de aparcamiento dentro del aeropuerto deberá ser posible hacerlo a través de la web.</a:t>
                      </a:r>
                      <a:endParaRPr lang="es-ES" sz="1100" dirty="0">
                        <a:effectLst/>
                        <a:latin typeface="Arial MT"/>
                        <a:ea typeface="Arial MT"/>
                        <a:cs typeface="Arial MT"/>
                      </a:endParaRPr>
                    </a:p>
                  </a:txBody>
                  <a:tcPr marL="0" marR="0" marT="0" marB="0">
                    <a:solidFill>
                      <a:srgbClr val="C00000"/>
                    </a:solidFill>
                  </a:tcPr>
                </a:tc>
                <a:extLst>
                  <a:ext uri="{0D108BD9-81ED-4DB2-BD59-A6C34878D82A}">
                    <a16:rowId xmlns:a16="http://schemas.microsoft.com/office/drawing/2014/main" val="2876472897"/>
                  </a:ext>
                </a:extLst>
              </a:tr>
            </a:tbl>
          </a:graphicData>
        </a:graphic>
      </p:graphicFrame>
    </p:spTree>
    <p:extLst>
      <p:ext uri="{BB962C8B-B14F-4D97-AF65-F5344CB8AC3E}">
        <p14:creationId xmlns:p14="http://schemas.microsoft.com/office/powerpoint/2010/main" val="337035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2625" y="308559"/>
            <a:ext cx="3211830" cy="382156"/>
          </a:xfrm>
          <a:prstGeom prst="rect">
            <a:avLst/>
          </a:prstGeom>
        </p:spPr>
        <p:txBody>
          <a:bodyPr vert="horz" wrap="square" lIns="0" tIns="12700" rIns="0" bIns="0" rtlCol="0">
            <a:spAutoFit/>
          </a:bodyPr>
          <a:lstStyle/>
          <a:p>
            <a:pPr marL="12700">
              <a:lnSpc>
                <a:spcPct val="100000"/>
              </a:lnSpc>
              <a:spcBef>
                <a:spcPts val="100"/>
              </a:spcBef>
            </a:pPr>
            <a:r>
              <a:rPr lang="es-ES" sz="2400" dirty="0"/>
              <a:t>Arquitectura Propuesta</a:t>
            </a:r>
            <a:endParaRPr sz="2400" dirty="0"/>
          </a:p>
        </p:txBody>
      </p:sp>
      <p:pic>
        <p:nvPicPr>
          <p:cNvPr id="6" name="object 6"/>
          <p:cNvPicPr/>
          <p:nvPr/>
        </p:nvPicPr>
        <p:blipFill>
          <a:blip r:embed="rId2" cstate="print"/>
          <a:stretch>
            <a:fillRect/>
          </a:stretch>
        </p:blipFill>
        <p:spPr>
          <a:xfrm>
            <a:off x="0" y="5015483"/>
            <a:ext cx="9144000" cy="699514"/>
          </a:xfrm>
          <a:prstGeom prst="rect">
            <a:avLst/>
          </a:prstGeom>
        </p:spPr>
      </p:pic>
      <p:pic>
        <p:nvPicPr>
          <p:cNvPr id="13" name="Imagen 12" descr="Diagrama&#10;&#10;Descripción generada automáticamente">
            <a:extLst>
              <a:ext uri="{FF2B5EF4-FFF2-40B4-BE49-F238E27FC236}">
                <a16:creationId xmlns:a16="http://schemas.microsoft.com/office/drawing/2014/main" id="{684BFFBC-F15B-CFB5-B8E3-155ED4B83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803714"/>
            <a:ext cx="5562600" cy="4107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2625" y="308559"/>
            <a:ext cx="3211830" cy="382156"/>
          </a:xfrm>
          <a:prstGeom prst="rect">
            <a:avLst/>
          </a:prstGeom>
        </p:spPr>
        <p:txBody>
          <a:bodyPr vert="horz" wrap="square" lIns="0" tIns="12700" rIns="0" bIns="0" rtlCol="0">
            <a:spAutoFit/>
          </a:bodyPr>
          <a:lstStyle/>
          <a:p>
            <a:pPr marL="12700">
              <a:lnSpc>
                <a:spcPct val="100000"/>
              </a:lnSpc>
              <a:spcBef>
                <a:spcPts val="100"/>
              </a:spcBef>
            </a:pPr>
            <a:r>
              <a:rPr lang="es-ES" sz="2400" dirty="0"/>
              <a:t>Mapa de Riesgos:</a:t>
            </a:r>
            <a:endParaRPr sz="2400" dirty="0"/>
          </a:p>
        </p:txBody>
      </p:sp>
      <p:pic>
        <p:nvPicPr>
          <p:cNvPr id="7" name="Image6">
            <a:extLst>
              <a:ext uri="{FF2B5EF4-FFF2-40B4-BE49-F238E27FC236}">
                <a16:creationId xmlns:a16="http://schemas.microsoft.com/office/drawing/2014/main" id="{95608759-B4CB-121B-5164-D08E738DD68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bwMode="auto">
          <a:xfrm>
            <a:off x="1494790" y="876300"/>
            <a:ext cx="6154420" cy="422592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Entrada de lápiz 7">
                <a:extLst>
                  <a:ext uri="{FF2B5EF4-FFF2-40B4-BE49-F238E27FC236}">
                    <a16:creationId xmlns:a16="http://schemas.microsoft.com/office/drawing/2014/main" id="{EA44249A-9A52-8E45-0F97-B0FDCAEF4859}"/>
                  </a:ext>
                </a:extLst>
              </p14:cNvPr>
              <p14:cNvContentPartPr/>
              <p14:nvPr/>
            </p14:nvContentPartPr>
            <p14:xfrm>
              <a:off x="1342143" y="4062594"/>
              <a:ext cx="3528720" cy="406440"/>
            </p14:xfrm>
          </p:contentPart>
        </mc:Choice>
        <mc:Fallback xmlns="">
          <p:pic>
            <p:nvPicPr>
              <p:cNvPr id="8" name="Entrada de lápiz 7">
                <a:extLst>
                  <a:ext uri="{FF2B5EF4-FFF2-40B4-BE49-F238E27FC236}">
                    <a16:creationId xmlns:a16="http://schemas.microsoft.com/office/drawing/2014/main" id="{EA44249A-9A52-8E45-0F97-B0FDCAEF4859}"/>
                  </a:ext>
                </a:extLst>
              </p:cNvPr>
              <p:cNvPicPr/>
              <p:nvPr/>
            </p:nvPicPr>
            <p:blipFill>
              <a:blip r:embed="rId5"/>
              <a:stretch>
                <a:fillRect/>
              </a:stretch>
            </p:blipFill>
            <p:spPr>
              <a:xfrm>
                <a:off x="1333503" y="4053954"/>
                <a:ext cx="35463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Entrada de lápiz 8">
                <a:extLst>
                  <a:ext uri="{FF2B5EF4-FFF2-40B4-BE49-F238E27FC236}">
                    <a16:creationId xmlns:a16="http://schemas.microsoft.com/office/drawing/2014/main" id="{74877AAA-FC8F-3E11-A149-3245F8301F02}"/>
                  </a:ext>
                </a:extLst>
              </p14:cNvPr>
              <p14:cNvContentPartPr/>
              <p14:nvPr/>
            </p14:nvContentPartPr>
            <p14:xfrm>
              <a:off x="1341063" y="4120194"/>
              <a:ext cx="6392160" cy="91440"/>
            </p14:xfrm>
          </p:contentPart>
        </mc:Choice>
        <mc:Fallback xmlns="">
          <p:pic>
            <p:nvPicPr>
              <p:cNvPr id="9" name="Entrada de lápiz 8">
                <a:extLst>
                  <a:ext uri="{FF2B5EF4-FFF2-40B4-BE49-F238E27FC236}">
                    <a16:creationId xmlns:a16="http://schemas.microsoft.com/office/drawing/2014/main" id="{74877AAA-FC8F-3E11-A149-3245F8301F02}"/>
                  </a:ext>
                </a:extLst>
              </p:cNvPr>
              <p:cNvPicPr/>
              <p:nvPr/>
            </p:nvPicPr>
            <p:blipFill>
              <a:blip r:embed="rId7"/>
              <a:stretch>
                <a:fillRect/>
              </a:stretch>
            </p:blipFill>
            <p:spPr>
              <a:xfrm>
                <a:off x="1278423" y="4057554"/>
                <a:ext cx="65178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Entrada de lápiz 9">
                <a:extLst>
                  <a:ext uri="{FF2B5EF4-FFF2-40B4-BE49-F238E27FC236}">
                    <a16:creationId xmlns:a16="http://schemas.microsoft.com/office/drawing/2014/main" id="{85EC5E11-F686-18F5-E676-2A9786A67075}"/>
                  </a:ext>
                </a:extLst>
              </p14:cNvPr>
              <p14:cNvContentPartPr/>
              <p14:nvPr/>
            </p14:nvContentPartPr>
            <p14:xfrm>
              <a:off x="6589143" y="4274274"/>
              <a:ext cx="41040" cy="910800"/>
            </p14:xfrm>
          </p:contentPart>
        </mc:Choice>
        <mc:Fallback xmlns="">
          <p:pic>
            <p:nvPicPr>
              <p:cNvPr id="10" name="Entrada de lápiz 9">
                <a:extLst>
                  <a:ext uri="{FF2B5EF4-FFF2-40B4-BE49-F238E27FC236}">
                    <a16:creationId xmlns:a16="http://schemas.microsoft.com/office/drawing/2014/main" id="{85EC5E11-F686-18F5-E676-2A9786A67075}"/>
                  </a:ext>
                </a:extLst>
              </p:cNvPr>
              <p:cNvPicPr/>
              <p:nvPr/>
            </p:nvPicPr>
            <p:blipFill>
              <a:blip r:embed="rId9"/>
              <a:stretch>
                <a:fillRect/>
              </a:stretch>
            </p:blipFill>
            <p:spPr>
              <a:xfrm>
                <a:off x="6526503" y="4211274"/>
                <a:ext cx="166680" cy="1036440"/>
              </a:xfrm>
              <a:prstGeom prst="rect">
                <a:avLst/>
              </a:prstGeom>
            </p:spPr>
          </p:pic>
        </mc:Fallback>
      </mc:AlternateContent>
      <p:grpSp>
        <p:nvGrpSpPr>
          <p:cNvPr id="14" name="Grupo 13">
            <a:extLst>
              <a:ext uri="{FF2B5EF4-FFF2-40B4-BE49-F238E27FC236}">
                <a16:creationId xmlns:a16="http://schemas.microsoft.com/office/drawing/2014/main" id="{D11DF253-041F-92E9-6378-C5877040EDD4}"/>
              </a:ext>
            </a:extLst>
          </p:cNvPr>
          <p:cNvGrpSpPr/>
          <p:nvPr/>
        </p:nvGrpSpPr>
        <p:grpSpPr>
          <a:xfrm>
            <a:off x="2423223" y="4215954"/>
            <a:ext cx="1605240" cy="959760"/>
            <a:chOff x="2423223" y="4215954"/>
            <a:chExt cx="1605240" cy="959760"/>
          </a:xfrm>
        </p:grpSpPr>
        <mc:AlternateContent xmlns:mc="http://schemas.openxmlformats.org/markup-compatibility/2006" xmlns:p14="http://schemas.microsoft.com/office/powerpoint/2010/main">
          <mc:Choice Requires="p14">
            <p:contentPart p14:bwMode="auto" r:id="rId10">
              <p14:nvContentPartPr>
                <p14:cNvPr id="11" name="Entrada de lápiz 10">
                  <a:extLst>
                    <a:ext uri="{FF2B5EF4-FFF2-40B4-BE49-F238E27FC236}">
                      <a16:creationId xmlns:a16="http://schemas.microsoft.com/office/drawing/2014/main" id="{B8806B7E-0713-B2C5-AEEE-C98C128D4FC3}"/>
                    </a:ext>
                  </a:extLst>
                </p14:cNvPr>
                <p14:cNvContentPartPr/>
                <p14:nvPr/>
              </p14:nvContentPartPr>
              <p14:xfrm>
                <a:off x="3930543" y="4274274"/>
                <a:ext cx="97920" cy="843120"/>
              </p14:xfrm>
            </p:contentPart>
          </mc:Choice>
          <mc:Fallback xmlns="">
            <p:pic>
              <p:nvPicPr>
                <p:cNvPr id="11" name="Entrada de lápiz 10">
                  <a:extLst>
                    <a:ext uri="{FF2B5EF4-FFF2-40B4-BE49-F238E27FC236}">
                      <a16:creationId xmlns:a16="http://schemas.microsoft.com/office/drawing/2014/main" id="{B8806B7E-0713-B2C5-AEEE-C98C128D4FC3}"/>
                    </a:ext>
                  </a:extLst>
                </p:cNvPr>
                <p:cNvPicPr/>
                <p:nvPr/>
              </p:nvPicPr>
              <p:blipFill>
                <a:blip r:embed="rId11"/>
                <a:stretch>
                  <a:fillRect/>
                </a:stretch>
              </p:blipFill>
              <p:spPr>
                <a:xfrm>
                  <a:off x="3867543" y="4211274"/>
                  <a:ext cx="223560" cy="968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Entrada de lápiz 11">
                  <a:extLst>
                    <a:ext uri="{FF2B5EF4-FFF2-40B4-BE49-F238E27FC236}">
                      <a16:creationId xmlns:a16="http://schemas.microsoft.com/office/drawing/2014/main" id="{42F99628-42B3-7091-D5B9-5E3FA01A80DA}"/>
                    </a:ext>
                  </a:extLst>
                </p14:cNvPr>
                <p14:cNvContentPartPr/>
                <p14:nvPr/>
              </p14:nvContentPartPr>
              <p14:xfrm>
                <a:off x="3100383" y="4215954"/>
                <a:ext cx="166320" cy="932760"/>
              </p14:xfrm>
            </p:contentPart>
          </mc:Choice>
          <mc:Fallback xmlns="">
            <p:pic>
              <p:nvPicPr>
                <p:cNvPr id="12" name="Entrada de lápiz 11">
                  <a:extLst>
                    <a:ext uri="{FF2B5EF4-FFF2-40B4-BE49-F238E27FC236}">
                      <a16:creationId xmlns:a16="http://schemas.microsoft.com/office/drawing/2014/main" id="{42F99628-42B3-7091-D5B9-5E3FA01A80DA}"/>
                    </a:ext>
                  </a:extLst>
                </p:cNvPr>
                <p:cNvPicPr/>
                <p:nvPr/>
              </p:nvPicPr>
              <p:blipFill>
                <a:blip r:embed="rId13"/>
                <a:stretch>
                  <a:fillRect/>
                </a:stretch>
              </p:blipFill>
              <p:spPr>
                <a:xfrm>
                  <a:off x="3037383" y="4153314"/>
                  <a:ext cx="291960" cy="1058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Entrada de lápiz 12">
                  <a:extLst>
                    <a:ext uri="{FF2B5EF4-FFF2-40B4-BE49-F238E27FC236}">
                      <a16:creationId xmlns:a16="http://schemas.microsoft.com/office/drawing/2014/main" id="{80165A29-60B3-4955-24E2-AE0C30D67A43}"/>
                    </a:ext>
                  </a:extLst>
                </p14:cNvPr>
                <p14:cNvContentPartPr/>
                <p14:nvPr/>
              </p14:nvContentPartPr>
              <p14:xfrm>
                <a:off x="2423223" y="4266714"/>
                <a:ext cx="50400" cy="909000"/>
              </p14:xfrm>
            </p:contentPart>
          </mc:Choice>
          <mc:Fallback xmlns="">
            <p:pic>
              <p:nvPicPr>
                <p:cNvPr id="13" name="Entrada de lápiz 12">
                  <a:extLst>
                    <a:ext uri="{FF2B5EF4-FFF2-40B4-BE49-F238E27FC236}">
                      <a16:creationId xmlns:a16="http://schemas.microsoft.com/office/drawing/2014/main" id="{80165A29-60B3-4955-24E2-AE0C30D67A43}"/>
                    </a:ext>
                  </a:extLst>
                </p:cNvPr>
                <p:cNvPicPr/>
                <p:nvPr/>
              </p:nvPicPr>
              <p:blipFill>
                <a:blip r:embed="rId15"/>
                <a:stretch>
                  <a:fillRect/>
                </a:stretch>
              </p:blipFill>
              <p:spPr>
                <a:xfrm>
                  <a:off x="2360583" y="4204074"/>
                  <a:ext cx="176040" cy="103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5" name="Entrada de lápiz 14">
                <a:extLst>
                  <a:ext uri="{FF2B5EF4-FFF2-40B4-BE49-F238E27FC236}">
                    <a16:creationId xmlns:a16="http://schemas.microsoft.com/office/drawing/2014/main" id="{E679ECE0-7C51-B827-F1A4-B4BB13D94601}"/>
                  </a:ext>
                </a:extLst>
              </p14:cNvPr>
              <p14:cNvContentPartPr/>
              <p14:nvPr/>
            </p14:nvContentPartPr>
            <p14:xfrm>
              <a:off x="1342503" y="2996634"/>
              <a:ext cx="1005120" cy="46800"/>
            </p14:xfrm>
          </p:contentPart>
        </mc:Choice>
        <mc:Fallback xmlns="">
          <p:pic>
            <p:nvPicPr>
              <p:cNvPr id="15" name="Entrada de lápiz 14">
                <a:extLst>
                  <a:ext uri="{FF2B5EF4-FFF2-40B4-BE49-F238E27FC236}">
                    <a16:creationId xmlns:a16="http://schemas.microsoft.com/office/drawing/2014/main" id="{E679ECE0-7C51-B827-F1A4-B4BB13D94601}"/>
                  </a:ext>
                </a:extLst>
              </p:cNvPr>
              <p:cNvPicPr/>
              <p:nvPr/>
            </p:nvPicPr>
            <p:blipFill>
              <a:blip r:embed="rId17"/>
              <a:stretch>
                <a:fillRect/>
              </a:stretch>
            </p:blipFill>
            <p:spPr>
              <a:xfrm>
                <a:off x="1279503" y="2933634"/>
                <a:ext cx="11307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Entrada de lápiz 15">
                <a:extLst>
                  <a:ext uri="{FF2B5EF4-FFF2-40B4-BE49-F238E27FC236}">
                    <a16:creationId xmlns:a16="http://schemas.microsoft.com/office/drawing/2014/main" id="{5DF59010-A8ED-9922-88DF-20C1C2D73760}"/>
                  </a:ext>
                </a:extLst>
              </p14:cNvPr>
              <p14:cNvContentPartPr/>
              <p14:nvPr/>
            </p14:nvContentPartPr>
            <p14:xfrm>
              <a:off x="1284183" y="2670114"/>
              <a:ext cx="1056960" cy="29880"/>
            </p14:xfrm>
          </p:contentPart>
        </mc:Choice>
        <mc:Fallback xmlns="">
          <p:pic>
            <p:nvPicPr>
              <p:cNvPr id="16" name="Entrada de lápiz 15">
                <a:extLst>
                  <a:ext uri="{FF2B5EF4-FFF2-40B4-BE49-F238E27FC236}">
                    <a16:creationId xmlns:a16="http://schemas.microsoft.com/office/drawing/2014/main" id="{5DF59010-A8ED-9922-88DF-20C1C2D73760}"/>
                  </a:ext>
                </a:extLst>
              </p:cNvPr>
              <p:cNvPicPr/>
              <p:nvPr/>
            </p:nvPicPr>
            <p:blipFill>
              <a:blip r:embed="rId19"/>
              <a:stretch>
                <a:fillRect/>
              </a:stretch>
            </p:blipFill>
            <p:spPr>
              <a:xfrm>
                <a:off x="1221543" y="2607474"/>
                <a:ext cx="11826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Entrada de lápiz 17">
                <a:extLst>
                  <a:ext uri="{FF2B5EF4-FFF2-40B4-BE49-F238E27FC236}">
                    <a16:creationId xmlns:a16="http://schemas.microsoft.com/office/drawing/2014/main" id="{05A84C39-7E0D-2034-6BE8-B1366B720B40}"/>
                  </a:ext>
                </a:extLst>
              </p14:cNvPr>
              <p14:cNvContentPartPr/>
              <p14:nvPr/>
            </p14:nvContentPartPr>
            <p14:xfrm>
              <a:off x="1313343" y="2175834"/>
              <a:ext cx="1023840" cy="66960"/>
            </p14:xfrm>
          </p:contentPart>
        </mc:Choice>
        <mc:Fallback xmlns="">
          <p:pic>
            <p:nvPicPr>
              <p:cNvPr id="18" name="Entrada de lápiz 17">
                <a:extLst>
                  <a:ext uri="{FF2B5EF4-FFF2-40B4-BE49-F238E27FC236}">
                    <a16:creationId xmlns:a16="http://schemas.microsoft.com/office/drawing/2014/main" id="{05A84C39-7E0D-2034-6BE8-B1366B720B40}"/>
                  </a:ext>
                </a:extLst>
              </p:cNvPr>
              <p:cNvPicPr/>
              <p:nvPr/>
            </p:nvPicPr>
            <p:blipFill>
              <a:blip r:embed="rId21"/>
              <a:stretch>
                <a:fillRect/>
              </a:stretch>
            </p:blipFill>
            <p:spPr>
              <a:xfrm>
                <a:off x="1250343" y="2112834"/>
                <a:ext cx="11494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Entrada de lápiz 18">
                <a:extLst>
                  <a:ext uri="{FF2B5EF4-FFF2-40B4-BE49-F238E27FC236}">
                    <a16:creationId xmlns:a16="http://schemas.microsoft.com/office/drawing/2014/main" id="{EDAB1F15-63A8-AE4D-2636-1850C970AE45}"/>
                  </a:ext>
                </a:extLst>
              </p14:cNvPr>
              <p14:cNvContentPartPr/>
              <p14:nvPr/>
            </p14:nvContentPartPr>
            <p14:xfrm>
              <a:off x="1153503" y="1734114"/>
              <a:ext cx="1177560" cy="65880"/>
            </p14:xfrm>
          </p:contentPart>
        </mc:Choice>
        <mc:Fallback xmlns="">
          <p:pic>
            <p:nvPicPr>
              <p:cNvPr id="19" name="Entrada de lápiz 18">
                <a:extLst>
                  <a:ext uri="{FF2B5EF4-FFF2-40B4-BE49-F238E27FC236}">
                    <a16:creationId xmlns:a16="http://schemas.microsoft.com/office/drawing/2014/main" id="{EDAB1F15-63A8-AE4D-2636-1850C970AE45}"/>
                  </a:ext>
                </a:extLst>
              </p:cNvPr>
              <p:cNvPicPr/>
              <p:nvPr/>
            </p:nvPicPr>
            <p:blipFill>
              <a:blip r:embed="rId23"/>
              <a:stretch>
                <a:fillRect/>
              </a:stretch>
            </p:blipFill>
            <p:spPr>
              <a:xfrm>
                <a:off x="1090863" y="1671114"/>
                <a:ext cx="13032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Entrada de lápiz 20">
                <a:extLst>
                  <a:ext uri="{FF2B5EF4-FFF2-40B4-BE49-F238E27FC236}">
                    <a16:creationId xmlns:a16="http://schemas.microsoft.com/office/drawing/2014/main" id="{16105C79-3FAD-9406-F542-34AA4B277C5B}"/>
                  </a:ext>
                </a:extLst>
              </p14:cNvPr>
              <p14:cNvContentPartPr/>
              <p14:nvPr/>
            </p14:nvContentPartPr>
            <p14:xfrm>
              <a:off x="2365160" y="3019120"/>
              <a:ext cx="76320" cy="18360"/>
            </p14:xfrm>
          </p:contentPart>
        </mc:Choice>
        <mc:Fallback xmlns="">
          <p:pic>
            <p:nvPicPr>
              <p:cNvPr id="21" name="Entrada de lápiz 20">
                <a:extLst>
                  <a:ext uri="{FF2B5EF4-FFF2-40B4-BE49-F238E27FC236}">
                    <a16:creationId xmlns:a16="http://schemas.microsoft.com/office/drawing/2014/main" id="{16105C79-3FAD-9406-F542-34AA4B277C5B}"/>
                  </a:ext>
                </a:extLst>
              </p:cNvPr>
              <p:cNvPicPr/>
              <p:nvPr/>
            </p:nvPicPr>
            <p:blipFill>
              <a:blip r:embed="rId25"/>
              <a:stretch>
                <a:fillRect/>
              </a:stretch>
            </p:blipFill>
            <p:spPr>
              <a:xfrm>
                <a:off x="2360840" y="3014800"/>
                <a:ext cx="849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Entrada de lápiz 21">
                <a:extLst>
                  <a:ext uri="{FF2B5EF4-FFF2-40B4-BE49-F238E27FC236}">
                    <a16:creationId xmlns:a16="http://schemas.microsoft.com/office/drawing/2014/main" id="{587A0D81-55BB-E753-8972-4D8470EE3369}"/>
                  </a:ext>
                </a:extLst>
              </p14:cNvPr>
              <p14:cNvContentPartPr/>
              <p14:nvPr/>
            </p14:nvContentPartPr>
            <p14:xfrm>
              <a:off x="2390360" y="2628520"/>
              <a:ext cx="54360" cy="71640"/>
            </p14:xfrm>
          </p:contentPart>
        </mc:Choice>
        <mc:Fallback xmlns="">
          <p:pic>
            <p:nvPicPr>
              <p:cNvPr id="22" name="Entrada de lápiz 21">
                <a:extLst>
                  <a:ext uri="{FF2B5EF4-FFF2-40B4-BE49-F238E27FC236}">
                    <a16:creationId xmlns:a16="http://schemas.microsoft.com/office/drawing/2014/main" id="{587A0D81-55BB-E753-8972-4D8470EE3369}"/>
                  </a:ext>
                </a:extLst>
              </p:cNvPr>
              <p:cNvPicPr/>
              <p:nvPr/>
            </p:nvPicPr>
            <p:blipFill>
              <a:blip r:embed="rId27"/>
              <a:stretch>
                <a:fillRect/>
              </a:stretch>
            </p:blipFill>
            <p:spPr>
              <a:xfrm>
                <a:off x="2386040" y="2624200"/>
                <a:ext cx="630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Entrada de lápiz 23">
                <a:extLst>
                  <a:ext uri="{FF2B5EF4-FFF2-40B4-BE49-F238E27FC236}">
                    <a16:creationId xmlns:a16="http://schemas.microsoft.com/office/drawing/2014/main" id="{FE31EB08-9AB4-3A17-6835-6AD11C781360}"/>
                  </a:ext>
                </a:extLst>
              </p14:cNvPr>
              <p14:cNvContentPartPr/>
              <p14:nvPr/>
            </p14:nvContentPartPr>
            <p14:xfrm>
              <a:off x="2409080" y="2195800"/>
              <a:ext cx="29520" cy="54720"/>
            </p14:xfrm>
          </p:contentPart>
        </mc:Choice>
        <mc:Fallback xmlns="">
          <p:pic>
            <p:nvPicPr>
              <p:cNvPr id="24" name="Entrada de lápiz 23">
                <a:extLst>
                  <a:ext uri="{FF2B5EF4-FFF2-40B4-BE49-F238E27FC236}">
                    <a16:creationId xmlns:a16="http://schemas.microsoft.com/office/drawing/2014/main" id="{FE31EB08-9AB4-3A17-6835-6AD11C781360}"/>
                  </a:ext>
                </a:extLst>
              </p:cNvPr>
              <p:cNvPicPr/>
              <p:nvPr/>
            </p:nvPicPr>
            <p:blipFill>
              <a:blip r:embed="rId29"/>
              <a:stretch>
                <a:fillRect/>
              </a:stretch>
            </p:blipFill>
            <p:spPr>
              <a:xfrm>
                <a:off x="2404760" y="2191480"/>
                <a:ext cx="38160" cy="63360"/>
              </a:xfrm>
              <a:prstGeom prst="rect">
                <a:avLst/>
              </a:prstGeom>
            </p:spPr>
          </p:pic>
        </mc:Fallback>
      </mc:AlternateContent>
      <p:grpSp>
        <p:nvGrpSpPr>
          <p:cNvPr id="27" name="Grupo 26">
            <a:extLst>
              <a:ext uri="{FF2B5EF4-FFF2-40B4-BE49-F238E27FC236}">
                <a16:creationId xmlns:a16="http://schemas.microsoft.com/office/drawing/2014/main" id="{303D23E0-DCAD-AFA1-923D-CE1551855CA6}"/>
              </a:ext>
            </a:extLst>
          </p:cNvPr>
          <p:cNvGrpSpPr/>
          <p:nvPr/>
        </p:nvGrpSpPr>
        <p:grpSpPr>
          <a:xfrm>
            <a:off x="2409440" y="1743280"/>
            <a:ext cx="32400" cy="60120"/>
            <a:chOff x="2409440" y="1743280"/>
            <a:chExt cx="32400" cy="60120"/>
          </a:xfrm>
        </p:grpSpPr>
        <mc:AlternateContent xmlns:mc="http://schemas.openxmlformats.org/markup-compatibility/2006" xmlns:p14="http://schemas.microsoft.com/office/powerpoint/2010/main">
          <mc:Choice Requires="p14">
            <p:contentPart p14:bwMode="auto" r:id="rId30">
              <p14:nvContentPartPr>
                <p14:cNvPr id="25" name="Entrada de lápiz 24">
                  <a:extLst>
                    <a:ext uri="{FF2B5EF4-FFF2-40B4-BE49-F238E27FC236}">
                      <a16:creationId xmlns:a16="http://schemas.microsoft.com/office/drawing/2014/main" id="{969076EE-A0E5-96EE-E593-101C76BF25C2}"/>
                    </a:ext>
                  </a:extLst>
                </p14:cNvPr>
                <p14:cNvContentPartPr/>
                <p14:nvPr/>
              </p14:nvContentPartPr>
              <p14:xfrm>
                <a:off x="2409440" y="1743280"/>
                <a:ext cx="19800" cy="60120"/>
              </p14:xfrm>
            </p:contentPart>
          </mc:Choice>
          <mc:Fallback xmlns="">
            <p:pic>
              <p:nvPicPr>
                <p:cNvPr id="25" name="Entrada de lápiz 24">
                  <a:extLst>
                    <a:ext uri="{FF2B5EF4-FFF2-40B4-BE49-F238E27FC236}">
                      <a16:creationId xmlns:a16="http://schemas.microsoft.com/office/drawing/2014/main" id="{969076EE-A0E5-96EE-E593-101C76BF25C2}"/>
                    </a:ext>
                  </a:extLst>
                </p:cNvPr>
                <p:cNvPicPr/>
                <p:nvPr/>
              </p:nvPicPr>
              <p:blipFill>
                <a:blip r:embed="rId31"/>
                <a:stretch>
                  <a:fillRect/>
                </a:stretch>
              </p:blipFill>
              <p:spPr>
                <a:xfrm>
                  <a:off x="2405120" y="1738960"/>
                  <a:ext cx="284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Entrada de lápiz 25">
                  <a:extLst>
                    <a:ext uri="{FF2B5EF4-FFF2-40B4-BE49-F238E27FC236}">
                      <a16:creationId xmlns:a16="http://schemas.microsoft.com/office/drawing/2014/main" id="{CAFE5B18-5AF6-9247-A9E5-F2AAE141F43F}"/>
                    </a:ext>
                  </a:extLst>
                </p14:cNvPr>
                <p14:cNvContentPartPr/>
                <p14:nvPr/>
              </p14:nvContentPartPr>
              <p14:xfrm>
                <a:off x="2438240" y="1746160"/>
                <a:ext cx="3600" cy="34920"/>
              </p14:xfrm>
            </p:contentPart>
          </mc:Choice>
          <mc:Fallback xmlns="">
            <p:pic>
              <p:nvPicPr>
                <p:cNvPr id="26" name="Entrada de lápiz 25">
                  <a:extLst>
                    <a:ext uri="{FF2B5EF4-FFF2-40B4-BE49-F238E27FC236}">
                      <a16:creationId xmlns:a16="http://schemas.microsoft.com/office/drawing/2014/main" id="{CAFE5B18-5AF6-9247-A9E5-F2AAE141F43F}"/>
                    </a:ext>
                  </a:extLst>
                </p:cNvPr>
                <p:cNvPicPr/>
                <p:nvPr/>
              </p:nvPicPr>
              <p:blipFill>
                <a:blip r:embed="rId33"/>
                <a:stretch>
                  <a:fillRect/>
                </a:stretch>
              </p:blipFill>
              <p:spPr>
                <a:xfrm>
                  <a:off x="2433920" y="1741840"/>
                  <a:ext cx="1224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8" name="Entrada de lápiz 27">
                <a:extLst>
                  <a:ext uri="{FF2B5EF4-FFF2-40B4-BE49-F238E27FC236}">
                    <a16:creationId xmlns:a16="http://schemas.microsoft.com/office/drawing/2014/main" id="{06A479CB-8F36-BD10-00DD-72EACF689080}"/>
                  </a:ext>
                </a:extLst>
              </p14:cNvPr>
              <p14:cNvContentPartPr/>
              <p14:nvPr/>
            </p14:nvContentPartPr>
            <p14:xfrm>
              <a:off x="2266860" y="4138830"/>
              <a:ext cx="132480" cy="141120"/>
            </p14:xfrm>
          </p:contentPart>
        </mc:Choice>
        <mc:Fallback xmlns="">
          <p:pic>
            <p:nvPicPr>
              <p:cNvPr id="28" name="Entrada de lápiz 27">
                <a:extLst>
                  <a:ext uri="{FF2B5EF4-FFF2-40B4-BE49-F238E27FC236}">
                    <a16:creationId xmlns:a16="http://schemas.microsoft.com/office/drawing/2014/main" id="{06A479CB-8F36-BD10-00DD-72EACF689080}"/>
                  </a:ext>
                </a:extLst>
              </p:cNvPr>
              <p:cNvPicPr/>
              <p:nvPr/>
            </p:nvPicPr>
            <p:blipFill>
              <a:blip r:embed="rId35"/>
              <a:stretch>
                <a:fillRect/>
              </a:stretch>
            </p:blipFill>
            <p:spPr>
              <a:xfrm>
                <a:off x="2248860" y="4120830"/>
                <a:ext cx="168120" cy="1767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3" name="object 3"/>
          <p:cNvSpPr txBox="1">
            <a:spLocks noGrp="1"/>
          </p:cNvSpPr>
          <p:nvPr>
            <p:ph type="title"/>
          </p:nvPr>
        </p:nvSpPr>
        <p:spPr>
          <a:xfrm>
            <a:off x="663041" y="489966"/>
            <a:ext cx="5619750" cy="452120"/>
          </a:xfrm>
          <a:prstGeom prst="rect">
            <a:avLst/>
          </a:prstGeom>
        </p:spPr>
        <p:txBody>
          <a:bodyPr vert="horz" wrap="square" lIns="0" tIns="12065" rIns="0" bIns="0" rtlCol="0">
            <a:spAutoFit/>
          </a:bodyPr>
          <a:lstStyle/>
          <a:p>
            <a:pPr marL="12700">
              <a:lnSpc>
                <a:spcPct val="100000"/>
              </a:lnSpc>
              <a:spcBef>
                <a:spcPts val="95"/>
              </a:spcBef>
            </a:pPr>
            <a:r>
              <a:rPr lang="es-ES" sz="2800" spc="-30" dirty="0"/>
              <a:t>Planificación:</a:t>
            </a:r>
            <a:endParaRPr sz="2800" dirty="0"/>
          </a:p>
        </p:txBody>
      </p:sp>
      <p:pic>
        <p:nvPicPr>
          <p:cNvPr id="5" name="Imagen 4" descr="Gráfico, Gráfico de barras, Gráfico de embudo&#10;&#10;Descripción generada automáticamente">
            <a:extLst>
              <a:ext uri="{FF2B5EF4-FFF2-40B4-BE49-F238E27FC236}">
                <a16:creationId xmlns:a16="http://schemas.microsoft.com/office/drawing/2014/main" id="{75B6F082-F524-C69B-A51E-D3C15A982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959" y="942086"/>
            <a:ext cx="4878081" cy="3975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5483"/>
            <a:ext cx="9144000" cy="699514"/>
          </a:xfrm>
          <a:prstGeom prst="rect">
            <a:avLst/>
          </a:prstGeom>
        </p:spPr>
      </p:pic>
      <p:sp>
        <p:nvSpPr>
          <p:cNvPr id="4" name="object 4"/>
          <p:cNvSpPr txBox="1">
            <a:spLocks noGrp="1"/>
          </p:cNvSpPr>
          <p:nvPr>
            <p:ph type="title"/>
          </p:nvPr>
        </p:nvSpPr>
        <p:spPr>
          <a:xfrm>
            <a:off x="663041" y="489966"/>
            <a:ext cx="4035425" cy="873957"/>
          </a:xfrm>
          <a:prstGeom prst="rect">
            <a:avLst/>
          </a:prstGeom>
        </p:spPr>
        <p:txBody>
          <a:bodyPr vert="horz" wrap="square" lIns="0" tIns="12065" rIns="0" bIns="0" rtlCol="0">
            <a:spAutoFit/>
          </a:bodyPr>
          <a:lstStyle/>
          <a:p>
            <a:pPr marL="12700">
              <a:lnSpc>
                <a:spcPct val="100000"/>
              </a:lnSpc>
              <a:spcBef>
                <a:spcPts val="95"/>
              </a:spcBef>
            </a:pPr>
            <a:r>
              <a:rPr lang="es-ES" sz="2800" dirty="0"/>
              <a:t>Equipo: Dirección del proyecto</a:t>
            </a:r>
            <a:endParaRPr sz="2800" dirty="0"/>
          </a:p>
        </p:txBody>
      </p:sp>
      <p:sp>
        <p:nvSpPr>
          <p:cNvPr id="6" name="CuadroTexto 5">
            <a:extLst>
              <a:ext uri="{FF2B5EF4-FFF2-40B4-BE49-F238E27FC236}">
                <a16:creationId xmlns:a16="http://schemas.microsoft.com/office/drawing/2014/main" id="{8BE2B47B-ED79-CBB1-407E-0AF94A5633FE}"/>
              </a:ext>
            </a:extLst>
          </p:cNvPr>
          <p:cNvSpPr txBox="1"/>
          <p:nvPr/>
        </p:nvSpPr>
        <p:spPr>
          <a:xfrm>
            <a:off x="533400" y="1383880"/>
            <a:ext cx="5715000" cy="2246769"/>
          </a:xfrm>
          <a:prstGeom prst="rect">
            <a:avLst/>
          </a:prstGeom>
          <a:noFill/>
        </p:spPr>
        <p:txBody>
          <a:bodyPr wrap="square">
            <a:spAutoFit/>
          </a:bodyPr>
          <a:lstStyle/>
          <a:p>
            <a:pPr indent="449580"/>
            <a:r>
              <a:rPr lang="es-ES" sz="3200" dirty="0">
                <a:effectLst/>
                <a:latin typeface="Arial" panose="020B0604020202020204" pitchFamily="34" charset="0"/>
                <a:ea typeface="MS PMincho" panose="02020600040205080304" pitchFamily="18" charset="-128"/>
                <a:cs typeface="Calisto MT" panose="02040603050505030304" pitchFamily="18" charset="0"/>
              </a:rPr>
              <a:t> </a:t>
            </a:r>
            <a:endParaRPr lang="es-ES" sz="1800" dirty="0">
              <a:effectLst/>
              <a:latin typeface="Arial" panose="020B0604020202020204" pitchFamily="34" charset="0"/>
              <a:ea typeface="MS PMincho" panose="02020600040205080304" pitchFamily="18" charset="-128"/>
              <a:cs typeface="Calisto MT" panose="02040603050505030304" pitchFamily="18" charset="0"/>
            </a:endParaRPr>
          </a:p>
          <a:p>
            <a:pPr marL="342900" lvl="0" indent="-342900">
              <a:buFont typeface="Symbol" panose="05050102010706020507" pitchFamily="18" charset="2"/>
              <a:buChar char=""/>
            </a:pPr>
            <a:r>
              <a:rPr lang="es-ES" sz="1800" dirty="0" err="1">
                <a:effectLst/>
                <a:latin typeface="Arial" panose="020B0604020202020204" pitchFamily="34" charset="0"/>
                <a:ea typeface="MS PMincho" panose="02020600040205080304" pitchFamily="18" charset="-128"/>
                <a:cs typeface="Symbol" panose="05050102010706020507" pitchFamily="18" charset="2"/>
              </a:rPr>
              <a:t>Product</a:t>
            </a:r>
            <a:r>
              <a:rPr lang="es-ES" sz="1800" dirty="0">
                <a:effectLst/>
                <a:latin typeface="Arial" panose="020B0604020202020204" pitchFamily="34" charset="0"/>
                <a:ea typeface="MS PMincho" panose="02020600040205080304" pitchFamily="18" charset="-128"/>
                <a:cs typeface="Symbol" panose="05050102010706020507" pitchFamily="18" charset="2"/>
              </a:rPr>
              <a:t> Manager(Con funciones de PM y PO)</a:t>
            </a: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dirty="0">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endParaRPr lang="es-ES" sz="1800" dirty="0">
              <a:effectLst/>
              <a:latin typeface="Arial" panose="020B0604020202020204" pitchFamily="34" charset="0"/>
              <a:ea typeface="MS PMincho" panose="02020600040205080304" pitchFamily="18" charset="-128"/>
              <a:cs typeface="Symbol" panose="05050102010706020507" pitchFamily="18" charset="2"/>
            </a:endParaRPr>
          </a:p>
          <a:p>
            <a:pPr marL="342900" lvl="0" indent="-342900">
              <a:buFont typeface="Symbol" panose="05050102010706020507" pitchFamily="18" charset="2"/>
              <a:buChar char=""/>
            </a:pPr>
            <a:r>
              <a:rPr lang="es-ES" sz="1800" dirty="0">
                <a:effectLst/>
                <a:latin typeface="Arial" panose="020B0604020202020204" pitchFamily="34" charset="0"/>
                <a:ea typeface="MS PMincho" panose="02020600040205080304" pitchFamily="18" charset="-128"/>
                <a:cs typeface="Symbol" panose="05050102010706020507" pitchFamily="18" charset="2"/>
              </a:rPr>
              <a:t>Scrum Master</a:t>
            </a:r>
          </a:p>
        </p:txBody>
      </p:sp>
      <p:pic>
        <p:nvPicPr>
          <p:cNvPr id="5" name="Imagen 4" descr="Texto&#10;&#10;Descripción generada automáticamente">
            <a:extLst>
              <a:ext uri="{FF2B5EF4-FFF2-40B4-BE49-F238E27FC236}">
                <a16:creationId xmlns:a16="http://schemas.microsoft.com/office/drawing/2014/main" id="{C57C6CC5-3E15-BF37-020A-0B27D7C63F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667" b="90000" l="9773" r="89802">
                        <a14:foregroundMark x1="78754" y1="20000" x2="69688" y2="13500"/>
                        <a14:foregroundMark x1="69688" y1="13500" x2="70680" y2="26333"/>
                        <a14:foregroundMark x1="70680" y1="26333" x2="79320" y2="20167"/>
                        <a14:foregroundMark x1="21246" y1="16833" x2="31020" y2="25833"/>
                        <a14:foregroundMark x1="31020" y1="25833" x2="22663" y2="17000"/>
                        <a14:foregroundMark x1="22663" y1="17000" x2="21246" y2="17000"/>
                        <a14:foregroundMark x1="20538" y1="8500" x2="16997" y2="20667"/>
                        <a14:foregroundMark x1="16997" y1="20667" x2="22663" y2="32167"/>
                        <a14:foregroundMark x1="22663" y1="32167" x2="35694" y2="28667"/>
                        <a14:foregroundMark x1="35694" y1="28667" x2="35977" y2="13333"/>
                        <a14:foregroundMark x1="35977" y1="13333" x2="19688" y2="9500"/>
                        <a14:foregroundMark x1="27762" y1="57167" x2="17564" y2="65167"/>
                        <a14:foregroundMark x1="17564" y1="65167" x2="16997" y2="78667"/>
                        <a14:foregroundMark x1="16997" y1="78667" x2="28612" y2="82167"/>
                        <a14:foregroundMark x1="28612" y1="82167" x2="37819" y2="71500"/>
                        <a14:foregroundMark x1="37819" y1="71500" x2="31445" y2="59167"/>
                        <a14:foregroundMark x1="31445" y1="59167" x2="27904" y2="57167"/>
                        <a14:foregroundMark x1="14306" y1="70667" x2="18980" y2="83833"/>
                        <a14:foregroundMark x1="18980" y1="83833" x2="29887" y2="85833"/>
                        <a14:foregroundMark x1="13881" y1="23167" x2="21388" y2="33667"/>
                        <a14:foregroundMark x1="21388" y1="33667" x2="29603" y2="35000"/>
                        <a14:foregroundMark x1="22380" y1="6333" x2="34703" y2="6000"/>
                        <a14:foregroundMark x1="34703" y1="6000" x2="56799" y2="6833"/>
                        <a14:foregroundMark x1="56799" y1="6833" x2="68980" y2="6667"/>
                        <a14:foregroundMark x1="68980" y1="6667" x2="71813" y2="6667"/>
                      </a14:backgroundRemoval>
                    </a14:imgEffect>
                  </a14:imgLayer>
                </a14:imgProps>
              </a:ext>
              <a:ext uri="{28A0092B-C50C-407E-A947-70E740481C1C}">
                <a14:useLocalDpi xmlns:a14="http://schemas.microsoft.com/office/drawing/2010/main" val="0"/>
              </a:ext>
            </a:extLst>
          </a:blip>
          <a:stretch>
            <a:fillRect/>
          </a:stretch>
        </p:blipFill>
        <p:spPr>
          <a:xfrm>
            <a:off x="5257800" y="1257300"/>
            <a:ext cx="4527931" cy="3848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16710EA57360B418A34AA4BEFEF9D02" ma:contentTypeVersion="4" ma:contentTypeDescription="Crear nuevo documento." ma:contentTypeScope="" ma:versionID="538a701eb415c717ba0b91d8d2c84202">
  <xsd:schema xmlns:xsd="http://www.w3.org/2001/XMLSchema" xmlns:xs="http://www.w3.org/2001/XMLSchema" xmlns:p="http://schemas.microsoft.com/office/2006/metadata/properties" xmlns:ns3="88d68838-b887-401f-a417-cc8b75601398" targetNamespace="http://schemas.microsoft.com/office/2006/metadata/properties" ma:root="true" ma:fieldsID="8ab5ef211b575a0ce36b9e27543de28a" ns3:_="">
    <xsd:import namespace="88d68838-b887-401f-a417-cc8b7560139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d68838-b887-401f-a417-cc8b756013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4006AE-5028-41EF-947E-59E59EA901C0}">
  <ds:schemaRefs>
    <ds:schemaRef ds:uri="http://schemas.microsoft.com/sharepoint/v3/contenttype/forms"/>
  </ds:schemaRefs>
</ds:datastoreItem>
</file>

<file path=customXml/itemProps2.xml><?xml version="1.0" encoding="utf-8"?>
<ds:datastoreItem xmlns:ds="http://schemas.openxmlformats.org/officeDocument/2006/customXml" ds:itemID="{91824756-0DFC-4B8E-9643-FF47DA99C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d68838-b887-401f-a417-cc8b756013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2AF798-9D61-49DC-95E9-CB0EB0275504}">
  <ds:schemaRefs>
    <ds:schemaRef ds:uri="http://schemas.microsoft.com/office/2006/metadata/properties"/>
    <ds:schemaRef ds:uri="http://purl.org/dc/dcmitype/"/>
    <ds:schemaRef ds:uri="88d68838-b887-401f-a417-cc8b75601398"/>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101</TotalTime>
  <Words>470</Words>
  <Application>Microsoft Office PowerPoint</Application>
  <PresentationFormat>Presentación en pantalla (16:10)</PresentationFormat>
  <Paragraphs>96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MT</vt:lpstr>
      <vt:lpstr>Calibri</vt:lpstr>
      <vt:lpstr>Roboto</vt:lpstr>
      <vt:lpstr>Symbol</vt:lpstr>
      <vt:lpstr>Office Theme</vt:lpstr>
      <vt:lpstr>Glasgow Airport Web Hosting ITT 2017</vt:lpstr>
      <vt:lpstr>ÍNDICE</vt:lpstr>
      <vt:lpstr>Resumen inicial </vt:lpstr>
      <vt:lpstr>User Story Map:</vt:lpstr>
      <vt:lpstr>Epicas:</vt:lpstr>
      <vt:lpstr>Arquitectura Propuesta</vt:lpstr>
      <vt:lpstr>Mapa de Riesgos:</vt:lpstr>
      <vt:lpstr>Planificación:</vt:lpstr>
      <vt:lpstr>Equipo: Dirección del proyecto</vt:lpstr>
      <vt:lpstr>Equipo: Desarrollo Software </vt:lpstr>
      <vt:lpstr>Equipo: Diseño Web y Gestión Contenido  </vt:lpstr>
      <vt:lpstr>Desglose de Costes: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Stephanie Lim</dc:creator>
  <cp:lastModifiedBy>JOSÉ MARÍA FERNÁNDEZ GÓMEZ</cp:lastModifiedBy>
  <cp:revision>4</cp:revision>
  <dcterms:created xsi:type="dcterms:W3CDTF">2022-05-09T10:39:32Z</dcterms:created>
  <dcterms:modified xsi:type="dcterms:W3CDTF">2022-05-12T15:12:32Z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2017-05-29T00:00:00Z</vt:filetime>
  </property>
  <property fmtid="{D5CDD505-2E9C-101B-9397-08002B2CF9AE}" pid="3" name="Creator">
    <vt:lpwstr>Microsoft® PowerPoint® 2013</vt:lpwstr>
  </property>
  <property fmtid="{D5CDD505-2E9C-101B-9397-08002B2CF9AE}" pid="4" name="LastSaved">
    <vt:filetime>2022-05-09T00:00:00Z</vt:filetime>
  </property>
  <property fmtid="{D5CDD505-2E9C-101B-9397-08002B2CF9AE}" pid="5" name="ContentTypeId">
    <vt:lpwstr>0x010100C16710EA57360B418A34AA4BEFEF9D02</vt:lpwstr>
  </property>
</Properties>
</file>