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0" r:id="rId10"/>
    <p:sldId id="261" r:id="rId11"/>
  </p:sldIdLst>
  <p:sldSz cx="18288000" cy="10287000"/>
  <p:notesSz cx="18288000" cy="1028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54E24-FBF7-4BB9-9D77-C01E1CCF6042}" v="2" dt="2022-05-11T13:54:47.4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9129" y="777449"/>
            <a:ext cx="442974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343" y="2465420"/>
            <a:ext cx="17143313" cy="4144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139147" y="6073125"/>
            <a:ext cx="15225876" cy="206466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2860">
              <a:spcBef>
                <a:spcPts val="180"/>
              </a:spcBef>
            </a:pPr>
            <a:r>
              <a:rPr lang="es-ES" sz="2520" dirty="0">
                <a:solidFill>
                  <a:schemeClr val="bg1"/>
                </a:solidFill>
                <a:latin typeface="Calibri"/>
                <a:cs typeface="Calibri"/>
              </a:rPr>
              <a:t>José María Fernández				Alejandro Fernández Armas		</a:t>
            </a:r>
          </a:p>
          <a:p>
            <a:pPr marL="22860">
              <a:spcBef>
                <a:spcPts val="180"/>
              </a:spcBef>
            </a:pPr>
            <a:r>
              <a:rPr lang="es-ES" sz="2520" dirty="0">
                <a:solidFill>
                  <a:schemeClr val="bg1"/>
                </a:solidFill>
                <a:latin typeface="Calibri"/>
                <a:cs typeface="Calibri"/>
              </a:rPr>
              <a:t>Pablo Rayón Zapater				Carlos Barquín Mazuela</a:t>
            </a:r>
          </a:p>
          <a:p>
            <a:pPr marL="22860">
              <a:spcBef>
                <a:spcPts val="180"/>
              </a:spcBef>
            </a:pPr>
            <a:r>
              <a:rPr lang="es-ES" sz="2520" dirty="0">
                <a:solidFill>
                  <a:schemeClr val="bg1"/>
                </a:solidFill>
                <a:latin typeface="Calibri"/>
                <a:cs typeface="Calibri"/>
              </a:rPr>
              <a:t>Fernando Pérez Ballesteros			Marcos Pardo Zapico</a:t>
            </a:r>
          </a:p>
          <a:p>
            <a:pPr marL="22860">
              <a:spcBef>
                <a:spcPts val="180"/>
              </a:spcBef>
            </a:pPr>
            <a:r>
              <a:rPr lang="es-ES" sz="2520" dirty="0">
                <a:solidFill>
                  <a:schemeClr val="bg1"/>
                </a:solidFill>
                <a:latin typeface="Calibri"/>
                <a:cs typeface="Calibri"/>
              </a:rPr>
              <a:t>Rafael Ciordia </a:t>
            </a:r>
            <a:r>
              <a:rPr lang="es-ES" sz="2520" dirty="0" err="1">
                <a:solidFill>
                  <a:schemeClr val="bg1"/>
                </a:solidFill>
                <a:latin typeface="Calibri"/>
                <a:cs typeface="Calibri"/>
              </a:rPr>
              <a:t>Belló</a:t>
            </a:r>
            <a:r>
              <a:rPr lang="es-ES" sz="2520" dirty="0">
                <a:solidFill>
                  <a:schemeClr val="bg1"/>
                </a:solidFill>
                <a:latin typeface="Calibri"/>
                <a:cs typeface="Calibri"/>
              </a:rPr>
              <a:t> 				Fan </a:t>
            </a:r>
            <a:r>
              <a:rPr lang="es-ES" sz="2520" dirty="0" err="1">
                <a:solidFill>
                  <a:schemeClr val="bg1"/>
                </a:solidFill>
                <a:latin typeface="Calibri"/>
                <a:cs typeface="Calibri"/>
              </a:rPr>
              <a:t>Xu</a:t>
            </a:r>
            <a:endParaRPr lang="es-ES" sz="252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2860">
              <a:spcBef>
                <a:spcPts val="180"/>
              </a:spcBef>
            </a:pPr>
            <a:endParaRPr sz="252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12" y="7962900"/>
            <a:ext cx="18278488" cy="2438400"/>
            <a:chOff x="-4572" y="4483608"/>
            <a:chExt cx="9153525" cy="12363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483608"/>
              <a:ext cx="9143999" cy="243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4507991"/>
              <a:ext cx="9144000" cy="1207135"/>
            </a:xfrm>
            <a:custGeom>
              <a:avLst/>
              <a:gdLst/>
              <a:ahLst/>
              <a:cxnLst/>
              <a:rect l="l" t="t" r="r" b="b"/>
              <a:pathLst>
                <a:path w="9144000" h="1207135">
                  <a:moveTo>
                    <a:pt x="9144000" y="0"/>
                  </a:moveTo>
                  <a:lnTo>
                    <a:pt x="0" y="0"/>
                  </a:lnTo>
                  <a:lnTo>
                    <a:pt x="0" y="1207007"/>
                  </a:lnTo>
                  <a:lnTo>
                    <a:pt x="9144000" y="120700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240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507991"/>
              <a:ext cx="9144000" cy="1207135"/>
            </a:xfrm>
            <a:custGeom>
              <a:avLst/>
              <a:gdLst/>
              <a:ahLst/>
              <a:cxnLst/>
              <a:rect l="l" t="t" r="r" b="b"/>
              <a:pathLst>
                <a:path w="9144000" h="1207135">
                  <a:moveTo>
                    <a:pt x="0" y="1207007"/>
                  </a:moveTo>
                  <a:lnTo>
                    <a:pt x="9144000" y="1207007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207007"/>
                  </a:lnTo>
                  <a:close/>
                </a:path>
              </a:pathLst>
            </a:custGeom>
            <a:ln w="9143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sz="3240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4619" y="4736592"/>
              <a:ext cx="2194560" cy="737615"/>
            </a:xfrm>
            <a:prstGeom prst="rect">
              <a:avLst/>
            </a:prstGeom>
          </p:spPr>
        </p:pic>
      </p:grpSp>
      <p:sp>
        <p:nvSpPr>
          <p:cNvPr id="4" name="object 4"/>
          <p:cNvSpPr/>
          <p:nvPr/>
        </p:nvSpPr>
        <p:spPr>
          <a:xfrm>
            <a:off x="-8586" y="-84509"/>
            <a:ext cx="18268970" cy="8222302"/>
          </a:xfrm>
          <a:custGeom>
            <a:avLst/>
            <a:gdLst/>
            <a:ahLst/>
            <a:cxnLst/>
            <a:rect l="l" t="t" r="r" b="b"/>
            <a:pathLst>
              <a:path w="9144000" h="4508500">
                <a:moveTo>
                  <a:pt x="9144000" y="0"/>
                </a:moveTo>
                <a:lnTo>
                  <a:pt x="0" y="0"/>
                </a:lnTo>
                <a:lnTo>
                  <a:pt x="0" y="4507992"/>
                </a:lnTo>
                <a:lnTo>
                  <a:pt x="9144000" y="4507992"/>
                </a:lnTo>
                <a:lnTo>
                  <a:pt x="9144000" y="0"/>
                </a:lnTo>
                <a:close/>
              </a:path>
            </a:pathLst>
          </a:custGeom>
          <a:solidFill>
            <a:srgbClr val="C2002E"/>
          </a:solidFill>
        </p:spPr>
        <p:txBody>
          <a:bodyPr wrap="square" lIns="0" tIns="0" rIns="0" bIns="0" rtlCol="0"/>
          <a:lstStyle/>
          <a:p>
            <a:endParaRPr sz="3240" u="sng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1402" y="946291"/>
            <a:ext cx="13327380" cy="5561907"/>
          </a:xfrm>
          <a:prstGeom prst="rect">
            <a:avLst/>
          </a:prstGeom>
        </p:spPr>
        <p:txBody>
          <a:bodyPr vert="horz" wrap="square" lIns="0" tIns="21717" rIns="0" bIns="0" rtlCol="0">
            <a:spAutoFit/>
          </a:bodyPr>
          <a:lstStyle/>
          <a:p>
            <a:pPr marL="22860" marR="5454396">
              <a:spcBef>
                <a:spcPts val="171"/>
              </a:spcBef>
            </a:pPr>
            <a:r>
              <a:rPr lang="es-ES" sz="7200" dirty="0">
                <a:solidFill>
                  <a:schemeClr val="bg1"/>
                </a:solidFill>
                <a:latin typeface="Calibri"/>
                <a:cs typeface="Calibri"/>
              </a:rPr>
              <a:t>Inteligencia Artificial Aplicada al Tratamiento de la espasticidad neurológica</a:t>
            </a:r>
            <a:endParaRPr sz="7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602"/>
            <a:ext cx="156972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105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C435C18-3144-D959-2B58-0039AED6BE2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805190"/>
            <a:ext cx="104267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8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4E8058CF-B287-588E-0ECE-0440F35674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529566"/>
            <a:ext cx="104267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8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B91A6A7E-B060-9DF1-4154-40C3050EBE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529566"/>
            <a:ext cx="104267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8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B91A6A7E-B060-9DF1-4154-40C3050EBE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2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71500"/>
            <a:ext cx="104267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1118" y="2798970"/>
            <a:ext cx="18166080" cy="118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9970" marR="67691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dirty="0">
              <a:latin typeface="Microsoft Sans Serif"/>
              <a:cs typeface="Microsoft Sans Serif"/>
            </a:endParaRPr>
          </a:p>
          <a:p>
            <a:pPr marL="1029970" marR="67691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99557D9-5DB6-7985-6409-A350FE3375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71500"/>
            <a:ext cx="1134935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68287" y="2019300"/>
            <a:ext cx="17751425" cy="180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8510" marR="31369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spc="-15" dirty="0">
              <a:latin typeface="Microsoft Sans Serif"/>
              <a:cs typeface="Microsoft Sans Serif"/>
            </a:endParaRPr>
          </a:p>
          <a:p>
            <a:pPr marL="778510" marR="31369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u="sng" spc="-15" dirty="0">
              <a:latin typeface="Microsoft Sans Serif"/>
              <a:cs typeface="Microsoft Sans Serif"/>
            </a:endParaRPr>
          </a:p>
          <a:p>
            <a:pPr marL="778510" marR="31369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s-ES" sz="3400" spc="-15" dirty="0">
              <a:latin typeface="Microsoft Sans Serif"/>
              <a:cs typeface="Microsoft Sans Serif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78F074C-8C7B-7C5E-E2DB-CB6E717577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953500"/>
            <a:ext cx="18288000" cy="1320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d68838-b887-401f-a417-cc8b7560139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6710EA57360B418A34AA4BEFEF9D02" ma:contentTypeVersion="16" ma:contentTypeDescription="Crear nuevo documento." ma:contentTypeScope="" ma:versionID="75cefaf5240c63faf8addebd1236dfe1">
  <xsd:schema xmlns:xsd="http://www.w3.org/2001/XMLSchema" xmlns:xs="http://www.w3.org/2001/XMLSchema" xmlns:p="http://schemas.microsoft.com/office/2006/metadata/properties" xmlns:ns3="88d68838-b887-401f-a417-cc8b75601398" xmlns:ns4="505519fe-1b9c-4fb2-b236-d0fbb59d097c" targetNamespace="http://schemas.microsoft.com/office/2006/metadata/properties" ma:root="true" ma:fieldsID="89b07690f1f1fff12b4890ee6c73c77a" ns3:_="" ns4:_="">
    <xsd:import namespace="88d68838-b887-401f-a417-cc8b75601398"/>
    <xsd:import namespace="505519fe-1b9c-4fb2-b236-d0fbb59d09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68838-b887-401f-a417-cc8b756013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519fe-1b9c-4fb2-b236-d0fbb59d097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67CB07-C8F1-4CB7-8FB4-79A97A6975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F9E700-EFF7-47EF-B5F5-BB3FF7A58035}">
  <ds:schemaRefs>
    <ds:schemaRef ds:uri="http://purl.org/dc/elements/1.1/"/>
    <ds:schemaRef ds:uri="http://purl.org/dc/dcmitype/"/>
    <ds:schemaRef ds:uri="http://www.w3.org/XML/1998/namespace"/>
    <ds:schemaRef ds:uri="505519fe-1b9c-4fb2-b236-d0fbb59d09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8d68838-b887-401f-a417-cc8b75601398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9589740-EB76-4E74-9D7F-E339C9FE04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d68838-b887-401f-a417-cc8b75601398"/>
    <ds:schemaRef ds:uri="505519fe-1b9c-4fb2-b236-d0fbb59d09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49</Words>
  <Application>Microsoft Office PowerPoint</Application>
  <PresentationFormat>Personalizado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Sans Unicode</vt:lpstr>
      <vt:lpstr>Microsoft Sans Serif</vt:lpstr>
      <vt:lpstr>Office Theme</vt:lpstr>
      <vt:lpstr>Inteligencia Artificial Aplicada al Tratamiento de la espasticidad neurológica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DIRIGIA 3 DESIGN THINKING</dc:title>
  <cp:lastModifiedBy>JOSÉ MARÍA FERNÁNDEZ GÓMEZ</cp:lastModifiedBy>
  <cp:revision>4</cp:revision>
  <dcterms:created xsi:type="dcterms:W3CDTF">2022-05-11T13:26:45Z</dcterms:created>
  <dcterms:modified xsi:type="dcterms:W3CDTF">2024-12-21T13:35:33Z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0x010100C16710EA57360B418A34AA4BEFEF9D02</vt:lpwstr>
  </property>
</Properties>
</file>