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  <p:sldMasterId id="2147483805" r:id="rId2"/>
  </p:sldMasterIdLst>
  <p:sldIdLst>
    <p:sldId id="256" r:id="rId3"/>
    <p:sldId id="258" r:id="rId4"/>
    <p:sldId id="259" r:id="rId5"/>
    <p:sldId id="260" r:id="rId6"/>
    <p:sldId id="261" r:id="rId7"/>
    <p:sldId id="257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72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E446D1-2E01-4327-9594-C4A2CC7326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s-MX"/>
        </a:p>
      </dgm:t>
    </dgm:pt>
    <dgm:pt modelId="{BAC240A7-B7F3-4631-8A52-FB2DCD80CF3C}">
      <dgm:prSet phldrT="[Texto]" phldr="0"/>
      <dgm:spPr/>
      <dgm:t>
        <a:bodyPr/>
        <a:lstStyle/>
        <a:p>
          <a:pPr>
            <a:lnSpc>
              <a:spcPct val="100000"/>
            </a:lnSpc>
          </a:pPr>
          <a:r>
            <a:rPr lang="es-MX"/>
            <a:t>Ahorro de tiempo</a:t>
          </a:r>
        </a:p>
      </dgm:t>
    </dgm:pt>
    <dgm:pt modelId="{13945ED4-79C6-4F23-B33D-D2D15C30557D}" type="parTrans" cxnId="{D565D5C2-EF5F-4399-8A8D-81A61BD7798E}">
      <dgm:prSet/>
      <dgm:spPr/>
      <dgm:t>
        <a:bodyPr/>
        <a:lstStyle/>
        <a:p>
          <a:endParaRPr lang="es-MX"/>
        </a:p>
      </dgm:t>
    </dgm:pt>
    <dgm:pt modelId="{6FF422C3-4E2E-480C-A481-A3E68B770C3C}" type="sibTrans" cxnId="{D565D5C2-EF5F-4399-8A8D-81A61BD7798E}">
      <dgm:prSet/>
      <dgm:spPr/>
      <dgm:t>
        <a:bodyPr/>
        <a:lstStyle/>
        <a:p>
          <a:endParaRPr lang="es-MX"/>
        </a:p>
      </dgm:t>
    </dgm:pt>
    <dgm:pt modelId="{65DF7388-9C3F-485F-B59E-56B0EC587587}">
      <dgm:prSet phldrT="[Texto]" phldr="0"/>
      <dgm:spPr/>
      <dgm:t>
        <a:bodyPr/>
        <a:lstStyle/>
        <a:p>
          <a:pPr>
            <a:lnSpc>
              <a:spcPct val="100000"/>
            </a:lnSpc>
          </a:pPr>
          <a:r>
            <a:rPr lang="es-MX"/>
            <a:t>Detectar donde se encuentran los errores</a:t>
          </a:r>
        </a:p>
      </dgm:t>
    </dgm:pt>
    <dgm:pt modelId="{277C4C27-F4B1-46CA-85E3-E1F790AC51BC}" type="parTrans" cxnId="{3988516D-B80B-4E48-ADD9-6CD39A8ECFA7}">
      <dgm:prSet/>
      <dgm:spPr/>
      <dgm:t>
        <a:bodyPr/>
        <a:lstStyle/>
        <a:p>
          <a:endParaRPr lang="es-MX"/>
        </a:p>
      </dgm:t>
    </dgm:pt>
    <dgm:pt modelId="{E268830F-F2F1-4917-8AF9-522C38ABCB01}" type="sibTrans" cxnId="{3988516D-B80B-4E48-ADD9-6CD39A8ECFA7}">
      <dgm:prSet/>
      <dgm:spPr/>
      <dgm:t>
        <a:bodyPr/>
        <a:lstStyle/>
        <a:p>
          <a:endParaRPr lang="es-MX"/>
        </a:p>
      </dgm:t>
    </dgm:pt>
    <dgm:pt modelId="{5960A9DC-D987-431D-8C81-1BDEE6DBCEEA}">
      <dgm:prSet phldrT="[Texto]" phldr="0"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Asegurar que la app funciona en cualquier </a:t>
          </a:r>
          <a:r>
            <a:rPr lang="es-MX" dirty="0" err="1"/>
            <a:t>movil</a:t>
          </a:r>
          <a:endParaRPr lang="es-MX" dirty="0"/>
        </a:p>
      </dgm:t>
    </dgm:pt>
    <dgm:pt modelId="{1B44AEDB-F706-4880-ABB6-66DE8D151AD5}" type="parTrans" cxnId="{61FB5860-1666-4987-90C6-DE8EEE4ED0C7}">
      <dgm:prSet/>
      <dgm:spPr/>
      <dgm:t>
        <a:bodyPr/>
        <a:lstStyle/>
        <a:p>
          <a:endParaRPr lang="es-MX"/>
        </a:p>
      </dgm:t>
    </dgm:pt>
    <dgm:pt modelId="{B9771196-F4F4-4528-B037-037B25B30BA3}" type="sibTrans" cxnId="{61FB5860-1666-4987-90C6-DE8EEE4ED0C7}">
      <dgm:prSet/>
      <dgm:spPr/>
      <dgm:t>
        <a:bodyPr/>
        <a:lstStyle/>
        <a:p>
          <a:endParaRPr lang="es-MX"/>
        </a:p>
      </dgm:t>
    </dgm:pt>
    <dgm:pt modelId="{62683AF1-8016-4E42-A50D-6BE86E356AE5}" type="pres">
      <dgm:prSet presAssocID="{AEE446D1-2E01-4327-9594-C4A2CC73265C}" presName="root" presStyleCnt="0">
        <dgm:presLayoutVars>
          <dgm:dir/>
          <dgm:resizeHandles val="exact"/>
        </dgm:presLayoutVars>
      </dgm:prSet>
      <dgm:spPr/>
    </dgm:pt>
    <dgm:pt modelId="{F5BD62C0-2585-4833-A58E-C1C94DACE06D}" type="pres">
      <dgm:prSet presAssocID="{BAC240A7-B7F3-4631-8A52-FB2DCD80CF3C}" presName="compNode" presStyleCnt="0"/>
      <dgm:spPr/>
    </dgm:pt>
    <dgm:pt modelId="{B6CC7DC5-4051-4290-8347-B0578904FFA8}" type="pres">
      <dgm:prSet presAssocID="{BAC240A7-B7F3-4631-8A52-FB2DCD80CF3C}" presName="bgRect" presStyleLbl="bgShp" presStyleIdx="0" presStyleCnt="3"/>
      <dgm:spPr/>
    </dgm:pt>
    <dgm:pt modelId="{ABE94B2A-B260-476C-BFA2-8248705620A5}" type="pres">
      <dgm:prSet presAssocID="{BAC240A7-B7F3-4631-8A52-FB2DCD80CF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"/>
        </a:ext>
      </dgm:extLst>
    </dgm:pt>
    <dgm:pt modelId="{45020A81-EA8C-40E1-88A8-1E3421F72160}" type="pres">
      <dgm:prSet presAssocID="{BAC240A7-B7F3-4631-8A52-FB2DCD80CF3C}" presName="spaceRect" presStyleCnt="0"/>
      <dgm:spPr/>
    </dgm:pt>
    <dgm:pt modelId="{C32191F6-0E48-4566-BB1A-329DDFB053DC}" type="pres">
      <dgm:prSet presAssocID="{BAC240A7-B7F3-4631-8A52-FB2DCD80CF3C}" presName="parTx" presStyleLbl="revTx" presStyleIdx="0" presStyleCnt="3">
        <dgm:presLayoutVars>
          <dgm:chMax val="0"/>
          <dgm:chPref val="0"/>
        </dgm:presLayoutVars>
      </dgm:prSet>
      <dgm:spPr/>
    </dgm:pt>
    <dgm:pt modelId="{24C9C504-BD1A-47E3-B673-AA66DBD7D29F}" type="pres">
      <dgm:prSet presAssocID="{6FF422C3-4E2E-480C-A481-A3E68B770C3C}" presName="sibTrans" presStyleCnt="0"/>
      <dgm:spPr/>
    </dgm:pt>
    <dgm:pt modelId="{B0D6E15D-BA4D-4318-BCB5-790346ED4FAD}" type="pres">
      <dgm:prSet presAssocID="{65DF7388-9C3F-485F-B59E-56B0EC587587}" presName="compNode" presStyleCnt="0"/>
      <dgm:spPr/>
    </dgm:pt>
    <dgm:pt modelId="{E35D2DBD-DEE9-404A-BE7C-9E44B77849CB}" type="pres">
      <dgm:prSet presAssocID="{65DF7388-9C3F-485F-B59E-56B0EC587587}" presName="bgRect" presStyleLbl="bgShp" presStyleIdx="1" presStyleCnt="3"/>
      <dgm:spPr/>
    </dgm:pt>
    <dgm:pt modelId="{0CEA27B6-CE43-46DD-9E8E-19B9BEFADE07}" type="pres">
      <dgm:prSet presAssocID="{65DF7388-9C3F-485F-B59E-56B0EC5875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cto"/>
        </a:ext>
      </dgm:extLst>
    </dgm:pt>
    <dgm:pt modelId="{2EB0F8B6-5B2F-42C0-969A-BC64C7CCDB09}" type="pres">
      <dgm:prSet presAssocID="{65DF7388-9C3F-485F-B59E-56B0EC587587}" presName="spaceRect" presStyleCnt="0"/>
      <dgm:spPr/>
    </dgm:pt>
    <dgm:pt modelId="{9987B7CE-EFFF-4777-8F35-6688331D1939}" type="pres">
      <dgm:prSet presAssocID="{65DF7388-9C3F-485F-B59E-56B0EC587587}" presName="parTx" presStyleLbl="revTx" presStyleIdx="1" presStyleCnt="3">
        <dgm:presLayoutVars>
          <dgm:chMax val="0"/>
          <dgm:chPref val="0"/>
        </dgm:presLayoutVars>
      </dgm:prSet>
      <dgm:spPr/>
    </dgm:pt>
    <dgm:pt modelId="{11B768EE-DDFC-405C-A5A6-C31753A7846E}" type="pres">
      <dgm:prSet presAssocID="{E268830F-F2F1-4917-8AF9-522C38ABCB01}" presName="sibTrans" presStyleCnt="0"/>
      <dgm:spPr/>
    </dgm:pt>
    <dgm:pt modelId="{C14E4B45-28BB-43BC-92F6-88C32BEA7B32}" type="pres">
      <dgm:prSet presAssocID="{5960A9DC-D987-431D-8C81-1BDEE6DBCEEA}" presName="compNode" presStyleCnt="0"/>
      <dgm:spPr/>
    </dgm:pt>
    <dgm:pt modelId="{6DB5D7FB-F64D-47E1-985D-DAA27F6C6BBD}" type="pres">
      <dgm:prSet presAssocID="{5960A9DC-D987-431D-8C81-1BDEE6DBCEEA}" presName="bgRect" presStyleLbl="bgShp" presStyleIdx="2" presStyleCnt="3"/>
      <dgm:spPr/>
    </dgm:pt>
    <dgm:pt modelId="{86961193-C511-429C-AD26-75CE0761FEB1}" type="pres">
      <dgm:prSet presAssocID="{5960A9DC-D987-431D-8C81-1BDEE6DBCE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EBE2F72-C4C8-4126-B1EB-45BA52108B76}" type="pres">
      <dgm:prSet presAssocID="{5960A9DC-D987-431D-8C81-1BDEE6DBCEEA}" presName="spaceRect" presStyleCnt="0"/>
      <dgm:spPr/>
    </dgm:pt>
    <dgm:pt modelId="{526EBA27-3382-4B6C-8050-54711781095F}" type="pres">
      <dgm:prSet presAssocID="{5960A9DC-D987-431D-8C81-1BDEE6DBCEE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EADE06-E1FF-498B-9209-325DC5E62706}" type="presOf" srcId="{BAC240A7-B7F3-4631-8A52-FB2DCD80CF3C}" destId="{C32191F6-0E48-4566-BB1A-329DDFB053DC}" srcOrd="0" destOrd="0" presId="urn:microsoft.com/office/officeart/2018/2/layout/IconVerticalSolidList"/>
    <dgm:cxn modelId="{61FB5860-1666-4987-90C6-DE8EEE4ED0C7}" srcId="{AEE446D1-2E01-4327-9594-C4A2CC73265C}" destId="{5960A9DC-D987-431D-8C81-1BDEE6DBCEEA}" srcOrd="2" destOrd="0" parTransId="{1B44AEDB-F706-4880-ABB6-66DE8D151AD5}" sibTransId="{B9771196-F4F4-4528-B037-037B25B30BA3}"/>
    <dgm:cxn modelId="{874ABA63-1356-416A-AA85-1DF2935923F4}" type="presOf" srcId="{AEE446D1-2E01-4327-9594-C4A2CC73265C}" destId="{62683AF1-8016-4E42-A50D-6BE86E356AE5}" srcOrd="0" destOrd="0" presId="urn:microsoft.com/office/officeart/2018/2/layout/IconVerticalSolidList"/>
    <dgm:cxn modelId="{3988516D-B80B-4E48-ADD9-6CD39A8ECFA7}" srcId="{AEE446D1-2E01-4327-9594-C4A2CC73265C}" destId="{65DF7388-9C3F-485F-B59E-56B0EC587587}" srcOrd="1" destOrd="0" parTransId="{277C4C27-F4B1-46CA-85E3-E1F790AC51BC}" sibTransId="{E268830F-F2F1-4917-8AF9-522C38ABCB01}"/>
    <dgm:cxn modelId="{D565D5C2-EF5F-4399-8A8D-81A61BD7798E}" srcId="{AEE446D1-2E01-4327-9594-C4A2CC73265C}" destId="{BAC240A7-B7F3-4631-8A52-FB2DCD80CF3C}" srcOrd="0" destOrd="0" parTransId="{13945ED4-79C6-4F23-B33D-D2D15C30557D}" sibTransId="{6FF422C3-4E2E-480C-A481-A3E68B770C3C}"/>
    <dgm:cxn modelId="{4EC55FC9-35F9-4FD7-A089-19B0BC586A23}" type="presOf" srcId="{65DF7388-9C3F-485F-B59E-56B0EC587587}" destId="{9987B7CE-EFFF-4777-8F35-6688331D1939}" srcOrd="0" destOrd="0" presId="urn:microsoft.com/office/officeart/2018/2/layout/IconVerticalSolidList"/>
    <dgm:cxn modelId="{1229DCE1-FB92-4E5B-AFA1-7F261BA25F17}" type="presOf" srcId="{5960A9DC-D987-431D-8C81-1BDEE6DBCEEA}" destId="{526EBA27-3382-4B6C-8050-54711781095F}" srcOrd="0" destOrd="0" presId="urn:microsoft.com/office/officeart/2018/2/layout/IconVerticalSolidList"/>
    <dgm:cxn modelId="{7425AF0C-CEBA-4C00-A79B-93315893FEAB}" type="presParOf" srcId="{62683AF1-8016-4E42-A50D-6BE86E356AE5}" destId="{F5BD62C0-2585-4833-A58E-C1C94DACE06D}" srcOrd="0" destOrd="0" presId="urn:microsoft.com/office/officeart/2018/2/layout/IconVerticalSolidList"/>
    <dgm:cxn modelId="{F22AB482-57AA-4AFC-BEDB-FACA4F6ACB30}" type="presParOf" srcId="{F5BD62C0-2585-4833-A58E-C1C94DACE06D}" destId="{B6CC7DC5-4051-4290-8347-B0578904FFA8}" srcOrd="0" destOrd="0" presId="urn:microsoft.com/office/officeart/2018/2/layout/IconVerticalSolidList"/>
    <dgm:cxn modelId="{5B670EF7-0736-401E-9B36-B252AC62F389}" type="presParOf" srcId="{F5BD62C0-2585-4833-A58E-C1C94DACE06D}" destId="{ABE94B2A-B260-476C-BFA2-8248705620A5}" srcOrd="1" destOrd="0" presId="urn:microsoft.com/office/officeart/2018/2/layout/IconVerticalSolidList"/>
    <dgm:cxn modelId="{64481BD8-9056-4199-B89C-F11D37D22A52}" type="presParOf" srcId="{F5BD62C0-2585-4833-A58E-C1C94DACE06D}" destId="{45020A81-EA8C-40E1-88A8-1E3421F72160}" srcOrd="2" destOrd="0" presId="urn:microsoft.com/office/officeart/2018/2/layout/IconVerticalSolidList"/>
    <dgm:cxn modelId="{B5813510-C9E2-4D74-9CCA-B020EF78C766}" type="presParOf" srcId="{F5BD62C0-2585-4833-A58E-C1C94DACE06D}" destId="{C32191F6-0E48-4566-BB1A-329DDFB053DC}" srcOrd="3" destOrd="0" presId="urn:microsoft.com/office/officeart/2018/2/layout/IconVerticalSolidList"/>
    <dgm:cxn modelId="{E000CCC0-8E7A-4029-A411-E291A51797D1}" type="presParOf" srcId="{62683AF1-8016-4E42-A50D-6BE86E356AE5}" destId="{24C9C504-BD1A-47E3-B673-AA66DBD7D29F}" srcOrd="1" destOrd="0" presId="urn:microsoft.com/office/officeart/2018/2/layout/IconVerticalSolidList"/>
    <dgm:cxn modelId="{7AE7A79F-158D-46E1-99CF-8284E78D14D6}" type="presParOf" srcId="{62683AF1-8016-4E42-A50D-6BE86E356AE5}" destId="{B0D6E15D-BA4D-4318-BCB5-790346ED4FAD}" srcOrd="2" destOrd="0" presId="urn:microsoft.com/office/officeart/2018/2/layout/IconVerticalSolidList"/>
    <dgm:cxn modelId="{43EADF98-78C7-4122-80AC-C4C11D4FFEDF}" type="presParOf" srcId="{B0D6E15D-BA4D-4318-BCB5-790346ED4FAD}" destId="{E35D2DBD-DEE9-404A-BE7C-9E44B77849CB}" srcOrd="0" destOrd="0" presId="urn:microsoft.com/office/officeart/2018/2/layout/IconVerticalSolidList"/>
    <dgm:cxn modelId="{10917AD8-222B-48D5-A54E-C5B773E88349}" type="presParOf" srcId="{B0D6E15D-BA4D-4318-BCB5-790346ED4FAD}" destId="{0CEA27B6-CE43-46DD-9E8E-19B9BEFADE07}" srcOrd="1" destOrd="0" presId="urn:microsoft.com/office/officeart/2018/2/layout/IconVerticalSolidList"/>
    <dgm:cxn modelId="{8E4A69C7-5641-4D4C-A710-FBCC9E0A6CE6}" type="presParOf" srcId="{B0D6E15D-BA4D-4318-BCB5-790346ED4FAD}" destId="{2EB0F8B6-5B2F-42C0-969A-BC64C7CCDB09}" srcOrd="2" destOrd="0" presId="urn:microsoft.com/office/officeart/2018/2/layout/IconVerticalSolidList"/>
    <dgm:cxn modelId="{CE9AEA06-3214-4043-B65D-C642F8DCC07E}" type="presParOf" srcId="{B0D6E15D-BA4D-4318-BCB5-790346ED4FAD}" destId="{9987B7CE-EFFF-4777-8F35-6688331D1939}" srcOrd="3" destOrd="0" presId="urn:microsoft.com/office/officeart/2018/2/layout/IconVerticalSolidList"/>
    <dgm:cxn modelId="{915217CB-DD5D-4E64-B4AC-0BD88192BD3F}" type="presParOf" srcId="{62683AF1-8016-4E42-A50D-6BE86E356AE5}" destId="{11B768EE-DDFC-405C-A5A6-C31753A7846E}" srcOrd="3" destOrd="0" presId="urn:microsoft.com/office/officeart/2018/2/layout/IconVerticalSolidList"/>
    <dgm:cxn modelId="{51C1673C-A45F-49F2-82B1-8F5E1D77984D}" type="presParOf" srcId="{62683AF1-8016-4E42-A50D-6BE86E356AE5}" destId="{C14E4B45-28BB-43BC-92F6-88C32BEA7B32}" srcOrd="4" destOrd="0" presId="urn:microsoft.com/office/officeart/2018/2/layout/IconVerticalSolidList"/>
    <dgm:cxn modelId="{CA7EDC73-3CDE-4E04-BC9F-252BABD35BDF}" type="presParOf" srcId="{C14E4B45-28BB-43BC-92F6-88C32BEA7B32}" destId="{6DB5D7FB-F64D-47E1-985D-DAA27F6C6BBD}" srcOrd="0" destOrd="0" presId="urn:microsoft.com/office/officeart/2018/2/layout/IconVerticalSolidList"/>
    <dgm:cxn modelId="{4F84B6C8-594A-4768-97DF-4203CECF83A1}" type="presParOf" srcId="{C14E4B45-28BB-43BC-92F6-88C32BEA7B32}" destId="{86961193-C511-429C-AD26-75CE0761FEB1}" srcOrd="1" destOrd="0" presId="urn:microsoft.com/office/officeart/2018/2/layout/IconVerticalSolidList"/>
    <dgm:cxn modelId="{A6393562-0984-4618-94DA-C4E322002764}" type="presParOf" srcId="{C14E4B45-28BB-43BC-92F6-88C32BEA7B32}" destId="{8EBE2F72-C4C8-4126-B1EB-45BA52108B76}" srcOrd="2" destOrd="0" presId="urn:microsoft.com/office/officeart/2018/2/layout/IconVerticalSolidList"/>
    <dgm:cxn modelId="{62126E28-B4C7-42BE-BD7C-75D73E9B40E3}" type="presParOf" srcId="{C14E4B45-28BB-43BC-92F6-88C32BEA7B32}" destId="{526EBA27-3382-4B6C-8050-5471178109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E446D1-2E01-4327-9594-C4A2CC7326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s-MX"/>
        </a:p>
      </dgm:t>
    </dgm:pt>
    <dgm:pt modelId="{BAC240A7-B7F3-4631-8A52-FB2DCD80CF3C}">
      <dgm:prSet phldrT="[Texto]" phldr="0"/>
      <dgm:spPr/>
      <dgm:t>
        <a:bodyPr/>
        <a:lstStyle/>
        <a:p>
          <a:r>
            <a:rPr lang="es-MX" dirty="0"/>
            <a:t>Pruebas de aceptación</a:t>
          </a:r>
        </a:p>
      </dgm:t>
    </dgm:pt>
    <dgm:pt modelId="{13945ED4-79C6-4F23-B33D-D2D15C30557D}" type="parTrans" cxnId="{D565D5C2-EF5F-4399-8A8D-81A61BD7798E}">
      <dgm:prSet/>
      <dgm:spPr/>
      <dgm:t>
        <a:bodyPr/>
        <a:lstStyle/>
        <a:p>
          <a:endParaRPr lang="es-MX"/>
        </a:p>
      </dgm:t>
    </dgm:pt>
    <dgm:pt modelId="{6FF422C3-4E2E-480C-A481-A3E68B770C3C}" type="sibTrans" cxnId="{D565D5C2-EF5F-4399-8A8D-81A61BD7798E}">
      <dgm:prSet/>
      <dgm:spPr/>
      <dgm:t>
        <a:bodyPr/>
        <a:lstStyle/>
        <a:p>
          <a:endParaRPr lang="es-MX"/>
        </a:p>
      </dgm:t>
    </dgm:pt>
    <dgm:pt modelId="{65DF7388-9C3F-485F-B59E-56B0EC587587}">
      <dgm:prSet phldrT="[Texto]" phldr="0"/>
      <dgm:spPr/>
      <dgm:t>
        <a:bodyPr/>
        <a:lstStyle/>
        <a:p>
          <a:r>
            <a:rPr lang="es-MX"/>
            <a:t>Pruebas de sistemas</a:t>
          </a:r>
        </a:p>
      </dgm:t>
    </dgm:pt>
    <dgm:pt modelId="{277C4C27-F4B1-46CA-85E3-E1F790AC51BC}" type="parTrans" cxnId="{3988516D-B80B-4E48-ADD9-6CD39A8ECFA7}">
      <dgm:prSet/>
      <dgm:spPr/>
      <dgm:t>
        <a:bodyPr/>
        <a:lstStyle/>
        <a:p>
          <a:endParaRPr lang="es-MX"/>
        </a:p>
      </dgm:t>
    </dgm:pt>
    <dgm:pt modelId="{E268830F-F2F1-4917-8AF9-522C38ABCB01}" type="sibTrans" cxnId="{3988516D-B80B-4E48-ADD9-6CD39A8ECFA7}">
      <dgm:prSet/>
      <dgm:spPr/>
      <dgm:t>
        <a:bodyPr/>
        <a:lstStyle/>
        <a:p>
          <a:endParaRPr lang="es-MX"/>
        </a:p>
      </dgm:t>
    </dgm:pt>
    <dgm:pt modelId="{5960A9DC-D987-431D-8C81-1BDEE6DBCEEA}">
      <dgm:prSet phldrT="[Texto]" phldr="0"/>
      <dgm:spPr/>
      <dgm:t>
        <a:bodyPr/>
        <a:lstStyle/>
        <a:p>
          <a:r>
            <a:rPr lang="es-MX"/>
            <a:t>Pruebas de Integración</a:t>
          </a:r>
        </a:p>
      </dgm:t>
    </dgm:pt>
    <dgm:pt modelId="{1B44AEDB-F706-4880-ABB6-66DE8D151AD5}" type="parTrans" cxnId="{61FB5860-1666-4987-90C6-DE8EEE4ED0C7}">
      <dgm:prSet/>
      <dgm:spPr/>
      <dgm:t>
        <a:bodyPr/>
        <a:lstStyle/>
        <a:p>
          <a:endParaRPr lang="es-MX"/>
        </a:p>
      </dgm:t>
    </dgm:pt>
    <dgm:pt modelId="{B9771196-F4F4-4528-B037-037B25B30BA3}" type="sibTrans" cxnId="{61FB5860-1666-4987-90C6-DE8EEE4ED0C7}">
      <dgm:prSet/>
      <dgm:spPr/>
      <dgm:t>
        <a:bodyPr/>
        <a:lstStyle/>
        <a:p>
          <a:endParaRPr lang="es-MX"/>
        </a:p>
      </dgm:t>
    </dgm:pt>
    <dgm:pt modelId="{20ECFEF4-2E19-4BEC-A175-EB918753ECB0}">
      <dgm:prSet phldrT="[Texto]" phldr="0"/>
      <dgm:spPr/>
      <dgm:t>
        <a:bodyPr/>
        <a:lstStyle/>
        <a:p>
          <a:r>
            <a:rPr lang="es-MX"/>
            <a:t>Pruebas de regresion</a:t>
          </a:r>
        </a:p>
      </dgm:t>
    </dgm:pt>
    <dgm:pt modelId="{DFA558E6-82FA-44D2-AFC9-1B4BD6D282B6}" type="parTrans" cxnId="{33FC7737-5AFE-403F-A256-B30EC8317A78}">
      <dgm:prSet/>
      <dgm:spPr/>
      <dgm:t>
        <a:bodyPr/>
        <a:lstStyle/>
        <a:p>
          <a:endParaRPr lang="es-MX"/>
        </a:p>
      </dgm:t>
    </dgm:pt>
    <dgm:pt modelId="{871BF52E-1519-4B5F-A231-7CEB5A392B51}" type="sibTrans" cxnId="{33FC7737-5AFE-403F-A256-B30EC8317A78}">
      <dgm:prSet/>
      <dgm:spPr/>
      <dgm:t>
        <a:bodyPr/>
        <a:lstStyle/>
        <a:p>
          <a:endParaRPr lang="es-MX"/>
        </a:p>
      </dgm:t>
    </dgm:pt>
    <dgm:pt modelId="{4D1031AC-A76C-4F6F-9083-D4F0FB9C868A}">
      <dgm:prSet phldrT="[Texto]" phldr="0" custT="1"/>
      <dgm:spPr/>
      <dgm:t>
        <a:bodyPr/>
        <a:lstStyle/>
        <a:p>
          <a:r>
            <a:rPr lang="es-MX" sz="1400"/>
            <a:t>Usabilidad</a:t>
          </a:r>
        </a:p>
      </dgm:t>
    </dgm:pt>
    <dgm:pt modelId="{8502FA1A-0E83-4CB8-AA70-FC8302C7A9CA}" type="parTrans" cxnId="{ECB48407-1FCE-425B-A950-2E8581247784}">
      <dgm:prSet/>
      <dgm:spPr/>
      <dgm:t>
        <a:bodyPr/>
        <a:lstStyle/>
        <a:p>
          <a:endParaRPr lang="es-MX"/>
        </a:p>
      </dgm:t>
    </dgm:pt>
    <dgm:pt modelId="{3C6A2FC5-F6E9-4376-8A38-67A275D13B42}" type="sibTrans" cxnId="{ECB48407-1FCE-425B-A950-2E8581247784}">
      <dgm:prSet/>
      <dgm:spPr/>
      <dgm:t>
        <a:bodyPr/>
        <a:lstStyle/>
        <a:p>
          <a:endParaRPr lang="es-MX"/>
        </a:p>
      </dgm:t>
    </dgm:pt>
    <dgm:pt modelId="{70988950-79E2-45E5-94FF-FF27CE4F746D}">
      <dgm:prSet phldrT="[Texto]" phldr="0" custT="1"/>
      <dgm:spPr/>
      <dgm:t>
        <a:bodyPr/>
        <a:lstStyle/>
        <a:p>
          <a:r>
            <a:rPr lang="es-MX" sz="1400" dirty="0"/>
            <a:t>Interfaz de Usuario</a:t>
          </a:r>
        </a:p>
      </dgm:t>
    </dgm:pt>
    <dgm:pt modelId="{9666A5D3-9265-4148-89C8-C8820E5DBA84}" type="parTrans" cxnId="{6F122832-568E-4EFC-B12B-1D43465EFE2F}">
      <dgm:prSet/>
      <dgm:spPr/>
      <dgm:t>
        <a:bodyPr/>
        <a:lstStyle/>
        <a:p>
          <a:endParaRPr lang="es-MX"/>
        </a:p>
      </dgm:t>
    </dgm:pt>
    <dgm:pt modelId="{9CC32C4F-452A-4087-9A45-BB2613612D7B}" type="sibTrans" cxnId="{6F122832-568E-4EFC-B12B-1D43465EFE2F}">
      <dgm:prSet/>
      <dgm:spPr/>
      <dgm:t>
        <a:bodyPr/>
        <a:lstStyle/>
        <a:p>
          <a:endParaRPr lang="es-MX"/>
        </a:p>
      </dgm:t>
    </dgm:pt>
    <dgm:pt modelId="{A6A0868A-64E9-42FF-8F87-293C2E580021}">
      <dgm:prSet phldrT="[Texto]" phldr="0" custT="1"/>
      <dgm:spPr/>
      <dgm:t>
        <a:bodyPr/>
        <a:lstStyle/>
        <a:p>
          <a:r>
            <a:rPr lang="es-MX" sz="1400" dirty="0"/>
            <a:t>Rendimiento</a:t>
          </a:r>
        </a:p>
      </dgm:t>
    </dgm:pt>
    <dgm:pt modelId="{E2F06A60-C706-4096-A992-7D35CCEC5FE1}" type="parTrans" cxnId="{3AA93794-FE0B-47BC-9554-B8946CBEE078}">
      <dgm:prSet/>
      <dgm:spPr/>
      <dgm:t>
        <a:bodyPr/>
        <a:lstStyle/>
        <a:p>
          <a:endParaRPr lang="es-MX"/>
        </a:p>
      </dgm:t>
    </dgm:pt>
    <dgm:pt modelId="{FD16FB07-A632-418E-A25A-63C191F75085}" type="sibTrans" cxnId="{3AA93794-FE0B-47BC-9554-B8946CBEE078}">
      <dgm:prSet/>
      <dgm:spPr/>
      <dgm:t>
        <a:bodyPr/>
        <a:lstStyle/>
        <a:p>
          <a:endParaRPr lang="es-MX"/>
        </a:p>
      </dgm:t>
    </dgm:pt>
    <dgm:pt modelId="{A1331191-26B3-447F-970A-682A3733EE4B}">
      <dgm:prSet phldrT="[Texto]" phldr="0" custT="1"/>
      <dgm:spPr/>
      <dgm:t>
        <a:bodyPr/>
        <a:lstStyle/>
        <a:p>
          <a:r>
            <a:rPr lang="es-MX" sz="1400"/>
            <a:t>Configuracion</a:t>
          </a:r>
        </a:p>
      </dgm:t>
    </dgm:pt>
    <dgm:pt modelId="{87D1D42E-EC87-468D-8AB8-103C4368F70F}" type="parTrans" cxnId="{3D3DC725-12C4-4FD4-B191-65AA2ECB0835}">
      <dgm:prSet/>
      <dgm:spPr/>
      <dgm:t>
        <a:bodyPr/>
        <a:lstStyle/>
        <a:p>
          <a:endParaRPr lang="es-MX"/>
        </a:p>
      </dgm:t>
    </dgm:pt>
    <dgm:pt modelId="{C604A23B-1228-4ADC-BD19-5EAC222B9B2C}" type="sibTrans" cxnId="{3D3DC725-12C4-4FD4-B191-65AA2ECB0835}">
      <dgm:prSet/>
      <dgm:spPr/>
      <dgm:t>
        <a:bodyPr/>
        <a:lstStyle/>
        <a:p>
          <a:endParaRPr lang="es-MX"/>
        </a:p>
      </dgm:t>
    </dgm:pt>
    <dgm:pt modelId="{62683AF1-8016-4E42-A50D-6BE86E356AE5}" type="pres">
      <dgm:prSet presAssocID="{AEE446D1-2E01-4327-9594-C4A2CC73265C}" presName="root" presStyleCnt="0">
        <dgm:presLayoutVars>
          <dgm:dir/>
          <dgm:resizeHandles val="exact"/>
        </dgm:presLayoutVars>
      </dgm:prSet>
      <dgm:spPr/>
    </dgm:pt>
    <dgm:pt modelId="{F5BD62C0-2585-4833-A58E-C1C94DACE06D}" type="pres">
      <dgm:prSet presAssocID="{BAC240A7-B7F3-4631-8A52-FB2DCD80CF3C}" presName="compNode" presStyleCnt="0"/>
      <dgm:spPr/>
    </dgm:pt>
    <dgm:pt modelId="{B6CC7DC5-4051-4290-8347-B0578904FFA8}" type="pres">
      <dgm:prSet presAssocID="{BAC240A7-B7F3-4631-8A52-FB2DCD80CF3C}" presName="bgRect" presStyleLbl="bgShp" presStyleIdx="0" presStyleCnt="4" custLinFactNeighborX="-32"/>
      <dgm:spPr/>
    </dgm:pt>
    <dgm:pt modelId="{ABE94B2A-B260-476C-BFA2-8248705620A5}" type="pres">
      <dgm:prSet presAssocID="{BAC240A7-B7F3-4631-8A52-FB2DCD80CF3C}" presName="iconRect" presStyleLbl="node1" presStyleIdx="0" presStyleCnt="4"/>
      <dgm:spPr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>
          <a:noFill/>
        </a:ln>
      </dgm:spPr>
    </dgm:pt>
    <dgm:pt modelId="{45020A81-EA8C-40E1-88A8-1E3421F72160}" type="pres">
      <dgm:prSet presAssocID="{BAC240A7-B7F3-4631-8A52-FB2DCD80CF3C}" presName="spaceRect" presStyleCnt="0"/>
      <dgm:spPr/>
    </dgm:pt>
    <dgm:pt modelId="{C32191F6-0E48-4566-BB1A-329DDFB053DC}" type="pres">
      <dgm:prSet presAssocID="{BAC240A7-B7F3-4631-8A52-FB2DCD80CF3C}" presName="parTx" presStyleLbl="revTx" presStyleIdx="0" presStyleCnt="5">
        <dgm:presLayoutVars>
          <dgm:chMax val="0"/>
          <dgm:chPref val="0"/>
        </dgm:presLayoutVars>
      </dgm:prSet>
      <dgm:spPr/>
    </dgm:pt>
    <dgm:pt modelId="{24C9C504-BD1A-47E3-B673-AA66DBD7D29F}" type="pres">
      <dgm:prSet presAssocID="{6FF422C3-4E2E-480C-A481-A3E68B770C3C}" presName="sibTrans" presStyleCnt="0"/>
      <dgm:spPr/>
    </dgm:pt>
    <dgm:pt modelId="{B0D6E15D-BA4D-4318-BCB5-790346ED4FAD}" type="pres">
      <dgm:prSet presAssocID="{65DF7388-9C3F-485F-B59E-56B0EC587587}" presName="compNode" presStyleCnt="0"/>
      <dgm:spPr/>
    </dgm:pt>
    <dgm:pt modelId="{E35D2DBD-DEE9-404A-BE7C-9E44B77849CB}" type="pres">
      <dgm:prSet presAssocID="{65DF7388-9C3F-485F-B59E-56B0EC587587}" presName="bgRect" presStyleLbl="bgShp" presStyleIdx="1" presStyleCnt="4"/>
      <dgm:spPr/>
    </dgm:pt>
    <dgm:pt modelId="{0CEA27B6-CE43-46DD-9E8E-19B9BEFADE07}" type="pres">
      <dgm:prSet presAssocID="{65DF7388-9C3F-485F-B59E-56B0EC587587}" presName="iconRect" presStyleLbl="nod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12000" r="-12000"/>
          </a:stretch>
        </a:blipFill>
        <a:ln>
          <a:noFill/>
        </a:ln>
      </dgm:spPr>
    </dgm:pt>
    <dgm:pt modelId="{2EB0F8B6-5B2F-42C0-969A-BC64C7CCDB09}" type="pres">
      <dgm:prSet presAssocID="{65DF7388-9C3F-485F-B59E-56B0EC587587}" presName="spaceRect" presStyleCnt="0"/>
      <dgm:spPr/>
    </dgm:pt>
    <dgm:pt modelId="{9987B7CE-EFFF-4777-8F35-6688331D1939}" type="pres">
      <dgm:prSet presAssocID="{65DF7388-9C3F-485F-B59E-56B0EC587587}" presName="parTx" presStyleLbl="revTx" presStyleIdx="1" presStyleCnt="5">
        <dgm:presLayoutVars>
          <dgm:chMax val="0"/>
          <dgm:chPref val="0"/>
        </dgm:presLayoutVars>
      </dgm:prSet>
      <dgm:spPr/>
    </dgm:pt>
    <dgm:pt modelId="{C015A7C3-917F-4165-A59A-A225935BA8A8}" type="pres">
      <dgm:prSet presAssocID="{65DF7388-9C3F-485F-B59E-56B0EC587587}" presName="desTx" presStyleLbl="revTx" presStyleIdx="2" presStyleCnt="5">
        <dgm:presLayoutVars/>
      </dgm:prSet>
      <dgm:spPr/>
    </dgm:pt>
    <dgm:pt modelId="{11B768EE-DDFC-405C-A5A6-C31753A7846E}" type="pres">
      <dgm:prSet presAssocID="{E268830F-F2F1-4917-8AF9-522C38ABCB01}" presName="sibTrans" presStyleCnt="0"/>
      <dgm:spPr/>
    </dgm:pt>
    <dgm:pt modelId="{C14E4B45-28BB-43BC-92F6-88C32BEA7B32}" type="pres">
      <dgm:prSet presAssocID="{5960A9DC-D987-431D-8C81-1BDEE6DBCEEA}" presName="compNode" presStyleCnt="0"/>
      <dgm:spPr/>
    </dgm:pt>
    <dgm:pt modelId="{6DB5D7FB-F64D-47E1-985D-DAA27F6C6BBD}" type="pres">
      <dgm:prSet presAssocID="{5960A9DC-D987-431D-8C81-1BDEE6DBCEEA}" presName="bgRect" presStyleLbl="bgShp" presStyleIdx="2" presStyleCnt="4"/>
      <dgm:spPr/>
    </dgm:pt>
    <dgm:pt modelId="{86961193-C511-429C-AD26-75CE0761FEB1}" type="pres">
      <dgm:prSet presAssocID="{5960A9DC-D987-431D-8C81-1BDEE6DBCEEA}" presName="iconRect" presStyleLbl="nod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11000" r="-11000"/>
          </a:stretch>
        </a:blipFill>
        <a:ln>
          <a:noFill/>
        </a:ln>
      </dgm:spPr>
    </dgm:pt>
    <dgm:pt modelId="{8EBE2F72-C4C8-4126-B1EB-45BA52108B76}" type="pres">
      <dgm:prSet presAssocID="{5960A9DC-D987-431D-8C81-1BDEE6DBCEEA}" presName="spaceRect" presStyleCnt="0"/>
      <dgm:spPr/>
    </dgm:pt>
    <dgm:pt modelId="{526EBA27-3382-4B6C-8050-54711781095F}" type="pres">
      <dgm:prSet presAssocID="{5960A9DC-D987-431D-8C81-1BDEE6DBCEEA}" presName="parTx" presStyleLbl="revTx" presStyleIdx="3" presStyleCnt="5">
        <dgm:presLayoutVars>
          <dgm:chMax val="0"/>
          <dgm:chPref val="0"/>
        </dgm:presLayoutVars>
      </dgm:prSet>
      <dgm:spPr/>
    </dgm:pt>
    <dgm:pt modelId="{BCA4C093-D703-4E3B-8964-B9D9EEF0E4F2}" type="pres">
      <dgm:prSet presAssocID="{B9771196-F4F4-4528-B037-037B25B30BA3}" presName="sibTrans" presStyleCnt="0"/>
      <dgm:spPr/>
    </dgm:pt>
    <dgm:pt modelId="{C52ADED0-F052-4A50-A2D2-903B66C8F3EB}" type="pres">
      <dgm:prSet presAssocID="{20ECFEF4-2E19-4BEC-A175-EB918753ECB0}" presName="compNode" presStyleCnt="0"/>
      <dgm:spPr/>
    </dgm:pt>
    <dgm:pt modelId="{9B75C48E-F61A-42E4-B7FE-0E2CB654403F}" type="pres">
      <dgm:prSet presAssocID="{20ECFEF4-2E19-4BEC-A175-EB918753ECB0}" presName="bgRect" presStyleLbl="bgShp" presStyleIdx="3" presStyleCnt="4"/>
      <dgm:spPr/>
    </dgm:pt>
    <dgm:pt modelId="{E8E1A2FB-23C9-4F5D-9330-899B3F442ED2}" type="pres">
      <dgm:prSet presAssocID="{20ECFEF4-2E19-4BEC-A175-EB918753ECB0}" presName="iconRect" presStyleLbl="node1" presStyleIdx="3" presStyleCnt="4"/>
      <dgm:spPr>
        <a:blipFill rotWithShape="1">
          <a:blip xmlns:r="http://schemas.openxmlformats.org/officeDocument/2006/relationships" r:embed="rId4"/>
          <a:srcRect/>
          <a:stretch>
            <a:fillRect l="-35000" r="-35000"/>
          </a:stretch>
        </a:blipFill>
        <a:ln>
          <a:noFill/>
        </a:ln>
      </dgm:spPr>
    </dgm:pt>
    <dgm:pt modelId="{14ABA794-C7CF-4EA9-B9CF-21B45FB7C2A7}" type="pres">
      <dgm:prSet presAssocID="{20ECFEF4-2E19-4BEC-A175-EB918753ECB0}" presName="spaceRect" presStyleCnt="0"/>
      <dgm:spPr/>
    </dgm:pt>
    <dgm:pt modelId="{3A5F1F40-BAE4-4BAB-8C29-A51FA298ED82}" type="pres">
      <dgm:prSet presAssocID="{20ECFEF4-2E19-4BEC-A175-EB918753ECB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CB48407-1FCE-425B-A950-2E8581247784}" srcId="{65DF7388-9C3F-485F-B59E-56B0EC587587}" destId="{4D1031AC-A76C-4F6F-9083-D4F0FB9C868A}" srcOrd="0" destOrd="0" parTransId="{8502FA1A-0E83-4CB8-AA70-FC8302C7A9CA}" sibTransId="{3C6A2FC5-F6E9-4376-8A38-67A275D13B42}"/>
    <dgm:cxn modelId="{150ABC1E-1FC9-4B31-8487-16A8AEF0D80A}" type="presOf" srcId="{A1331191-26B3-447F-970A-682A3733EE4B}" destId="{C015A7C3-917F-4165-A59A-A225935BA8A8}" srcOrd="0" destOrd="3" presId="urn:microsoft.com/office/officeart/2018/2/layout/IconVerticalSolidList"/>
    <dgm:cxn modelId="{3D3DC725-12C4-4FD4-B191-65AA2ECB0835}" srcId="{65DF7388-9C3F-485F-B59E-56B0EC587587}" destId="{A1331191-26B3-447F-970A-682A3733EE4B}" srcOrd="3" destOrd="0" parTransId="{87D1D42E-EC87-468D-8AB8-103C4368F70F}" sibTransId="{C604A23B-1228-4ADC-BD19-5EAC222B9B2C}"/>
    <dgm:cxn modelId="{6F122832-568E-4EFC-B12B-1D43465EFE2F}" srcId="{65DF7388-9C3F-485F-B59E-56B0EC587587}" destId="{70988950-79E2-45E5-94FF-FF27CE4F746D}" srcOrd="1" destOrd="0" parTransId="{9666A5D3-9265-4148-89C8-C8820E5DBA84}" sibTransId="{9CC32C4F-452A-4087-9A45-BB2613612D7B}"/>
    <dgm:cxn modelId="{33FC7737-5AFE-403F-A256-B30EC8317A78}" srcId="{AEE446D1-2E01-4327-9594-C4A2CC73265C}" destId="{20ECFEF4-2E19-4BEC-A175-EB918753ECB0}" srcOrd="3" destOrd="0" parTransId="{DFA558E6-82FA-44D2-AFC9-1B4BD6D282B6}" sibTransId="{871BF52E-1519-4B5F-A231-7CEB5A392B51}"/>
    <dgm:cxn modelId="{61FB5860-1666-4987-90C6-DE8EEE4ED0C7}" srcId="{AEE446D1-2E01-4327-9594-C4A2CC73265C}" destId="{5960A9DC-D987-431D-8C81-1BDEE6DBCEEA}" srcOrd="2" destOrd="0" parTransId="{1B44AEDB-F706-4880-ABB6-66DE8D151AD5}" sibTransId="{B9771196-F4F4-4528-B037-037B25B30BA3}"/>
    <dgm:cxn modelId="{874ABA63-1356-416A-AA85-1DF2935923F4}" type="presOf" srcId="{AEE446D1-2E01-4327-9594-C4A2CC73265C}" destId="{62683AF1-8016-4E42-A50D-6BE86E356AE5}" srcOrd="0" destOrd="0" presId="urn:microsoft.com/office/officeart/2018/2/layout/IconVerticalSolidList"/>
    <dgm:cxn modelId="{3988516D-B80B-4E48-ADD9-6CD39A8ECFA7}" srcId="{AEE446D1-2E01-4327-9594-C4A2CC73265C}" destId="{65DF7388-9C3F-485F-B59E-56B0EC587587}" srcOrd="1" destOrd="0" parTransId="{277C4C27-F4B1-46CA-85E3-E1F790AC51BC}" sibTransId="{E268830F-F2F1-4917-8AF9-522C38ABCB01}"/>
    <dgm:cxn modelId="{8863D37A-179E-446B-8793-79E528C7E9B9}" type="presOf" srcId="{4D1031AC-A76C-4F6F-9083-D4F0FB9C868A}" destId="{C015A7C3-917F-4165-A59A-A225935BA8A8}" srcOrd="0" destOrd="0" presId="urn:microsoft.com/office/officeart/2018/2/layout/IconVerticalSolidList"/>
    <dgm:cxn modelId="{4925507E-AB1E-4C5A-A9DB-0FC75DFE3BD8}" type="presOf" srcId="{5960A9DC-D987-431D-8C81-1BDEE6DBCEEA}" destId="{526EBA27-3382-4B6C-8050-54711781095F}" srcOrd="0" destOrd="0" presId="urn:microsoft.com/office/officeart/2018/2/layout/IconVerticalSolidList"/>
    <dgm:cxn modelId="{F0F2DB7F-D28C-4C94-8F90-73C98E8253F4}" type="presOf" srcId="{20ECFEF4-2E19-4BEC-A175-EB918753ECB0}" destId="{3A5F1F40-BAE4-4BAB-8C29-A51FA298ED82}" srcOrd="0" destOrd="0" presId="urn:microsoft.com/office/officeart/2018/2/layout/IconVerticalSolidList"/>
    <dgm:cxn modelId="{3AA93794-FE0B-47BC-9554-B8946CBEE078}" srcId="{65DF7388-9C3F-485F-B59E-56B0EC587587}" destId="{A6A0868A-64E9-42FF-8F87-293C2E580021}" srcOrd="2" destOrd="0" parTransId="{E2F06A60-C706-4096-A992-7D35CCEC5FE1}" sibTransId="{FD16FB07-A632-418E-A25A-63C191F75085}"/>
    <dgm:cxn modelId="{86B5DBA9-9CC0-4095-B274-2AE61DED6B12}" type="presOf" srcId="{BAC240A7-B7F3-4631-8A52-FB2DCD80CF3C}" destId="{C32191F6-0E48-4566-BB1A-329DDFB053DC}" srcOrd="0" destOrd="0" presId="urn:microsoft.com/office/officeart/2018/2/layout/IconVerticalSolidList"/>
    <dgm:cxn modelId="{D565D5C2-EF5F-4399-8A8D-81A61BD7798E}" srcId="{AEE446D1-2E01-4327-9594-C4A2CC73265C}" destId="{BAC240A7-B7F3-4631-8A52-FB2DCD80CF3C}" srcOrd="0" destOrd="0" parTransId="{13945ED4-79C6-4F23-B33D-D2D15C30557D}" sibTransId="{6FF422C3-4E2E-480C-A481-A3E68B770C3C}"/>
    <dgm:cxn modelId="{277D5ED8-6409-4A54-8B21-ECC452D5DC60}" type="presOf" srcId="{A6A0868A-64E9-42FF-8F87-293C2E580021}" destId="{C015A7C3-917F-4165-A59A-A225935BA8A8}" srcOrd="0" destOrd="2" presId="urn:microsoft.com/office/officeart/2018/2/layout/IconVerticalSolidList"/>
    <dgm:cxn modelId="{9B668CE5-FB54-47B5-9816-20B598BA7AC7}" type="presOf" srcId="{70988950-79E2-45E5-94FF-FF27CE4F746D}" destId="{C015A7C3-917F-4165-A59A-A225935BA8A8}" srcOrd="0" destOrd="1" presId="urn:microsoft.com/office/officeart/2018/2/layout/IconVerticalSolidList"/>
    <dgm:cxn modelId="{E875C9F3-A4BA-49F4-9764-F379F07E6515}" type="presOf" srcId="{65DF7388-9C3F-485F-B59E-56B0EC587587}" destId="{9987B7CE-EFFF-4777-8F35-6688331D1939}" srcOrd="0" destOrd="0" presId="urn:microsoft.com/office/officeart/2018/2/layout/IconVerticalSolidList"/>
    <dgm:cxn modelId="{44B42A9B-0479-458E-BD22-3D207BCFC78C}" type="presParOf" srcId="{62683AF1-8016-4E42-A50D-6BE86E356AE5}" destId="{F5BD62C0-2585-4833-A58E-C1C94DACE06D}" srcOrd="0" destOrd="0" presId="urn:microsoft.com/office/officeart/2018/2/layout/IconVerticalSolidList"/>
    <dgm:cxn modelId="{D3C828F2-052E-499C-A5AA-6F178FC81630}" type="presParOf" srcId="{F5BD62C0-2585-4833-A58E-C1C94DACE06D}" destId="{B6CC7DC5-4051-4290-8347-B0578904FFA8}" srcOrd="0" destOrd="0" presId="urn:microsoft.com/office/officeart/2018/2/layout/IconVerticalSolidList"/>
    <dgm:cxn modelId="{65BC6F56-2470-4BEE-B07B-06595015ED97}" type="presParOf" srcId="{F5BD62C0-2585-4833-A58E-C1C94DACE06D}" destId="{ABE94B2A-B260-476C-BFA2-8248705620A5}" srcOrd="1" destOrd="0" presId="urn:microsoft.com/office/officeart/2018/2/layout/IconVerticalSolidList"/>
    <dgm:cxn modelId="{0F74F6E3-4FC8-4E3D-8DA1-5C2327DEA660}" type="presParOf" srcId="{F5BD62C0-2585-4833-A58E-C1C94DACE06D}" destId="{45020A81-EA8C-40E1-88A8-1E3421F72160}" srcOrd="2" destOrd="0" presId="urn:microsoft.com/office/officeart/2018/2/layout/IconVerticalSolidList"/>
    <dgm:cxn modelId="{09570631-5625-4155-BDDC-44AD58E0304E}" type="presParOf" srcId="{F5BD62C0-2585-4833-A58E-C1C94DACE06D}" destId="{C32191F6-0E48-4566-BB1A-329DDFB053DC}" srcOrd="3" destOrd="0" presId="urn:microsoft.com/office/officeart/2018/2/layout/IconVerticalSolidList"/>
    <dgm:cxn modelId="{C26466AE-2D42-46E2-B42E-A7BE824A67D3}" type="presParOf" srcId="{62683AF1-8016-4E42-A50D-6BE86E356AE5}" destId="{24C9C504-BD1A-47E3-B673-AA66DBD7D29F}" srcOrd="1" destOrd="0" presId="urn:microsoft.com/office/officeart/2018/2/layout/IconVerticalSolidList"/>
    <dgm:cxn modelId="{00A8BC16-7CB4-4B40-8B89-4F356F7DB70F}" type="presParOf" srcId="{62683AF1-8016-4E42-A50D-6BE86E356AE5}" destId="{B0D6E15D-BA4D-4318-BCB5-790346ED4FAD}" srcOrd="2" destOrd="0" presId="urn:microsoft.com/office/officeart/2018/2/layout/IconVerticalSolidList"/>
    <dgm:cxn modelId="{EFE099F4-1EA7-4F50-A8F0-79BFD06ED344}" type="presParOf" srcId="{B0D6E15D-BA4D-4318-BCB5-790346ED4FAD}" destId="{E35D2DBD-DEE9-404A-BE7C-9E44B77849CB}" srcOrd="0" destOrd="0" presId="urn:microsoft.com/office/officeart/2018/2/layout/IconVerticalSolidList"/>
    <dgm:cxn modelId="{683EA1F1-37B9-4E3A-8DC0-DCC0AA49A5EB}" type="presParOf" srcId="{B0D6E15D-BA4D-4318-BCB5-790346ED4FAD}" destId="{0CEA27B6-CE43-46DD-9E8E-19B9BEFADE07}" srcOrd="1" destOrd="0" presId="urn:microsoft.com/office/officeart/2018/2/layout/IconVerticalSolidList"/>
    <dgm:cxn modelId="{3AA5473C-FC90-4A4B-9875-1AC7A2494F35}" type="presParOf" srcId="{B0D6E15D-BA4D-4318-BCB5-790346ED4FAD}" destId="{2EB0F8B6-5B2F-42C0-969A-BC64C7CCDB09}" srcOrd="2" destOrd="0" presId="urn:microsoft.com/office/officeart/2018/2/layout/IconVerticalSolidList"/>
    <dgm:cxn modelId="{E981B608-3B95-4467-95F4-9D5C6E78353B}" type="presParOf" srcId="{B0D6E15D-BA4D-4318-BCB5-790346ED4FAD}" destId="{9987B7CE-EFFF-4777-8F35-6688331D1939}" srcOrd="3" destOrd="0" presId="urn:microsoft.com/office/officeart/2018/2/layout/IconVerticalSolidList"/>
    <dgm:cxn modelId="{CB2D7971-C6F2-44FD-B0A4-D63C11F6D056}" type="presParOf" srcId="{B0D6E15D-BA4D-4318-BCB5-790346ED4FAD}" destId="{C015A7C3-917F-4165-A59A-A225935BA8A8}" srcOrd="4" destOrd="0" presId="urn:microsoft.com/office/officeart/2018/2/layout/IconVerticalSolidList"/>
    <dgm:cxn modelId="{DFC8C4E5-213B-4652-953F-3AB581F0C5BA}" type="presParOf" srcId="{62683AF1-8016-4E42-A50D-6BE86E356AE5}" destId="{11B768EE-DDFC-405C-A5A6-C31753A7846E}" srcOrd="3" destOrd="0" presId="urn:microsoft.com/office/officeart/2018/2/layout/IconVerticalSolidList"/>
    <dgm:cxn modelId="{F99940D4-4C81-44B0-A337-BAB7C69EC4F8}" type="presParOf" srcId="{62683AF1-8016-4E42-A50D-6BE86E356AE5}" destId="{C14E4B45-28BB-43BC-92F6-88C32BEA7B32}" srcOrd="4" destOrd="0" presId="urn:microsoft.com/office/officeart/2018/2/layout/IconVerticalSolidList"/>
    <dgm:cxn modelId="{C8171F56-1B76-4864-88C0-7975216A34DE}" type="presParOf" srcId="{C14E4B45-28BB-43BC-92F6-88C32BEA7B32}" destId="{6DB5D7FB-F64D-47E1-985D-DAA27F6C6BBD}" srcOrd="0" destOrd="0" presId="urn:microsoft.com/office/officeart/2018/2/layout/IconVerticalSolidList"/>
    <dgm:cxn modelId="{B306C7CE-7E1C-4BD1-9DB8-F66A4EF92E17}" type="presParOf" srcId="{C14E4B45-28BB-43BC-92F6-88C32BEA7B32}" destId="{86961193-C511-429C-AD26-75CE0761FEB1}" srcOrd="1" destOrd="0" presId="urn:microsoft.com/office/officeart/2018/2/layout/IconVerticalSolidList"/>
    <dgm:cxn modelId="{0BA0C4F0-90D0-4A3D-8ACF-BB10B750E227}" type="presParOf" srcId="{C14E4B45-28BB-43BC-92F6-88C32BEA7B32}" destId="{8EBE2F72-C4C8-4126-B1EB-45BA52108B76}" srcOrd="2" destOrd="0" presId="urn:microsoft.com/office/officeart/2018/2/layout/IconVerticalSolidList"/>
    <dgm:cxn modelId="{7C1E27C8-554B-4FCC-AA77-AB56851D75A4}" type="presParOf" srcId="{C14E4B45-28BB-43BC-92F6-88C32BEA7B32}" destId="{526EBA27-3382-4B6C-8050-54711781095F}" srcOrd="3" destOrd="0" presId="urn:microsoft.com/office/officeart/2018/2/layout/IconVerticalSolidList"/>
    <dgm:cxn modelId="{89B57DA8-EDD8-400A-BCA1-22EC05C87E27}" type="presParOf" srcId="{62683AF1-8016-4E42-A50D-6BE86E356AE5}" destId="{BCA4C093-D703-4E3B-8964-B9D9EEF0E4F2}" srcOrd="5" destOrd="0" presId="urn:microsoft.com/office/officeart/2018/2/layout/IconVerticalSolidList"/>
    <dgm:cxn modelId="{16CAFF3F-2549-447C-A16F-CCC877B87451}" type="presParOf" srcId="{62683AF1-8016-4E42-A50D-6BE86E356AE5}" destId="{C52ADED0-F052-4A50-A2D2-903B66C8F3EB}" srcOrd="6" destOrd="0" presId="urn:microsoft.com/office/officeart/2018/2/layout/IconVerticalSolidList"/>
    <dgm:cxn modelId="{D01AA25D-C567-46A8-A9D0-2A204A412493}" type="presParOf" srcId="{C52ADED0-F052-4A50-A2D2-903B66C8F3EB}" destId="{9B75C48E-F61A-42E4-B7FE-0E2CB654403F}" srcOrd="0" destOrd="0" presId="urn:microsoft.com/office/officeart/2018/2/layout/IconVerticalSolidList"/>
    <dgm:cxn modelId="{D109E7DC-2E28-4EC1-BA3C-0F61110F3284}" type="presParOf" srcId="{C52ADED0-F052-4A50-A2D2-903B66C8F3EB}" destId="{E8E1A2FB-23C9-4F5D-9330-899B3F442ED2}" srcOrd="1" destOrd="0" presId="urn:microsoft.com/office/officeart/2018/2/layout/IconVerticalSolidList"/>
    <dgm:cxn modelId="{94D9E0C4-7129-4468-93A1-8698A616A339}" type="presParOf" srcId="{C52ADED0-F052-4A50-A2D2-903B66C8F3EB}" destId="{14ABA794-C7CF-4EA9-B9CF-21B45FB7C2A7}" srcOrd="2" destOrd="0" presId="urn:microsoft.com/office/officeart/2018/2/layout/IconVerticalSolidList"/>
    <dgm:cxn modelId="{06B37A1B-16BD-49E1-920C-8D2457139E17}" type="presParOf" srcId="{C52ADED0-F052-4A50-A2D2-903B66C8F3EB}" destId="{3A5F1F40-BAE4-4BAB-8C29-A51FA298ED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96C2DE-E9B2-4ED7-968E-39B4A99D765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CAF7F8-F586-4600-9F8E-9739774D6005}">
      <dgm:prSet/>
      <dgm:spPr/>
      <dgm:t>
        <a:bodyPr/>
        <a:lstStyle/>
        <a:p>
          <a:r>
            <a:rPr lang="en-US"/>
            <a:t>Jest</a:t>
          </a:r>
        </a:p>
      </dgm:t>
    </dgm:pt>
    <dgm:pt modelId="{2E59C64E-5D4C-46D9-BDAA-171E580D5961}" type="parTrans" cxnId="{C3342E16-9686-48D0-936B-D286F7F3548B}">
      <dgm:prSet/>
      <dgm:spPr/>
      <dgm:t>
        <a:bodyPr/>
        <a:lstStyle/>
        <a:p>
          <a:endParaRPr lang="en-US"/>
        </a:p>
      </dgm:t>
    </dgm:pt>
    <dgm:pt modelId="{C7BC4944-C4CC-471F-8B19-BC8F62A93393}" type="sibTrans" cxnId="{C3342E16-9686-48D0-936B-D286F7F3548B}">
      <dgm:prSet/>
      <dgm:spPr/>
      <dgm:t>
        <a:bodyPr/>
        <a:lstStyle/>
        <a:p>
          <a:endParaRPr lang="en-US"/>
        </a:p>
      </dgm:t>
    </dgm:pt>
    <dgm:pt modelId="{5C48996E-6B03-4DF2-8819-2C9208C53D25}">
      <dgm:prSet/>
      <dgm:spPr/>
      <dgm:t>
        <a:bodyPr/>
        <a:lstStyle/>
        <a:p>
          <a:r>
            <a:rPr lang="en-US"/>
            <a:t>Mocha</a:t>
          </a:r>
        </a:p>
      </dgm:t>
    </dgm:pt>
    <dgm:pt modelId="{BDADD2A1-142C-4924-8B8F-9F6703E2CD61}" type="parTrans" cxnId="{B6DDBECA-5128-496B-8333-F551596E3DA9}">
      <dgm:prSet/>
      <dgm:spPr/>
      <dgm:t>
        <a:bodyPr/>
        <a:lstStyle/>
        <a:p>
          <a:endParaRPr lang="en-US"/>
        </a:p>
      </dgm:t>
    </dgm:pt>
    <dgm:pt modelId="{9488ECAE-09BD-44CF-ACDE-BBA620541836}" type="sibTrans" cxnId="{B6DDBECA-5128-496B-8333-F551596E3DA9}">
      <dgm:prSet/>
      <dgm:spPr/>
      <dgm:t>
        <a:bodyPr/>
        <a:lstStyle/>
        <a:p>
          <a:endParaRPr lang="en-US"/>
        </a:p>
      </dgm:t>
    </dgm:pt>
    <dgm:pt modelId="{DE929D33-6F16-44F0-B6A8-1909AC5BCC27}">
      <dgm:prSet/>
      <dgm:spPr/>
      <dgm:t>
        <a:bodyPr/>
        <a:lstStyle/>
        <a:p>
          <a:r>
            <a:rPr lang="en-US"/>
            <a:t>Jasmine</a:t>
          </a:r>
        </a:p>
      </dgm:t>
    </dgm:pt>
    <dgm:pt modelId="{1BF48CC3-A273-4315-A3D9-E723EE768B54}" type="parTrans" cxnId="{046F1D04-8E1A-47B7-9A1C-7BF59A52E0AE}">
      <dgm:prSet/>
      <dgm:spPr/>
      <dgm:t>
        <a:bodyPr/>
        <a:lstStyle/>
        <a:p>
          <a:endParaRPr lang="en-US"/>
        </a:p>
      </dgm:t>
    </dgm:pt>
    <dgm:pt modelId="{F5B93988-788B-4ACE-985A-EE334816B5B5}" type="sibTrans" cxnId="{046F1D04-8E1A-47B7-9A1C-7BF59A52E0AE}">
      <dgm:prSet/>
      <dgm:spPr/>
      <dgm:t>
        <a:bodyPr/>
        <a:lstStyle/>
        <a:p>
          <a:endParaRPr lang="en-US"/>
        </a:p>
      </dgm:t>
    </dgm:pt>
    <dgm:pt modelId="{62CA172D-B05E-4D14-9B2A-E0FE84A8F807}" type="pres">
      <dgm:prSet presAssocID="{8F96C2DE-E9B2-4ED7-968E-39B4A99D7659}" presName="vert0" presStyleCnt="0">
        <dgm:presLayoutVars>
          <dgm:dir/>
          <dgm:animOne val="branch"/>
          <dgm:animLvl val="lvl"/>
        </dgm:presLayoutVars>
      </dgm:prSet>
      <dgm:spPr/>
    </dgm:pt>
    <dgm:pt modelId="{1A31A290-C207-4647-B06F-7F0059DF4655}" type="pres">
      <dgm:prSet presAssocID="{2CCAF7F8-F586-4600-9F8E-9739774D6005}" presName="thickLine" presStyleLbl="alignNode1" presStyleIdx="0" presStyleCnt="3"/>
      <dgm:spPr/>
    </dgm:pt>
    <dgm:pt modelId="{EF2DF485-F34D-4A7F-9BD8-BB9C178EB9E2}" type="pres">
      <dgm:prSet presAssocID="{2CCAF7F8-F586-4600-9F8E-9739774D6005}" presName="horz1" presStyleCnt="0"/>
      <dgm:spPr/>
    </dgm:pt>
    <dgm:pt modelId="{F4329C46-DDB3-4C6C-95CF-E6DA87F97FE3}" type="pres">
      <dgm:prSet presAssocID="{2CCAF7F8-F586-4600-9F8E-9739774D6005}" presName="tx1" presStyleLbl="revTx" presStyleIdx="0" presStyleCnt="3"/>
      <dgm:spPr/>
    </dgm:pt>
    <dgm:pt modelId="{07E4D928-5538-43EE-96DF-6EBE4AE86D21}" type="pres">
      <dgm:prSet presAssocID="{2CCAF7F8-F586-4600-9F8E-9739774D6005}" presName="vert1" presStyleCnt="0"/>
      <dgm:spPr/>
    </dgm:pt>
    <dgm:pt modelId="{A0C59A8F-3035-478A-9B95-2955DA6288A3}" type="pres">
      <dgm:prSet presAssocID="{5C48996E-6B03-4DF2-8819-2C9208C53D25}" presName="thickLine" presStyleLbl="alignNode1" presStyleIdx="1" presStyleCnt="3"/>
      <dgm:spPr/>
    </dgm:pt>
    <dgm:pt modelId="{7D322074-A334-4239-8B2B-9A8F5FE08ED4}" type="pres">
      <dgm:prSet presAssocID="{5C48996E-6B03-4DF2-8819-2C9208C53D25}" presName="horz1" presStyleCnt="0"/>
      <dgm:spPr/>
    </dgm:pt>
    <dgm:pt modelId="{4CC6BC23-4206-4179-9A9C-E8E156301F92}" type="pres">
      <dgm:prSet presAssocID="{5C48996E-6B03-4DF2-8819-2C9208C53D25}" presName="tx1" presStyleLbl="revTx" presStyleIdx="1" presStyleCnt="3"/>
      <dgm:spPr/>
    </dgm:pt>
    <dgm:pt modelId="{3C6897D4-7032-4B3E-908A-479BAD0E6863}" type="pres">
      <dgm:prSet presAssocID="{5C48996E-6B03-4DF2-8819-2C9208C53D25}" presName="vert1" presStyleCnt="0"/>
      <dgm:spPr/>
    </dgm:pt>
    <dgm:pt modelId="{C02C11B2-8F1B-4CE6-9D26-5046B9CBB88F}" type="pres">
      <dgm:prSet presAssocID="{DE929D33-6F16-44F0-B6A8-1909AC5BCC27}" presName="thickLine" presStyleLbl="alignNode1" presStyleIdx="2" presStyleCnt="3"/>
      <dgm:spPr/>
    </dgm:pt>
    <dgm:pt modelId="{6865C4E6-9E4A-41E3-88D0-51C5973E4E27}" type="pres">
      <dgm:prSet presAssocID="{DE929D33-6F16-44F0-B6A8-1909AC5BCC27}" presName="horz1" presStyleCnt="0"/>
      <dgm:spPr/>
    </dgm:pt>
    <dgm:pt modelId="{BC6E17A0-5A85-45F9-A501-0B8D2E0C8245}" type="pres">
      <dgm:prSet presAssocID="{DE929D33-6F16-44F0-B6A8-1909AC5BCC27}" presName="tx1" presStyleLbl="revTx" presStyleIdx="2" presStyleCnt="3"/>
      <dgm:spPr/>
    </dgm:pt>
    <dgm:pt modelId="{6975C5EF-0256-4AB5-88CD-9DBBB60F6A0D}" type="pres">
      <dgm:prSet presAssocID="{DE929D33-6F16-44F0-B6A8-1909AC5BCC27}" presName="vert1" presStyleCnt="0"/>
      <dgm:spPr/>
    </dgm:pt>
  </dgm:ptLst>
  <dgm:cxnLst>
    <dgm:cxn modelId="{046F1D04-8E1A-47B7-9A1C-7BF59A52E0AE}" srcId="{8F96C2DE-E9B2-4ED7-968E-39B4A99D7659}" destId="{DE929D33-6F16-44F0-B6A8-1909AC5BCC27}" srcOrd="2" destOrd="0" parTransId="{1BF48CC3-A273-4315-A3D9-E723EE768B54}" sibTransId="{F5B93988-788B-4ACE-985A-EE334816B5B5}"/>
    <dgm:cxn modelId="{C3342E16-9686-48D0-936B-D286F7F3548B}" srcId="{8F96C2DE-E9B2-4ED7-968E-39B4A99D7659}" destId="{2CCAF7F8-F586-4600-9F8E-9739774D6005}" srcOrd="0" destOrd="0" parTransId="{2E59C64E-5D4C-46D9-BDAA-171E580D5961}" sibTransId="{C7BC4944-C4CC-471F-8B19-BC8F62A93393}"/>
    <dgm:cxn modelId="{97DB5852-0C50-43F2-8E5F-E4B291221848}" type="presOf" srcId="{2CCAF7F8-F586-4600-9F8E-9739774D6005}" destId="{F4329C46-DDB3-4C6C-95CF-E6DA87F97FE3}" srcOrd="0" destOrd="0" presId="urn:microsoft.com/office/officeart/2008/layout/LinedList"/>
    <dgm:cxn modelId="{4F05127F-5567-4A78-AE00-3C545222A880}" type="presOf" srcId="{8F96C2DE-E9B2-4ED7-968E-39B4A99D7659}" destId="{62CA172D-B05E-4D14-9B2A-E0FE84A8F807}" srcOrd="0" destOrd="0" presId="urn:microsoft.com/office/officeart/2008/layout/LinedList"/>
    <dgm:cxn modelId="{B6DDBECA-5128-496B-8333-F551596E3DA9}" srcId="{8F96C2DE-E9B2-4ED7-968E-39B4A99D7659}" destId="{5C48996E-6B03-4DF2-8819-2C9208C53D25}" srcOrd="1" destOrd="0" parTransId="{BDADD2A1-142C-4924-8B8F-9F6703E2CD61}" sibTransId="{9488ECAE-09BD-44CF-ACDE-BBA620541836}"/>
    <dgm:cxn modelId="{D443CBE9-657B-4924-9BEE-BE11F916BF47}" type="presOf" srcId="{5C48996E-6B03-4DF2-8819-2C9208C53D25}" destId="{4CC6BC23-4206-4179-9A9C-E8E156301F92}" srcOrd="0" destOrd="0" presId="urn:microsoft.com/office/officeart/2008/layout/LinedList"/>
    <dgm:cxn modelId="{67F8C5F2-2176-4BF2-A6F1-A8DB8FD5C707}" type="presOf" srcId="{DE929D33-6F16-44F0-B6A8-1909AC5BCC27}" destId="{BC6E17A0-5A85-45F9-A501-0B8D2E0C8245}" srcOrd="0" destOrd="0" presId="urn:microsoft.com/office/officeart/2008/layout/LinedList"/>
    <dgm:cxn modelId="{1B77DD92-E1A6-4756-8B49-E28D6C1FA782}" type="presParOf" srcId="{62CA172D-B05E-4D14-9B2A-E0FE84A8F807}" destId="{1A31A290-C207-4647-B06F-7F0059DF4655}" srcOrd="0" destOrd="0" presId="urn:microsoft.com/office/officeart/2008/layout/LinedList"/>
    <dgm:cxn modelId="{9487FA30-8851-4DBC-8481-DC1901F6149F}" type="presParOf" srcId="{62CA172D-B05E-4D14-9B2A-E0FE84A8F807}" destId="{EF2DF485-F34D-4A7F-9BD8-BB9C178EB9E2}" srcOrd="1" destOrd="0" presId="urn:microsoft.com/office/officeart/2008/layout/LinedList"/>
    <dgm:cxn modelId="{4B67C5BE-9C52-4C39-8F56-566619F04709}" type="presParOf" srcId="{EF2DF485-F34D-4A7F-9BD8-BB9C178EB9E2}" destId="{F4329C46-DDB3-4C6C-95CF-E6DA87F97FE3}" srcOrd="0" destOrd="0" presId="urn:microsoft.com/office/officeart/2008/layout/LinedList"/>
    <dgm:cxn modelId="{35A145F5-53A0-4458-88EA-D12FDF04F41E}" type="presParOf" srcId="{EF2DF485-F34D-4A7F-9BD8-BB9C178EB9E2}" destId="{07E4D928-5538-43EE-96DF-6EBE4AE86D21}" srcOrd="1" destOrd="0" presId="urn:microsoft.com/office/officeart/2008/layout/LinedList"/>
    <dgm:cxn modelId="{9A68C7F7-5BC9-48D1-A9B9-F34F3F402E62}" type="presParOf" srcId="{62CA172D-B05E-4D14-9B2A-E0FE84A8F807}" destId="{A0C59A8F-3035-478A-9B95-2955DA6288A3}" srcOrd="2" destOrd="0" presId="urn:microsoft.com/office/officeart/2008/layout/LinedList"/>
    <dgm:cxn modelId="{967C620E-C81B-46F5-97B3-F65ACE5399CC}" type="presParOf" srcId="{62CA172D-B05E-4D14-9B2A-E0FE84A8F807}" destId="{7D322074-A334-4239-8B2B-9A8F5FE08ED4}" srcOrd="3" destOrd="0" presId="urn:microsoft.com/office/officeart/2008/layout/LinedList"/>
    <dgm:cxn modelId="{48BEC168-9477-4674-994F-CE7786993953}" type="presParOf" srcId="{7D322074-A334-4239-8B2B-9A8F5FE08ED4}" destId="{4CC6BC23-4206-4179-9A9C-E8E156301F92}" srcOrd="0" destOrd="0" presId="urn:microsoft.com/office/officeart/2008/layout/LinedList"/>
    <dgm:cxn modelId="{24BE105F-BBAD-4C4B-B160-32168F36180B}" type="presParOf" srcId="{7D322074-A334-4239-8B2B-9A8F5FE08ED4}" destId="{3C6897D4-7032-4B3E-908A-479BAD0E6863}" srcOrd="1" destOrd="0" presId="urn:microsoft.com/office/officeart/2008/layout/LinedList"/>
    <dgm:cxn modelId="{4C8435DB-8330-45DF-A664-D3862F762DDC}" type="presParOf" srcId="{62CA172D-B05E-4D14-9B2A-E0FE84A8F807}" destId="{C02C11B2-8F1B-4CE6-9D26-5046B9CBB88F}" srcOrd="4" destOrd="0" presId="urn:microsoft.com/office/officeart/2008/layout/LinedList"/>
    <dgm:cxn modelId="{11215FEF-D93E-405D-BC33-70CCEB0D885D}" type="presParOf" srcId="{62CA172D-B05E-4D14-9B2A-E0FE84A8F807}" destId="{6865C4E6-9E4A-41E3-88D0-51C5973E4E27}" srcOrd="5" destOrd="0" presId="urn:microsoft.com/office/officeart/2008/layout/LinedList"/>
    <dgm:cxn modelId="{710800D8-FEA6-49FA-AC2F-6F6A7F599241}" type="presParOf" srcId="{6865C4E6-9E4A-41E3-88D0-51C5973E4E27}" destId="{BC6E17A0-5A85-45F9-A501-0B8D2E0C8245}" srcOrd="0" destOrd="0" presId="urn:microsoft.com/office/officeart/2008/layout/LinedList"/>
    <dgm:cxn modelId="{50C11A3D-73D8-4879-A053-DB6DA3C4AD94}" type="presParOf" srcId="{6865C4E6-9E4A-41E3-88D0-51C5973E4E27}" destId="{6975C5EF-0256-4AB5-88CD-9DBBB60F6A0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C7DC5-4051-4290-8347-B0578904FFA8}">
      <dsp:nvSpPr>
        <dsp:cNvPr id="0" name=""/>
        <dsp:cNvSpPr/>
      </dsp:nvSpPr>
      <dsp:spPr>
        <a:xfrm>
          <a:off x="0" y="682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94B2A-B260-476C-BFA2-8248705620A5}">
      <dsp:nvSpPr>
        <dsp:cNvPr id="0" name=""/>
        <dsp:cNvSpPr/>
      </dsp:nvSpPr>
      <dsp:spPr>
        <a:xfrm>
          <a:off x="482844" y="359822"/>
          <a:ext cx="877899" cy="87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191F6-0E48-4566-BB1A-329DDFB053DC}">
      <dsp:nvSpPr>
        <dsp:cNvPr id="0" name=""/>
        <dsp:cNvSpPr/>
      </dsp:nvSpPr>
      <dsp:spPr>
        <a:xfrm>
          <a:off x="1843589" y="682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Ahorro de tiempo</a:t>
          </a:r>
        </a:p>
      </dsp:txBody>
      <dsp:txXfrm>
        <a:off x="1843589" y="682"/>
        <a:ext cx="4728660" cy="1596181"/>
      </dsp:txXfrm>
    </dsp:sp>
    <dsp:sp modelId="{E35D2DBD-DEE9-404A-BE7C-9E44B77849CB}">
      <dsp:nvSpPr>
        <dsp:cNvPr id="0" name=""/>
        <dsp:cNvSpPr/>
      </dsp:nvSpPr>
      <dsp:spPr>
        <a:xfrm>
          <a:off x="0" y="1995909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A27B6-CE43-46DD-9E8E-19B9BEFADE07}">
      <dsp:nvSpPr>
        <dsp:cNvPr id="0" name=""/>
        <dsp:cNvSpPr/>
      </dsp:nvSpPr>
      <dsp:spPr>
        <a:xfrm>
          <a:off x="482844" y="2355050"/>
          <a:ext cx="877899" cy="87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7B7CE-EFFF-4777-8F35-6688331D1939}">
      <dsp:nvSpPr>
        <dsp:cNvPr id="0" name=""/>
        <dsp:cNvSpPr/>
      </dsp:nvSpPr>
      <dsp:spPr>
        <a:xfrm>
          <a:off x="1843589" y="1995909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Detectar donde se encuentran los errores</a:t>
          </a:r>
        </a:p>
      </dsp:txBody>
      <dsp:txXfrm>
        <a:off x="1843589" y="1995909"/>
        <a:ext cx="4728660" cy="1596181"/>
      </dsp:txXfrm>
    </dsp:sp>
    <dsp:sp modelId="{6DB5D7FB-F64D-47E1-985D-DAA27F6C6BBD}">
      <dsp:nvSpPr>
        <dsp:cNvPr id="0" name=""/>
        <dsp:cNvSpPr/>
      </dsp:nvSpPr>
      <dsp:spPr>
        <a:xfrm>
          <a:off x="0" y="3991136"/>
          <a:ext cx="6572250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61193-C511-429C-AD26-75CE0761FEB1}">
      <dsp:nvSpPr>
        <dsp:cNvPr id="0" name=""/>
        <dsp:cNvSpPr/>
      </dsp:nvSpPr>
      <dsp:spPr>
        <a:xfrm>
          <a:off x="482844" y="4350277"/>
          <a:ext cx="877899" cy="87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EBA27-3382-4B6C-8050-54711781095F}">
      <dsp:nvSpPr>
        <dsp:cNvPr id="0" name=""/>
        <dsp:cNvSpPr/>
      </dsp:nvSpPr>
      <dsp:spPr>
        <a:xfrm>
          <a:off x="1843589" y="3991136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Asegurar que la app funciona en cualquier </a:t>
          </a:r>
          <a:r>
            <a:rPr lang="es-MX" sz="2500" kern="1200" dirty="0" err="1"/>
            <a:t>movil</a:t>
          </a:r>
          <a:endParaRPr lang="es-MX" sz="2500" kern="1200" dirty="0"/>
        </a:p>
      </dsp:txBody>
      <dsp:txXfrm>
        <a:off x="1843589" y="3991136"/>
        <a:ext cx="4728660" cy="1596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C7DC5-4051-4290-8347-B0578904FFA8}">
      <dsp:nvSpPr>
        <dsp:cNvPr id="0" name=""/>
        <dsp:cNvSpPr/>
      </dsp:nvSpPr>
      <dsp:spPr>
        <a:xfrm>
          <a:off x="0" y="4074"/>
          <a:ext cx="10657568" cy="94822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94B2A-B260-476C-BFA2-8248705620A5}">
      <dsp:nvSpPr>
        <dsp:cNvPr id="0" name=""/>
        <dsp:cNvSpPr/>
      </dsp:nvSpPr>
      <dsp:spPr>
        <a:xfrm>
          <a:off x="286838" y="217425"/>
          <a:ext cx="521524" cy="52152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191F6-0E48-4566-BB1A-329DDFB053DC}">
      <dsp:nvSpPr>
        <dsp:cNvPr id="0" name=""/>
        <dsp:cNvSpPr/>
      </dsp:nvSpPr>
      <dsp:spPr>
        <a:xfrm>
          <a:off x="1095201" y="4074"/>
          <a:ext cx="9561296" cy="948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54" tIns="100354" rIns="100354" bIns="10035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Pruebas de aceptación</a:t>
          </a:r>
        </a:p>
      </dsp:txBody>
      <dsp:txXfrm>
        <a:off x="1095201" y="4074"/>
        <a:ext cx="9561296" cy="948226"/>
      </dsp:txXfrm>
    </dsp:sp>
    <dsp:sp modelId="{E35D2DBD-DEE9-404A-BE7C-9E44B77849CB}">
      <dsp:nvSpPr>
        <dsp:cNvPr id="0" name=""/>
        <dsp:cNvSpPr/>
      </dsp:nvSpPr>
      <dsp:spPr>
        <a:xfrm>
          <a:off x="0" y="1189356"/>
          <a:ext cx="10657568" cy="94822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A27B6-CE43-46DD-9E8E-19B9BEFADE07}">
      <dsp:nvSpPr>
        <dsp:cNvPr id="0" name=""/>
        <dsp:cNvSpPr/>
      </dsp:nvSpPr>
      <dsp:spPr>
        <a:xfrm>
          <a:off x="286838" y="1402707"/>
          <a:ext cx="521524" cy="521524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2000" r="-12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7B7CE-EFFF-4777-8F35-6688331D1939}">
      <dsp:nvSpPr>
        <dsp:cNvPr id="0" name=""/>
        <dsp:cNvSpPr/>
      </dsp:nvSpPr>
      <dsp:spPr>
        <a:xfrm>
          <a:off x="1095201" y="1189356"/>
          <a:ext cx="4795905" cy="948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54" tIns="100354" rIns="100354" bIns="10035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Pruebas de sistemas</a:t>
          </a:r>
        </a:p>
      </dsp:txBody>
      <dsp:txXfrm>
        <a:off x="1095201" y="1189356"/>
        <a:ext cx="4795905" cy="948226"/>
      </dsp:txXfrm>
    </dsp:sp>
    <dsp:sp modelId="{C015A7C3-917F-4165-A59A-A225935BA8A8}">
      <dsp:nvSpPr>
        <dsp:cNvPr id="0" name=""/>
        <dsp:cNvSpPr/>
      </dsp:nvSpPr>
      <dsp:spPr>
        <a:xfrm>
          <a:off x="5891106" y="1189356"/>
          <a:ext cx="4765390" cy="948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54" tIns="100354" rIns="100354" bIns="10035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Usabilidad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Interfaz de Usuario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Rendimiento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Configuracion</a:t>
          </a:r>
        </a:p>
      </dsp:txBody>
      <dsp:txXfrm>
        <a:off x="5891106" y="1189356"/>
        <a:ext cx="4765390" cy="948226"/>
      </dsp:txXfrm>
    </dsp:sp>
    <dsp:sp modelId="{6DB5D7FB-F64D-47E1-985D-DAA27F6C6BBD}">
      <dsp:nvSpPr>
        <dsp:cNvPr id="0" name=""/>
        <dsp:cNvSpPr/>
      </dsp:nvSpPr>
      <dsp:spPr>
        <a:xfrm>
          <a:off x="0" y="2374639"/>
          <a:ext cx="10657568" cy="94822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61193-C511-429C-AD26-75CE0761FEB1}">
      <dsp:nvSpPr>
        <dsp:cNvPr id="0" name=""/>
        <dsp:cNvSpPr/>
      </dsp:nvSpPr>
      <dsp:spPr>
        <a:xfrm>
          <a:off x="286838" y="2587990"/>
          <a:ext cx="521524" cy="521524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11000" r="-11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EBA27-3382-4B6C-8050-54711781095F}">
      <dsp:nvSpPr>
        <dsp:cNvPr id="0" name=""/>
        <dsp:cNvSpPr/>
      </dsp:nvSpPr>
      <dsp:spPr>
        <a:xfrm>
          <a:off x="1095201" y="2374639"/>
          <a:ext cx="9561296" cy="948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54" tIns="100354" rIns="100354" bIns="10035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Pruebas de Integración</a:t>
          </a:r>
        </a:p>
      </dsp:txBody>
      <dsp:txXfrm>
        <a:off x="1095201" y="2374639"/>
        <a:ext cx="9561296" cy="948226"/>
      </dsp:txXfrm>
    </dsp:sp>
    <dsp:sp modelId="{9B75C48E-F61A-42E4-B7FE-0E2CB654403F}">
      <dsp:nvSpPr>
        <dsp:cNvPr id="0" name=""/>
        <dsp:cNvSpPr/>
      </dsp:nvSpPr>
      <dsp:spPr>
        <a:xfrm>
          <a:off x="0" y="3559921"/>
          <a:ext cx="10657568" cy="94822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1A2FB-23C9-4F5D-9330-899B3F442ED2}">
      <dsp:nvSpPr>
        <dsp:cNvPr id="0" name=""/>
        <dsp:cNvSpPr/>
      </dsp:nvSpPr>
      <dsp:spPr>
        <a:xfrm>
          <a:off x="286838" y="3773272"/>
          <a:ext cx="521524" cy="521524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l="-35000" r="-35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F1F40-BAE4-4BAB-8C29-A51FA298ED82}">
      <dsp:nvSpPr>
        <dsp:cNvPr id="0" name=""/>
        <dsp:cNvSpPr/>
      </dsp:nvSpPr>
      <dsp:spPr>
        <a:xfrm>
          <a:off x="1095201" y="3559921"/>
          <a:ext cx="9561296" cy="948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54" tIns="100354" rIns="100354" bIns="10035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Pruebas de regresion</a:t>
          </a:r>
        </a:p>
      </dsp:txBody>
      <dsp:txXfrm>
        <a:off x="1095201" y="3559921"/>
        <a:ext cx="9561296" cy="9482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1A290-C207-4647-B06F-7F0059DF4655}">
      <dsp:nvSpPr>
        <dsp:cNvPr id="0" name=""/>
        <dsp:cNvSpPr/>
      </dsp:nvSpPr>
      <dsp:spPr>
        <a:xfrm>
          <a:off x="0" y="2720"/>
          <a:ext cx="37259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29C46-DDB3-4C6C-95CF-E6DA87F97FE3}">
      <dsp:nvSpPr>
        <dsp:cNvPr id="0" name=""/>
        <dsp:cNvSpPr/>
      </dsp:nvSpPr>
      <dsp:spPr>
        <a:xfrm>
          <a:off x="0" y="2720"/>
          <a:ext cx="3725961" cy="185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Jest</a:t>
          </a:r>
        </a:p>
      </dsp:txBody>
      <dsp:txXfrm>
        <a:off x="0" y="2720"/>
        <a:ext cx="3725961" cy="1855208"/>
      </dsp:txXfrm>
    </dsp:sp>
    <dsp:sp modelId="{A0C59A8F-3035-478A-9B95-2955DA6288A3}">
      <dsp:nvSpPr>
        <dsp:cNvPr id="0" name=""/>
        <dsp:cNvSpPr/>
      </dsp:nvSpPr>
      <dsp:spPr>
        <a:xfrm>
          <a:off x="0" y="1857929"/>
          <a:ext cx="37259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6BC23-4206-4179-9A9C-E8E156301F92}">
      <dsp:nvSpPr>
        <dsp:cNvPr id="0" name=""/>
        <dsp:cNvSpPr/>
      </dsp:nvSpPr>
      <dsp:spPr>
        <a:xfrm>
          <a:off x="0" y="1857929"/>
          <a:ext cx="3725961" cy="185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Mocha</a:t>
          </a:r>
        </a:p>
      </dsp:txBody>
      <dsp:txXfrm>
        <a:off x="0" y="1857929"/>
        <a:ext cx="3725961" cy="1855208"/>
      </dsp:txXfrm>
    </dsp:sp>
    <dsp:sp modelId="{C02C11B2-8F1B-4CE6-9D26-5046B9CBB88F}">
      <dsp:nvSpPr>
        <dsp:cNvPr id="0" name=""/>
        <dsp:cNvSpPr/>
      </dsp:nvSpPr>
      <dsp:spPr>
        <a:xfrm>
          <a:off x="0" y="3713137"/>
          <a:ext cx="372596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E17A0-5A85-45F9-A501-0B8D2E0C8245}">
      <dsp:nvSpPr>
        <dsp:cNvPr id="0" name=""/>
        <dsp:cNvSpPr/>
      </dsp:nvSpPr>
      <dsp:spPr>
        <a:xfrm>
          <a:off x="0" y="3713137"/>
          <a:ext cx="3725961" cy="185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Jasmine</a:t>
          </a:r>
        </a:p>
      </dsp:txBody>
      <dsp:txXfrm>
        <a:off x="0" y="3713137"/>
        <a:ext cx="3725961" cy="1855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1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9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30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4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98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08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712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73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0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6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6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35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39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10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5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3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8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1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4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0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9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0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1845F5A-061D-4825-9AE9-D7794091C6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5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1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1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microsoft.com/office/2007/relationships/hdphoto" Target="../media/hdphoto2.wdp"/><Relationship Id="rId7" Type="http://schemas.openxmlformats.org/officeDocument/2006/relationships/diagramLayout" Target="../diagrams/layou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diagramData" Target="../diagrams/data3.xml"/><Relationship Id="rId5" Type="http://schemas.microsoft.com/office/2007/relationships/hdphoto" Target="../media/hdphoto1.wdp"/><Relationship Id="rId10" Type="http://schemas.microsoft.com/office/2007/relationships/diagramDrawing" Target="../diagrams/drawing3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48E920-B434-4173-B69D-5198234BF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6524" y="-102526"/>
            <a:ext cx="6268768" cy="20215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600" i="0" cap="none" dirty="0">
                <a:solidFill>
                  <a:schemeClr val="tx1"/>
                </a:solidFill>
              </a:rPr>
              <a:t>Universidad Laica Eloy Alfaro De Manabí</a:t>
            </a:r>
            <a:br>
              <a:rPr lang="en-US" sz="2600" i="0" cap="none" dirty="0">
                <a:solidFill>
                  <a:schemeClr val="tx1"/>
                </a:solidFill>
              </a:rPr>
            </a:br>
            <a:r>
              <a:rPr lang="en-US" sz="2600" i="0" cap="none" dirty="0">
                <a:solidFill>
                  <a:schemeClr val="tx1"/>
                </a:solidFill>
              </a:rPr>
              <a:t>Facultad De Ciencias Informáticas </a:t>
            </a:r>
            <a:br>
              <a:rPr lang="en-US" sz="2600" i="0" cap="none" dirty="0">
                <a:solidFill>
                  <a:schemeClr val="tx1"/>
                </a:solidFill>
              </a:rPr>
            </a:br>
            <a:r>
              <a:rPr lang="en-US" sz="2600" i="0" cap="none" dirty="0">
                <a:solidFill>
                  <a:schemeClr val="tx1"/>
                </a:solidFill>
              </a:rPr>
              <a:t>Carrera Tecnología De La Información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5C2A97A-D6F9-4D3E-9CDA-C8B09D1C51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51" r="12118" b="-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5" name="Subtítulo 4">
            <a:extLst>
              <a:ext uri="{FF2B5EF4-FFF2-40B4-BE49-F238E27FC236}">
                <a16:creationId xmlns:a16="http://schemas.microsoft.com/office/drawing/2014/main" id="{EF955D55-C743-48D6-B2AF-8C5B8CDCA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0305" y="2933663"/>
            <a:ext cx="4920019" cy="3244755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r>
              <a:rPr lang="en-US" sz="1600" b="1" dirty="0"/>
              <a:t>INTEGRANTES:</a:t>
            </a:r>
          </a:p>
          <a:p>
            <a:pPr indent="-182880" algn="ctr">
              <a:buFont typeface="Wingdings" pitchFamily="2" charset="2"/>
              <a:buChar char="§"/>
            </a:pPr>
            <a:r>
              <a:rPr lang="en-US" sz="1600" dirty="0"/>
              <a:t>ANCHUNDIA DELGADO LENIN MOISES </a:t>
            </a:r>
          </a:p>
          <a:p>
            <a:pPr indent="-182880" algn="ctr">
              <a:buFont typeface="Wingdings" pitchFamily="2" charset="2"/>
              <a:buChar char="§"/>
            </a:pPr>
            <a:r>
              <a:rPr lang="en-US" sz="1600" dirty="0"/>
              <a:t>MACIAS PICO JOSSELYN STEFANY</a:t>
            </a:r>
          </a:p>
          <a:p>
            <a:pPr indent="-182880" algn="ctr">
              <a:buFont typeface="Wingdings" pitchFamily="2" charset="2"/>
              <a:buChar char="§"/>
            </a:pPr>
            <a:r>
              <a:rPr lang="en-US" sz="1600" dirty="0"/>
              <a:t>VILLAMAR PILOSO DAYANA LISSTEH</a:t>
            </a:r>
          </a:p>
          <a:p>
            <a:pPr indent="-182880" algn="ctr">
              <a:buFont typeface="Wingdings" pitchFamily="2" charset="2"/>
              <a:buChar char="§"/>
            </a:pPr>
            <a:endParaRPr lang="en-US" sz="1600" dirty="0"/>
          </a:p>
          <a:p>
            <a:pPr algn="ctr"/>
            <a:r>
              <a:rPr lang="en-US" sz="1600" b="1" dirty="0"/>
              <a:t>DOCENTE:</a:t>
            </a:r>
          </a:p>
          <a:p>
            <a:pPr indent="-182880" algn="ctr">
              <a:buFont typeface="Wingdings" pitchFamily="2" charset="2"/>
              <a:buChar char="§"/>
            </a:pPr>
            <a:r>
              <a:rPr lang="en-US" sz="1600" dirty="0"/>
              <a:t>ING. JOHN CEVALLOS MACIAS </a:t>
            </a:r>
          </a:p>
          <a:p>
            <a:pPr indent="-182880" algn="ctr">
              <a:buFont typeface="Wingdings" pitchFamily="2" charset="2"/>
              <a:buChar char="§"/>
            </a:pPr>
            <a:endParaRPr lang="en-US" sz="1600" dirty="0"/>
          </a:p>
          <a:p>
            <a:pPr algn="ctr"/>
            <a:r>
              <a:rPr lang="en-US" sz="1600" b="1" dirty="0"/>
              <a:t>CURSO:</a:t>
            </a:r>
          </a:p>
          <a:p>
            <a:pPr indent="-182880" algn="ctr">
              <a:buFont typeface="Wingdings" pitchFamily="2" charset="2"/>
              <a:buChar char="§"/>
            </a:pPr>
            <a:r>
              <a:rPr lang="en-US" sz="1600" dirty="0"/>
              <a:t>6 “B”</a:t>
            </a:r>
          </a:p>
          <a:p>
            <a:pPr indent="-182880">
              <a:buFont typeface="Wingdings" pitchFamily="2" charset="2"/>
              <a:buChar char="§"/>
            </a:pPr>
            <a:endParaRPr lang="en-US" sz="16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EE0CE0E-4D4B-4394-BBC7-38BE3242F257}"/>
              </a:ext>
            </a:extLst>
          </p:cNvPr>
          <p:cNvSpPr txBox="1">
            <a:spLocks/>
          </p:cNvSpPr>
          <p:nvPr/>
        </p:nvSpPr>
        <p:spPr>
          <a:xfrm>
            <a:off x="7297891" y="2052475"/>
            <a:ext cx="3474621" cy="495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i="0" dirty="0">
                <a:latin typeface="+mn-lt"/>
                <a:ea typeface="+mn-ea"/>
                <a:cs typeface="+mn-cs"/>
              </a:rPr>
              <a:t>TESTEO UNITARIO</a:t>
            </a:r>
          </a:p>
        </p:txBody>
      </p:sp>
    </p:spTree>
    <p:extLst>
      <p:ext uri="{BB962C8B-B14F-4D97-AF65-F5344CB8AC3E}">
        <p14:creationId xmlns:p14="http://schemas.microsoft.com/office/powerpoint/2010/main" val="2334743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91DEAA99-0350-4922-A608-C0E3C75D64C0}"/>
              </a:ext>
            </a:extLst>
          </p:cNvPr>
          <p:cNvSpPr txBox="1">
            <a:spLocks/>
          </p:cNvSpPr>
          <p:nvPr/>
        </p:nvSpPr>
        <p:spPr>
          <a:xfrm>
            <a:off x="1069850" y="844902"/>
            <a:ext cx="5818858" cy="5168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/>
            <a:r>
              <a:rPr lang="en-US" dirty="0">
                <a:effectLst/>
              </a:rPr>
              <a:t>Es </a:t>
            </a:r>
            <a:r>
              <a:rPr lang="en-US" dirty="0" err="1">
                <a:effectLst/>
              </a:rPr>
              <a:t>el</a:t>
            </a:r>
            <a:r>
              <a:rPr lang="en-US" dirty="0">
                <a:effectLst/>
              </a:rPr>
              <a:t> framework de test de Facebook, con </a:t>
            </a:r>
            <a:r>
              <a:rPr lang="en-US" dirty="0" err="1">
                <a:effectLst/>
              </a:rPr>
              <a:t>el</a:t>
            </a:r>
            <a:r>
              <a:rPr lang="en-US" dirty="0">
                <a:effectLst/>
              </a:rPr>
              <a:t> que se </a:t>
            </a:r>
            <a:r>
              <a:rPr lang="en-US" dirty="0" err="1">
                <a:effectLst/>
              </a:rPr>
              <a:t>hacen</a:t>
            </a:r>
            <a:r>
              <a:rPr lang="en-US" dirty="0">
                <a:effectLst/>
              </a:rPr>
              <a:t> los test de React, </a:t>
            </a:r>
            <a:r>
              <a:rPr lang="en-US" dirty="0" err="1">
                <a:effectLst/>
              </a:rPr>
              <a:t>pero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también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puede</a:t>
            </a:r>
            <a:r>
              <a:rPr lang="en-US" dirty="0">
                <a:effectLst/>
              </a:rPr>
              <a:t> usar con </a:t>
            </a:r>
            <a:r>
              <a:rPr lang="en-US" dirty="0" err="1">
                <a:effectLst/>
              </a:rPr>
              <a:t>otros</a:t>
            </a:r>
            <a:r>
              <a:rPr lang="en-US" dirty="0">
                <a:effectLst/>
              </a:rPr>
              <a:t> frameworks </a:t>
            </a:r>
            <a:r>
              <a:rPr lang="en-US" dirty="0" err="1">
                <a:effectLst/>
              </a:rPr>
              <a:t>como</a:t>
            </a:r>
            <a:r>
              <a:rPr lang="en-US" dirty="0">
                <a:effectLst/>
              </a:rPr>
              <a:t> Vue o Angular, </a:t>
            </a:r>
            <a:r>
              <a:rPr lang="en-US" dirty="0" err="1">
                <a:effectLst/>
              </a:rPr>
              <a:t>incluso</a:t>
            </a:r>
            <a:r>
              <a:rPr lang="en-US" dirty="0">
                <a:effectLst/>
              </a:rPr>
              <a:t> con </a:t>
            </a:r>
            <a:r>
              <a:rPr lang="en-US" dirty="0" err="1">
                <a:effectLst/>
              </a:rPr>
              <a:t>VanillaJs</a:t>
            </a:r>
            <a:r>
              <a:rPr lang="en-US" dirty="0">
                <a:effectLst/>
              </a:rPr>
              <a:t>.</a:t>
            </a:r>
          </a:p>
          <a:p>
            <a:pPr marL="342900" lvl="0"/>
            <a:r>
              <a:rPr lang="en-US" dirty="0">
                <a:effectLst/>
              </a:rPr>
              <a:t>Es </a:t>
            </a:r>
            <a:r>
              <a:rPr lang="en-US" dirty="0" err="1">
                <a:effectLst/>
              </a:rPr>
              <a:t>muy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rápido</a:t>
            </a:r>
            <a:r>
              <a:rPr lang="en-US" dirty="0">
                <a:effectLst/>
              </a:rPr>
              <a:t> y </a:t>
            </a:r>
            <a:r>
              <a:rPr lang="en-US" dirty="0" err="1">
                <a:effectLst/>
              </a:rPr>
              <a:t>muy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fácil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aprender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empiezas</a:t>
            </a:r>
            <a:r>
              <a:rPr lang="en-US" dirty="0">
                <a:effectLst/>
              </a:rPr>
              <a:t> con los test.</a:t>
            </a:r>
          </a:p>
          <a:p>
            <a:pPr marL="342900" lvl="0"/>
            <a:r>
              <a:rPr lang="en-US" dirty="0">
                <a:effectLst/>
              </a:rPr>
              <a:t>Nos </a:t>
            </a:r>
            <a:r>
              <a:rPr lang="en-US" dirty="0" err="1">
                <a:effectLst/>
              </a:rPr>
              <a:t>permite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hacer</a:t>
            </a:r>
            <a:r>
              <a:rPr lang="en-US" dirty="0">
                <a:effectLst/>
              </a:rPr>
              <a:t> test por snapshot (test para </a:t>
            </a:r>
            <a:r>
              <a:rPr lang="en-US" dirty="0" err="1">
                <a:effectLst/>
              </a:rPr>
              <a:t>asegurarnos</a:t>
            </a:r>
            <a:r>
              <a:rPr lang="en-US" dirty="0">
                <a:effectLst/>
              </a:rPr>
              <a:t> de que </a:t>
            </a:r>
            <a:r>
              <a:rPr lang="en-US" dirty="0" err="1">
                <a:effectLst/>
              </a:rPr>
              <a:t>nuestra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interfaz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usuario</a:t>
            </a:r>
            <a:r>
              <a:rPr lang="en-US" dirty="0">
                <a:effectLst/>
              </a:rPr>
              <a:t> no cambia).</a:t>
            </a:r>
          </a:p>
          <a:p>
            <a:pPr marL="342900" lvl="0">
              <a:spcAft>
                <a:spcPts val="800"/>
              </a:spcAft>
            </a:pPr>
            <a:r>
              <a:rPr lang="en-US" dirty="0">
                <a:effectLst/>
              </a:rPr>
              <a:t>Nos da la </a:t>
            </a:r>
            <a:r>
              <a:rPr lang="en-US" dirty="0" err="1">
                <a:effectLst/>
              </a:rPr>
              <a:t>posibilidad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crear</a:t>
            </a:r>
            <a:r>
              <a:rPr lang="en-US" dirty="0">
                <a:effectLst/>
              </a:rPr>
              <a:t> Spies para </a:t>
            </a:r>
            <a:r>
              <a:rPr lang="en-US" dirty="0" err="1">
                <a:effectLst/>
              </a:rPr>
              <a:t>métodos</a:t>
            </a:r>
            <a:r>
              <a:rPr lang="en-US" dirty="0">
                <a:effectLst/>
              </a:rPr>
              <a:t> y mocks de </a:t>
            </a:r>
            <a:r>
              <a:rPr lang="en-US" dirty="0" err="1">
                <a:effectLst/>
              </a:rPr>
              <a:t>manera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muy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sencilla</a:t>
            </a:r>
            <a:r>
              <a:rPr lang="en-US" dirty="0">
                <a:effectLst/>
              </a:rPr>
              <a:t>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34BCD935-80A5-47F0-805F-5EEF4A4A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chemeClr val="bg1">
                    <a:shade val="97000"/>
                    <a:satMod val="150000"/>
                  </a:schemeClr>
                </a:solidFill>
              </a:rPr>
              <a:t>Jest</a:t>
            </a:r>
          </a:p>
        </p:txBody>
      </p:sp>
    </p:spTree>
    <p:extLst>
      <p:ext uri="{BB962C8B-B14F-4D97-AF65-F5344CB8AC3E}">
        <p14:creationId xmlns:p14="http://schemas.microsoft.com/office/powerpoint/2010/main" val="166021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34BCD935-80A5-47F0-805F-5EEF4A4A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mocha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6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7EB175AD-583B-4F35-8C31-E3680ABF1D55}"/>
              </a:ext>
            </a:extLst>
          </p:cNvPr>
          <p:cNvSpPr txBox="1">
            <a:spLocks/>
          </p:cNvSpPr>
          <p:nvPr/>
        </p:nvSpPr>
        <p:spPr>
          <a:xfrm>
            <a:off x="6081089" y="725394"/>
            <a:ext cx="5142658" cy="540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/>
            <a:r>
              <a:rPr lang="en-US">
                <a:effectLst/>
              </a:rPr>
              <a:t>Es uno de los frameworks más usados desde hace bastantes años.</a:t>
            </a:r>
          </a:p>
          <a:p>
            <a:pPr marL="342900" lvl="0"/>
            <a:r>
              <a:rPr lang="en-US">
                <a:effectLst/>
              </a:rPr>
              <a:t>Se puede usar junto con otros frameworks de test, como Chai o Enzyme.</a:t>
            </a:r>
          </a:p>
          <a:p>
            <a:pPr marL="342900" lvl="0"/>
            <a:r>
              <a:rPr lang="en-US">
                <a:effectLst/>
              </a:rPr>
              <a:t>Dispone de una gran cantidad de documentación.</a:t>
            </a:r>
          </a:p>
          <a:p>
            <a:pPr marL="342900" lvl="0"/>
            <a:r>
              <a:rPr lang="en-US">
                <a:effectLst/>
              </a:rPr>
              <a:t>Es una herramienta muy flexible debido a la gran comunidad que lo respalda</a:t>
            </a:r>
          </a:p>
        </p:txBody>
      </p:sp>
    </p:spTree>
    <p:extLst>
      <p:ext uri="{BB962C8B-B14F-4D97-AF65-F5344CB8AC3E}">
        <p14:creationId xmlns:p14="http://schemas.microsoft.com/office/powerpoint/2010/main" val="268603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809861AD-347C-4D5C-B193-8E9EF866BBA1}"/>
              </a:ext>
            </a:extLst>
          </p:cNvPr>
          <p:cNvSpPr txBox="1">
            <a:spLocks/>
          </p:cNvSpPr>
          <p:nvPr/>
        </p:nvSpPr>
        <p:spPr>
          <a:xfrm>
            <a:off x="1069850" y="844902"/>
            <a:ext cx="5818858" cy="5168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/>
            <a:r>
              <a:rPr lang="en-US" dirty="0">
                <a:effectLst/>
              </a:rPr>
              <a:t>Es </a:t>
            </a:r>
            <a:r>
              <a:rPr lang="en-US" dirty="0" err="1">
                <a:effectLst/>
              </a:rPr>
              <a:t>el</a:t>
            </a:r>
            <a:r>
              <a:rPr lang="en-US" dirty="0">
                <a:effectLst/>
              </a:rPr>
              <a:t> framework </a:t>
            </a:r>
            <a:r>
              <a:rPr lang="en-US" dirty="0" err="1">
                <a:effectLst/>
              </a:rPr>
              <a:t>recomendado</a:t>
            </a:r>
            <a:r>
              <a:rPr lang="en-US" dirty="0">
                <a:effectLst/>
              </a:rPr>
              <a:t> por Angular para los test </a:t>
            </a:r>
            <a:r>
              <a:rPr lang="en-US" dirty="0" err="1">
                <a:effectLst/>
              </a:rPr>
              <a:t>unitarios</a:t>
            </a:r>
            <a:r>
              <a:rPr lang="en-US" dirty="0">
                <a:effectLst/>
              </a:rPr>
              <a:t>.</a:t>
            </a:r>
          </a:p>
          <a:p>
            <a:pPr marL="342900" lvl="0"/>
            <a:r>
              <a:rPr lang="en-US" dirty="0">
                <a:effectLst/>
              </a:rPr>
              <a:t>Es </a:t>
            </a:r>
            <a:r>
              <a:rPr lang="en-US" dirty="0" err="1">
                <a:effectLst/>
              </a:rPr>
              <a:t>fácil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empezar</a:t>
            </a:r>
            <a:r>
              <a:rPr lang="en-US" dirty="0">
                <a:effectLst/>
              </a:rPr>
              <a:t> con </a:t>
            </a:r>
            <a:r>
              <a:rPr lang="en-US" dirty="0" err="1">
                <a:effectLst/>
              </a:rPr>
              <a:t>este</a:t>
            </a:r>
            <a:r>
              <a:rPr lang="en-US" dirty="0">
                <a:effectLst/>
              </a:rPr>
              <a:t> framework, con una </a:t>
            </a:r>
            <a:r>
              <a:rPr lang="en-US" dirty="0" err="1">
                <a:effectLst/>
              </a:rPr>
              <a:t>curva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aprendizaje</a:t>
            </a:r>
            <a:r>
              <a:rPr lang="en-US" dirty="0">
                <a:effectLst/>
              </a:rPr>
              <a:t> suave.</a:t>
            </a:r>
          </a:p>
          <a:p>
            <a:pPr marL="342900" lvl="0"/>
            <a:r>
              <a:rPr lang="en-US" dirty="0">
                <a:effectLst/>
              </a:rPr>
              <a:t>Jest </a:t>
            </a:r>
            <a:r>
              <a:rPr lang="en-US" dirty="0" err="1">
                <a:effectLst/>
              </a:rPr>
              <a:t>está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basado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en</a:t>
            </a:r>
            <a:r>
              <a:rPr lang="en-US" dirty="0">
                <a:effectLst/>
              </a:rPr>
              <a:t> Jasmine.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34BCD935-80A5-47F0-805F-5EEF4A4A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shade val="97000"/>
                    <a:satMod val="150000"/>
                  </a:schemeClr>
                </a:solidFill>
              </a:rPr>
              <a:t>Jasmine</a:t>
            </a:r>
          </a:p>
        </p:txBody>
      </p:sp>
    </p:spTree>
    <p:extLst>
      <p:ext uri="{BB962C8B-B14F-4D97-AF65-F5344CB8AC3E}">
        <p14:creationId xmlns:p14="http://schemas.microsoft.com/office/powerpoint/2010/main" val="1671495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4BCD935-80A5-47F0-805F-5EEF4A4AE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EJEMPLO:</a:t>
            </a:r>
          </a:p>
        </p:txBody>
      </p:sp>
    </p:spTree>
    <p:extLst>
      <p:ext uri="{BB962C8B-B14F-4D97-AF65-F5344CB8AC3E}">
        <p14:creationId xmlns:p14="http://schemas.microsoft.com/office/powerpoint/2010/main" val="74824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F30A4D7-4FCE-424E-B8C4-BCB57E6F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77" y="2313432"/>
            <a:ext cx="4924552" cy="1609344"/>
          </a:xfrm>
        </p:spPr>
        <p:txBody>
          <a:bodyPr/>
          <a:lstStyle/>
          <a:p>
            <a:r>
              <a:rPr lang="es-MX" sz="5400" dirty="0"/>
              <a:t>Calculator.js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5CCABDD-5916-4EF9-975F-65F6670B0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43072"/>
            <a:ext cx="4590340" cy="6571855"/>
          </a:xfrm>
        </p:spPr>
      </p:pic>
    </p:spTree>
    <p:extLst>
      <p:ext uri="{BB962C8B-B14F-4D97-AF65-F5344CB8AC3E}">
        <p14:creationId xmlns:p14="http://schemas.microsoft.com/office/powerpoint/2010/main" val="372131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C8D3C4FF-F282-4F77-B60F-40C3F7BDB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2893" y="309803"/>
            <a:ext cx="6722705" cy="6238394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BF30A4D7-4FCE-424E-B8C4-BCB57E6F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06" y="2255375"/>
            <a:ext cx="4924552" cy="1609344"/>
          </a:xfrm>
        </p:spPr>
        <p:txBody>
          <a:bodyPr/>
          <a:lstStyle/>
          <a:p>
            <a:r>
              <a:rPr lang="es-MX" sz="5400" dirty="0"/>
              <a:t>Calculator.spec.js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371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F30A4D7-4FCE-424E-B8C4-BCB57E6F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20" y="252404"/>
            <a:ext cx="4924552" cy="1609344"/>
          </a:xfrm>
        </p:spPr>
        <p:txBody>
          <a:bodyPr/>
          <a:lstStyle/>
          <a:p>
            <a:r>
              <a:rPr lang="es-MX" sz="5400" dirty="0"/>
              <a:t>Calculator.html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6FD5AA-A1B7-447F-AACD-148340E18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6889" y="2071918"/>
            <a:ext cx="8007340" cy="4039847"/>
          </a:xfrm>
        </p:spPr>
      </p:pic>
    </p:spTree>
    <p:extLst>
      <p:ext uri="{BB962C8B-B14F-4D97-AF65-F5344CB8AC3E}">
        <p14:creationId xmlns:p14="http://schemas.microsoft.com/office/powerpoint/2010/main" val="3811363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F30A4D7-4FCE-424E-B8C4-BCB57E6F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20" y="252404"/>
            <a:ext cx="4924552" cy="1609344"/>
          </a:xfrm>
        </p:spPr>
        <p:txBody>
          <a:bodyPr/>
          <a:lstStyle/>
          <a:p>
            <a:r>
              <a:rPr lang="es-MX" sz="5400" dirty="0"/>
              <a:t>ejecutable</a:t>
            </a:r>
            <a:endParaRPr lang="es-MX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8BB5BBF-2242-4AFD-83D7-E530341AC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66" y="1861747"/>
            <a:ext cx="9876647" cy="3134505"/>
          </a:xfrm>
        </p:spPr>
      </p:pic>
    </p:spTree>
    <p:extLst>
      <p:ext uri="{BB962C8B-B14F-4D97-AF65-F5344CB8AC3E}">
        <p14:creationId xmlns:p14="http://schemas.microsoft.com/office/powerpoint/2010/main" val="333366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8C84B8E-16E8-4E54-B4AC-84CE5159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4BCD935-80A5-47F0-805F-5EEF4A4A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10054"/>
            <a:ext cx="6558608" cy="4580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¿Qué ES TESTEO?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CE9EEEA-5DB7-4DC7-AF9F-74D1C19B7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199147-B958-49C0-9BE2-65BDD892F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C784F97-DA29-4F07-AECB-82493395E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91947" y="1678210"/>
            <a:ext cx="2989007" cy="34439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  <a:effectLst/>
              </a:rPr>
              <a:t>s </a:t>
            </a:r>
            <a:r>
              <a:rPr lang="en-US" dirty="0" err="1">
                <a:solidFill>
                  <a:srgbClr val="000000"/>
                </a:solidFill>
                <a:effectLst/>
              </a:rPr>
              <a:t>el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proceso</a:t>
            </a:r>
            <a:r>
              <a:rPr lang="en-US" dirty="0">
                <a:solidFill>
                  <a:srgbClr val="000000"/>
                </a:solidFill>
                <a:effectLst/>
              </a:rPr>
              <a:t> de </a:t>
            </a:r>
            <a:r>
              <a:rPr lang="en-US" dirty="0" err="1">
                <a:solidFill>
                  <a:srgbClr val="000000"/>
                </a:solidFill>
                <a:effectLst/>
              </a:rPr>
              <a:t>testear</a:t>
            </a:r>
            <a:r>
              <a:rPr lang="en-US" dirty="0">
                <a:solidFill>
                  <a:srgbClr val="000000"/>
                </a:solidFill>
                <a:effectLst/>
              </a:rPr>
              <a:t> o de </a:t>
            </a:r>
            <a:r>
              <a:rPr lang="en-US" dirty="0" err="1">
                <a:solidFill>
                  <a:srgbClr val="000000"/>
                </a:solidFill>
                <a:effectLst/>
              </a:rPr>
              <a:t>probar</a:t>
            </a:r>
            <a:r>
              <a:rPr lang="en-US" dirty="0">
                <a:solidFill>
                  <a:srgbClr val="000000"/>
                </a:solidFill>
                <a:effectLst/>
              </a:rPr>
              <a:t> que algo </a:t>
            </a:r>
            <a:r>
              <a:rPr lang="en-US" dirty="0" err="1">
                <a:solidFill>
                  <a:srgbClr val="000000"/>
                </a:solidFill>
                <a:effectLst/>
              </a:rPr>
              <a:t>funciona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como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debería</a:t>
            </a:r>
            <a:r>
              <a:rPr lang="en-US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70505D-EC2C-4D1A-86DE-258377807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DF20BDF-18D7-4E94-9BA1-9CEB4047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46920" y="5257800"/>
            <a:chExt cx="1080904" cy="108090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F42242-4089-4E5D-95C3-C113C73DA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46920" y="5257800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96F87F1-ABB5-42FB-86BD-EED111CD3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55011" y="5365890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77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C784F97-DA29-4F07-AECB-82493395E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1886454"/>
            <a:ext cx="3807282" cy="30850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800"/>
              </a:spcAft>
            </a:pPr>
            <a:r>
              <a:rPr lang="en-US" sz="1800" dirty="0"/>
              <a:t>El testing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programación</a:t>
            </a:r>
            <a:r>
              <a:rPr lang="en-US" sz="1800" dirty="0"/>
              <a:t> se </a:t>
            </a:r>
            <a:r>
              <a:rPr lang="en-US" sz="1800" dirty="0" err="1"/>
              <a:t>refiere</a:t>
            </a:r>
            <a:r>
              <a:rPr lang="en-US" sz="1800" dirty="0"/>
              <a:t> a la </a:t>
            </a:r>
            <a:r>
              <a:rPr lang="en-US" sz="1800" dirty="0" err="1"/>
              <a:t>comprobación</a:t>
            </a:r>
            <a:r>
              <a:rPr lang="en-US" sz="1800" dirty="0"/>
              <a:t> de que </a:t>
            </a:r>
            <a:r>
              <a:rPr lang="en-US" sz="1800" dirty="0" err="1"/>
              <a:t>todo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código</a:t>
            </a:r>
            <a:r>
              <a:rPr lang="en-US" sz="1800" dirty="0"/>
              <a:t> que se ha </a:t>
            </a:r>
            <a:r>
              <a:rPr lang="en-US" sz="1800" dirty="0" err="1"/>
              <a:t>escrito</a:t>
            </a:r>
            <a:r>
              <a:rPr lang="en-US" sz="1800" dirty="0"/>
              <a:t> </a:t>
            </a:r>
            <a:r>
              <a:rPr lang="en-US" sz="1800" dirty="0" err="1"/>
              <a:t>funciona</a:t>
            </a:r>
            <a:r>
              <a:rPr lang="en-US" sz="1800" dirty="0"/>
              <a:t>.</a:t>
            </a:r>
          </a:p>
          <a:p>
            <a:pPr>
              <a:spcAft>
                <a:spcPts val="800"/>
              </a:spcAft>
            </a:pPr>
            <a:r>
              <a:rPr lang="en-US" sz="1800" dirty="0"/>
              <a:t>Se </a:t>
            </a:r>
            <a:r>
              <a:rPr lang="en-US" sz="1800" dirty="0" err="1"/>
              <a:t>trata</a:t>
            </a:r>
            <a:r>
              <a:rPr lang="en-US" sz="1800" dirty="0"/>
              <a:t> de </a:t>
            </a:r>
            <a:r>
              <a:rPr lang="en-US" sz="1800" dirty="0" err="1"/>
              <a:t>comprobar</a:t>
            </a:r>
            <a:r>
              <a:rPr lang="en-US" sz="1800" dirty="0"/>
              <a:t> que, ante </a:t>
            </a:r>
            <a:r>
              <a:rPr lang="en-US" sz="1800" dirty="0" err="1"/>
              <a:t>todas</a:t>
            </a:r>
            <a:r>
              <a:rPr lang="en-US" sz="1800" dirty="0"/>
              <a:t> las </a:t>
            </a:r>
            <a:r>
              <a:rPr lang="en-US" sz="1800" dirty="0" err="1"/>
              <a:t>situaciones</a:t>
            </a:r>
            <a:r>
              <a:rPr lang="en-US" sz="1800" dirty="0"/>
              <a:t> a las que se 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enfrentar</a:t>
            </a:r>
            <a:r>
              <a:rPr lang="en-US" sz="1800" dirty="0"/>
              <a:t> </a:t>
            </a:r>
            <a:r>
              <a:rPr lang="en-US" sz="1800" dirty="0" err="1"/>
              <a:t>vuestra</a:t>
            </a:r>
            <a:r>
              <a:rPr lang="en-US" sz="1800" dirty="0"/>
              <a:t> app, la </a:t>
            </a:r>
            <a:r>
              <a:rPr lang="en-US" sz="1800" dirty="0" err="1"/>
              <a:t>respuesta</a:t>
            </a:r>
            <a:r>
              <a:rPr lang="en-US" sz="1800" dirty="0"/>
              <a:t> es la </a:t>
            </a:r>
            <a:r>
              <a:rPr lang="en-US" sz="1800" dirty="0" err="1"/>
              <a:t>correcta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caso</a:t>
            </a:r>
            <a:r>
              <a:rPr lang="en-US" sz="1800" dirty="0"/>
              <a:t>.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34BCD935-80A5-47F0-805F-5EEF4A4A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¿Qué ES TESTEO EN PROGRAMACION?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700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E15AAB4E-1AF6-4A73-9822-087B0F4ED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4BCD935-80A5-47F0-805F-5EEF4A4A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6707157" cy="5571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96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UNIT TESTING (TESTEO UNTARIO)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FD794DA-8ACE-4EC4-8EB7-A34B9F6C1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454" y="-2"/>
            <a:ext cx="4513546" cy="685800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C784F97-DA29-4F07-AECB-82493395E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94091" y="643465"/>
            <a:ext cx="3725961" cy="5571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200" dirty="0">
                <a:solidFill>
                  <a:srgbClr val="000000"/>
                </a:solidFill>
                <a:effectLst/>
              </a:rPr>
              <a:t>Que es 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el</a:t>
            </a:r>
            <a:r>
              <a:rPr lang="en-US" sz="220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proceso</a:t>
            </a:r>
            <a:r>
              <a:rPr lang="en-US" sz="2200" dirty="0">
                <a:solidFill>
                  <a:srgbClr val="000000"/>
                </a:solidFill>
                <a:effectLst/>
              </a:rPr>
              <a:t> de 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escribir</a:t>
            </a:r>
            <a:r>
              <a:rPr lang="en-US" sz="220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código</a:t>
            </a:r>
            <a:r>
              <a:rPr lang="en-US" sz="2200" dirty="0">
                <a:solidFill>
                  <a:srgbClr val="000000"/>
                </a:solidFill>
                <a:effectLst/>
              </a:rPr>
              <a:t> que 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compruebe</a:t>
            </a:r>
            <a:r>
              <a:rPr lang="en-US" sz="220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el</a:t>
            </a:r>
            <a:r>
              <a:rPr lang="en-US" sz="2200" dirty="0">
                <a:solidFill>
                  <a:srgbClr val="000000"/>
                </a:solidFill>
                <a:effectLst/>
              </a:rPr>
              <a:t> 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código</a:t>
            </a:r>
            <a:r>
              <a:rPr lang="en-US" sz="2200" dirty="0">
                <a:solidFill>
                  <a:srgbClr val="000000"/>
                </a:solidFill>
                <a:effectLst/>
              </a:rPr>
              <a:t> original del </a:t>
            </a:r>
            <a:r>
              <a:rPr lang="en-US" sz="2200" dirty="0" err="1">
                <a:solidFill>
                  <a:srgbClr val="000000"/>
                </a:solidFill>
                <a:effectLst/>
              </a:rPr>
              <a:t>proyecto</a:t>
            </a:r>
            <a:endParaRPr lang="en-US" sz="2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39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34BCD935-80A5-47F0-805F-5EEF4A4A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dirty="0">
                <a:solidFill>
                  <a:srgbClr val="FFFFFF"/>
                </a:solidFill>
              </a:rPr>
              <a:t>Para que </a:t>
            </a:r>
            <a:r>
              <a:rPr lang="en-US" sz="6000" dirty="0" err="1">
                <a:solidFill>
                  <a:srgbClr val="FFFFFF"/>
                </a:solidFill>
              </a:rPr>
              <a:t>sirven</a:t>
            </a:r>
            <a:r>
              <a:rPr lang="en-US" sz="6000" dirty="0">
                <a:solidFill>
                  <a:srgbClr val="FFFFFF"/>
                </a:solidFill>
              </a:rPr>
              <a:t> los UNIT TESTING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Subtítulo 2">
            <a:extLst>
              <a:ext uri="{FF2B5EF4-FFF2-40B4-BE49-F238E27FC236}">
                <a16:creationId xmlns:a16="http://schemas.microsoft.com/office/drawing/2014/main" id="{09D26212-B276-4395-A566-2F22EB732628}"/>
              </a:ext>
            </a:extLst>
          </p:cNvPr>
          <p:cNvSpPr txBox="1">
            <a:spLocks/>
          </p:cNvSpPr>
          <p:nvPr/>
        </p:nvSpPr>
        <p:spPr>
          <a:xfrm>
            <a:off x="7821535" y="1767887"/>
            <a:ext cx="3807282" cy="308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800"/>
              </a:spcAft>
            </a:pPr>
            <a:r>
              <a:rPr lang="es-MX" sz="2400" dirty="0"/>
              <a:t>Los test unitarios sirven para asegurarnos de que un bloque de nuestro código, función o clase, funcionan correctamente y abarca la mayoría de los casos de uso que se puedan dar. </a:t>
            </a:r>
          </a:p>
        </p:txBody>
      </p:sp>
    </p:spTree>
    <p:extLst>
      <p:ext uri="{BB962C8B-B14F-4D97-AF65-F5344CB8AC3E}">
        <p14:creationId xmlns:p14="http://schemas.microsoft.com/office/powerpoint/2010/main" val="61833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3ABE9F-D485-4EE1-8561-B4D51AC1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/>
              <a:t>RAZONES POR LAS QUE SE UTILIZA: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8546F42-D140-441B-9D24-5582C6AB425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58992403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15270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F85E0883-9001-4D4E-9C91-E8D165DA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4AEEF45-F5C8-4322-9C98-33BB7A5A2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85E4386-A445-455A-91C4-16DE5DA9F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13ABE9F-D485-4EE1-8561-B4D51AC1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Tipos de </a:t>
            </a:r>
            <a:r>
              <a:rPr lang="en-US" dirty="0" err="1"/>
              <a:t>pruebas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Pruebas de aceptación de software según el ISTQB - La Oficina de Proyectos  de Informática">
            <a:extLst>
              <a:ext uri="{FF2B5EF4-FFF2-40B4-BE49-F238E27FC236}">
                <a16:creationId xmlns:a16="http://schemas.microsoft.com/office/drawing/2014/main" id="{492ECA84-047A-47EF-BED3-9972CE12CA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F8546F42-D140-441B-9D24-5582C6AB425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2594824"/>
              </p:ext>
            </p:extLst>
          </p:nvPr>
        </p:nvGraphicFramePr>
        <p:xfrm>
          <a:off x="467632" y="2174659"/>
          <a:ext cx="10657568" cy="451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86907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C784F97-DA29-4F07-AECB-82493395E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24" y="1886454"/>
            <a:ext cx="3807282" cy="30850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Aft>
                <a:spcPts val="800"/>
              </a:spcAft>
            </a:pPr>
            <a:r>
              <a:rPr lang="es-MX" sz="1800" dirty="0"/>
              <a:t>Un </a:t>
            </a:r>
            <a:r>
              <a:rPr lang="es-MX" sz="1800" dirty="0" err="1"/>
              <a:t>framework</a:t>
            </a:r>
            <a:r>
              <a:rPr lang="es-MX" sz="1800" dirty="0"/>
              <a:t> de pruebas unitarias es una herramienta que nos permite escribir pruebas sobre un bloque de código, ejecutándolo bajo un entorno de </a:t>
            </a:r>
            <a:r>
              <a:rPr lang="es-MX" sz="1800" dirty="0" err="1"/>
              <a:t>javascript</a:t>
            </a:r>
            <a:r>
              <a:rPr lang="es-MX" sz="1800" dirty="0"/>
              <a:t> sin necesidad de interferir en el IDE ni en la propia aplicación.</a:t>
            </a:r>
            <a:endParaRPr lang="en-US" sz="180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34BCD935-80A5-47F0-805F-5EEF4A4A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507" y="1316890"/>
            <a:ext cx="4606394" cy="42242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MX" sz="6000" dirty="0">
                <a:solidFill>
                  <a:srgbClr val="FFFFFF"/>
                </a:solidFill>
              </a:rPr>
              <a:t>¿QUÉ ES UN FRAMEWORK DE PRUEBAS UNITARIAS?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558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E15AAB4E-1AF6-4A73-9822-087B0F4ED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4BCD935-80A5-47F0-805F-5EEF4A4A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6"/>
            <a:ext cx="6707157" cy="55710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80000"/>
              </a:lnSpc>
            </a:pPr>
            <a:r>
              <a:rPr lang="es-MX" sz="66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¿QUÉ FRAMEWORK DE PRUEBAS UNITARIAS DEBERÍA USAR?</a:t>
            </a:r>
            <a:endParaRPr lang="en-US" sz="6600" dirty="0">
              <a:blipFill dpi="0" rotWithShape="1">
                <a:blip r:embed="rId4"/>
                <a:srcRect/>
                <a:tile tx="6350" ty="-127000" sx="65000" sy="64000" flip="none" algn="tl"/>
              </a:blip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FD794DA-8ACE-4EC4-8EB7-A34B9F6C1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454" y="-2"/>
            <a:ext cx="4513546" cy="685800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68" name="Subtítulo 2">
            <a:extLst>
              <a:ext uri="{FF2B5EF4-FFF2-40B4-BE49-F238E27FC236}">
                <a16:creationId xmlns:a16="http://schemas.microsoft.com/office/drawing/2014/main" id="{78C00746-4C2E-40D9-A476-FD41E4D4A381}"/>
              </a:ext>
            </a:extLst>
          </p:cNvPr>
          <p:cNvGraphicFramePr/>
          <p:nvPr/>
        </p:nvGraphicFramePr>
        <p:xfrm>
          <a:off x="7994091" y="643465"/>
          <a:ext cx="3725961" cy="5571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93203915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383620"/>
      </a:dk2>
      <a:lt2>
        <a:srgbClr val="E8E4E2"/>
      </a:lt2>
      <a:accent1>
        <a:srgbClr val="7FA7BA"/>
      </a:accent1>
      <a:accent2>
        <a:srgbClr val="80A9A5"/>
      </a:accent2>
      <a:accent3>
        <a:srgbClr val="93A0C5"/>
      </a:accent3>
      <a:accent4>
        <a:srgbClr val="BA937F"/>
      </a:accent4>
      <a:accent5>
        <a:srgbClr val="AAA081"/>
      </a:accent5>
      <a:accent6>
        <a:srgbClr val="9CA671"/>
      </a:accent6>
      <a:hlink>
        <a:srgbClr val="A8765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464</Words>
  <Application>Microsoft Office PowerPoint</Application>
  <PresentationFormat>Panorámica</PresentationFormat>
  <Paragraphs>59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Arial</vt:lpstr>
      <vt:lpstr>Calibri</vt:lpstr>
      <vt:lpstr>Century Gothic</vt:lpstr>
      <vt:lpstr>Elephant</vt:lpstr>
      <vt:lpstr>Rockwell</vt:lpstr>
      <vt:lpstr>Rockwell Condensed</vt:lpstr>
      <vt:lpstr>Rockwell Extra Bold</vt:lpstr>
      <vt:lpstr>Wingdings</vt:lpstr>
      <vt:lpstr>BrushVTI</vt:lpstr>
      <vt:lpstr>Letras en madera</vt:lpstr>
      <vt:lpstr>Universidad Laica Eloy Alfaro De Manabí Facultad De Ciencias Informáticas  Carrera Tecnología De La Información</vt:lpstr>
      <vt:lpstr>¿Qué ES TESTEO?</vt:lpstr>
      <vt:lpstr>¿Qué ES TESTEO EN PROGRAMACION?</vt:lpstr>
      <vt:lpstr>UNIT TESTING (TESTEO UNTARIO)</vt:lpstr>
      <vt:lpstr>Para que sirven los UNIT TESTING</vt:lpstr>
      <vt:lpstr>RAZONES POR LAS QUE SE UTILIZA:</vt:lpstr>
      <vt:lpstr>Tipos de pruebas</vt:lpstr>
      <vt:lpstr>¿QUÉ ES UN FRAMEWORK DE PRUEBAS UNITARIAS?</vt:lpstr>
      <vt:lpstr>¿QUÉ FRAMEWORK DE PRUEBAS UNITARIAS DEBERÍA USAR?</vt:lpstr>
      <vt:lpstr>Jest</vt:lpstr>
      <vt:lpstr>mocha</vt:lpstr>
      <vt:lpstr>Jasmine</vt:lpstr>
      <vt:lpstr>EJEMPLO:</vt:lpstr>
      <vt:lpstr>Calculator.js</vt:lpstr>
      <vt:lpstr>Calculator.spec.js</vt:lpstr>
      <vt:lpstr>Calculator.html</vt:lpstr>
      <vt:lpstr>ejecutable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Laica Eloy Alfaro De Manabí Facultad De Ciencias Informáticas  Carrera Tecnología De La Información</dc:title>
  <dc:creator>JOSSELYN STEFANY MACIAS PICO</dc:creator>
  <cp:lastModifiedBy>JOSSELYN STEFANY MACIAS PICO</cp:lastModifiedBy>
  <cp:revision>2</cp:revision>
  <dcterms:created xsi:type="dcterms:W3CDTF">2021-06-17T17:09:27Z</dcterms:created>
  <dcterms:modified xsi:type="dcterms:W3CDTF">2021-06-17T19:24:06Z</dcterms:modified>
</cp:coreProperties>
</file>