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73" r:id="rId2"/>
    <p:sldId id="256" r:id="rId3"/>
    <p:sldId id="259" r:id="rId4"/>
    <p:sldId id="262" r:id="rId5"/>
    <p:sldId id="258" r:id="rId6"/>
    <p:sldId id="260" r:id="rId7"/>
    <p:sldId id="263" r:id="rId8"/>
    <p:sldId id="268" r:id="rId9"/>
    <p:sldId id="266" r:id="rId10"/>
    <p:sldId id="269" r:id="rId11"/>
    <p:sldId id="271" r:id="rId12"/>
    <p:sldId id="270" r:id="rId13"/>
    <p:sldId id="272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E8E1E-B6B9-444D-A91F-1F05A86F862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C8DE1A50-B7B1-4F33-B105-70E846B1B057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El cliente realiza una petición al servidor</a:t>
          </a:r>
        </a:p>
      </dgm:t>
    </dgm:pt>
    <dgm:pt modelId="{B9678429-F8EF-43AA-8EBA-9C9249DEDE6C}" type="parTrans" cxnId="{9682B6D2-0F20-45F0-BC69-E7525F7FFA98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7F58BE23-6081-4A3E-83DC-6346DB6D7BD0}" type="sibTrans" cxnId="{9682B6D2-0F20-45F0-BC69-E7525F7FFA98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1A0AA286-F5E8-44C6-A2DC-33CA8AEA5831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Genera una página HTML enriquecida con los datos como respuesta</a:t>
          </a:r>
        </a:p>
      </dgm:t>
    </dgm:pt>
    <dgm:pt modelId="{0B234861-F4D5-4B36-8BA0-A0F457D647F9}" type="parTrans" cxnId="{CF49D40F-0DFF-4082-ADEB-ED36AD2001F0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4BDC760F-88BA-4E96-B62A-B9BCC12EAA66}" type="sibTrans" cxnId="{CF49D40F-0DFF-4082-ADEB-ED36AD2001F0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D148EE6C-624A-4125-9389-2E1E4046627E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Cada vez que se navega o se cambia de ruta, es necesario realizar todo este proceso nuevamente.</a:t>
          </a:r>
        </a:p>
      </dgm:t>
    </dgm:pt>
    <dgm:pt modelId="{CA126622-64CC-471A-B3C0-2B54359A2FF3}" type="parTrans" cxnId="{89E8F1C5-E178-48CB-981E-0B93D9A2C3D7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27F3AB48-10B1-45F2-9AB4-EACED0735D06}" type="sibTrans" cxnId="{89E8F1C5-E178-48CB-981E-0B93D9A2C3D7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BE44AC0C-9911-44B4-A2EC-6AF8E37FE169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Consulta los datos necesarios </a:t>
          </a:r>
        </a:p>
      </dgm:t>
    </dgm:pt>
    <dgm:pt modelId="{B6DEFE54-5353-45F2-A1A9-0F5D361EE21C}" type="parTrans" cxnId="{7695120C-4E17-4846-95DF-6A64D2A81365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DDB3F76C-C315-4574-9D44-63A1CAF5DC10}" type="sibTrans" cxnId="{7695120C-4E17-4846-95DF-6A64D2A81365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6A69D7C4-4D66-45CC-989C-D4AC6F145EA0}" type="pres">
      <dgm:prSet presAssocID="{26CE8E1E-B6B9-444D-A91F-1F05A86F8629}" presName="rootnode" presStyleCnt="0">
        <dgm:presLayoutVars>
          <dgm:chMax/>
          <dgm:chPref/>
          <dgm:dir/>
          <dgm:animLvl val="lvl"/>
        </dgm:presLayoutVars>
      </dgm:prSet>
      <dgm:spPr/>
    </dgm:pt>
    <dgm:pt modelId="{11AA6F5B-BB4D-4CEE-94F0-5DB8693751DE}" type="pres">
      <dgm:prSet presAssocID="{C8DE1A50-B7B1-4F33-B105-70E846B1B057}" presName="composite" presStyleCnt="0"/>
      <dgm:spPr/>
    </dgm:pt>
    <dgm:pt modelId="{300691CB-939D-4599-8417-73DE8EF38232}" type="pres">
      <dgm:prSet presAssocID="{C8DE1A50-B7B1-4F33-B105-70E846B1B057}" presName="bentUpArrow1" presStyleLbl="alignImgPlace1" presStyleIdx="0" presStyleCnt="3" custScaleX="62925" custScaleY="95283" custLinFactNeighborX="-1873" custLinFactNeighborY="-14390"/>
      <dgm:spPr/>
    </dgm:pt>
    <dgm:pt modelId="{14E5BE57-A087-469D-84C1-6568022C8956}" type="pres">
      <dgm:prSet presAssocID="{C8DE1A50-B7B1-4F33-B105-70E846B1B057}" presName="ParentText" presStyleLbl="node1" presStyleIdx="0" presStyleCnt="4" custScaleY="72232">
        <dgm:presLayoutVars>
          <dgm:chMax val="1"/>
          <dgm:chPref val="1"/>
          <dgm:bulletEnabled val="1"/>
        </dgm:presLayoutVars>
      </dgm:prSet>
      <dgm:spPr/>
    </dgm:pt>
    <dgm:pt modelId="{3F6E4402-FC42-4BC3-8046-FD558F5E8773}" type="pres">
      <dgm:prSet presAssocID="{C8DE1A50-B7B1-4F33-B105-70E846B1B05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76985F-A9C1-4D74-A900-DFD2526D7DC9}" type="pres">
      <dgm:prSet presAssocID="{7F58BE23-6081-4A3E-83DC-6346DB6D7BD0}" presName="sibTrans" presStyleCnt="0"/>
      <dgm:spPr/>
    </dgm:pt>
    <dgm:pt modelId="{33DAE881-AA4B-4DF1-87D2-60407BF6494F}" type="pres">
      <dgm:prSet presAssocID="{BE44AC0C-9911-44B4-A2EC-6AF8E37FE169}" presName="composite" presStyleCnt="0"/>
      <dgm:spPr/>
    </dgm:pt>
    <dgm:pt modelId="{591DC7AF-03FB-4C58-8ADF-390F7072775B}" type="pres">
      <dgm:prSet presAssocID="{BE44AC0C-9911-44B4-A2EC-6AF8E37FE169}" presName="bentUpArrow1" presStyleLbl="alignImgPlace1" presStyleIdx="1" presStyleCnt="3" custScaleX="72494" custScaleY="99555" custLinFactNeighborX="4677" custLinFactNeighborY="-13987"/>
      <dgm:spPr/>
    </dgm:pt>
    <dgm:pt modelId="{65EE56B3-AC75-4DB9-BB9A-0726EAEE7351}" type="pres">
      <dgm:prSet presAssocID="{BE44AC0C-9911-44B4-A2EC-6AF8E37FE169}" presName="ParentText" presStyleLbl="node1" presStyleIdx="1" presStyleCnt="4" custScaleY="63621">
        <dgm:presLayoutVars>
          <dgm:chMax val="1"/>
          <dgm:chPref val="1"/>
          <dgm:bulletEnabled val="1"/>
        </dgm:presLayoutVars>
      </dgm:prSet>
      <dgm:spPr/>
    </dgm:pt>
    <dgm:pt modelId="{41BACAD5-67EA-40C2-BD4F-8BF62D7A750C}" type="pres">
      <dgm:prSet presAssocID="{BE44AC0C-9911-44B4-A2EC-6AF8E37FE16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48FAD5-3C38-468B-B1E2-93F0E425A09B}" type="pres">
      <dgm:prSet presAssocID="{DDB3F76C-C315-4574-9D44-63A1CAF5DC10}" presName="sibTrans" presStyleCnt="0"/>
      <dgm:spPr/>
    </dgm:pt>
    <dgm:pt modelId="{C0910B7E-95D4-417A-9D8F-F4941CA31342}" type="pres">
      <dgm:prSet presAssocID="{1A0AA286-F5E8-44C6-A2DC-33CA8AEA5831}" presName="composite" presStyleCnt="0"/>
      <dgm:spPr/>
    </dgm:pt>
    <dgm:pt modelId="{E7FD3FEB-FEBB-4470-B20F-C5F80A8E0D10}" type="pres">
      <dgm:prSet presAssocID="{1A0AA286-F5E8-44C6-A2DC-33CA8AEA5831}" presName="bentUpArrow1" presStyleLbl="alignImgPlace1" presStyleIdx="2" presStyleCnt="3" custScaleX="77397" custScaleY="103412" custLinFactNeighborX="11085" custLinFactNeighborY="-936"/>
      <dgm:spPr/>
    </dgm:pt>
    <dgm:pt modelId="{ECBD6569-1361-4D62-95DC-E6B35E7C4D30}" type="pres">
      <dgm:prSet presAssocID="{1A0AA286-F5E8-44C6-A2DC-33CA8AEA5831}" presName="ParentText" presStyleLbl="node1" presStyleIdx="2" presStyleCnt="4" custScaleY="83324">
        <dgm:presLayoutVars>
          <dgm:chMax val="1"/>
          <dgm:chPref val="1"/>
          <dgm:bulletEnabled val="1"/>
        </dgm:presLayoutVars>
      </dgm:prSet>
      <dgm:spPr/>
    </dgm:pt>
    <dgm:pt modelId="{152C5660-8713-4DDF-A175-41B7456C822B}" type="pres">
      <dgm:prSet presAssocID="{1A0AA286-F5E8-44C6-A2DC-33CA8AEA583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AAA3951-C294-40EB-A90A-C2396C782403}" type="pres">
      <dgm:prSet presAssocID="{4BDC760F-88BA-4E96-B62A-B9BCC12EAA66}" presName="sibTrans" presStyleCnt="0"/>
      <dgm:spPr/>
    </dgm:pt>
    <dgm:pt modelId="{1FA7A117-1453-4C14-B3ED-170E9F75A5EF}" type="pres">
      <dgm:prSet presAssocID="{D148EE6C-624A-4125-9389-2E1E4046627E}" presName="composite" presStyleCnt="0"/>
      <dgm:spPr/>
    </dgm:pt>
    <dgm:pt modelId="{1B69B250-0499-47F5-87FA-7CED1A18F0BA}" type="pres">
      <dgm:prSet presAssocID="{D148EE6C-624A-4125-9389-2E1E4046627E}" presName="ParentText" presStyleLbl="node1" presStyleIdx="3" presStyleCnt="4" custScaleY="84771">
        <dgm:presLayoutVars>
          <dgm:chMax val="1"/>
          <dgm:chPref val="1"/>
          <dgm:bulletEnabled val="1"/>
        </dgm:presLayoutVars>
      </dgm:prSet>
      <dgm:spPr/>
    </dgm:pt>
  </dgm:ptLst>
  <dgm:cxnLst>
    <dgm:cxn modelId="{7695120C-4E17-4846-95DF-6A64D2A81365}" srcId="{26CE8E1E-B6B9-444D-A91F-1F05A86F8629}" destId="{BE44AC0C-9911-44B4-A2EC-6AF8E37FE169}" srcOrd="1" destOrd="0" parTransId="{B6DEFE54-5353-45F2-A1A9-0F5D361EE21C}" sibTransId="{DDB3F76C-C315-4574-9D44-63A1CAF5DC10}"/>
    <dgm:cxn modelId="{CF49D40F-0DFF-4082-ADEB-ED36AD2001F0}" srcId="{26CE8E1E-B6B9-444D-A91F-1F05A86F8629}" destId="{1A0AA286-F5E8-44C6-A2DC-33CA8AEA5831}" srcOrd="2" destOrd="0" parTransId="{0B234861-F4D5-4B36-8BA0-A0F457D647F9}" sibTransId="{4BDC760F-88BA-4E96-B62A-B9BCC12EAA66}"/>
    <dgm:cxn modelId="{0F229B13-444D-463B-AC7F-3AD303EADFF6}" type="presOf" srcId="{C8DE1A50-B7B1-4F33-B105-70E846B1B057}" destId="{14E5BE57-A087-469D-84C1-6568022C8956}" srcOrd="0" destOrd="0" presId="urn:microsoft.com/office/officeart/2005/8/layout/StepDownProcess"/>
    <dgm:cxn modelId="{657CDA3A-C04F-4CE3-AE27-4944F17108CF}" type="presOf" srcId="{1A0AA286-F5E8-44C6-A2DC-33CA8AEA5831}" destId="{ECBD6569-1361-4D62-95DC-E6B35E7C4D30}" srcOrd="0" destOrd="0" presId="urn:microsoft.com/office/officeart/2005/8/layout/StepDownProcess"/>
    <dgm:cxn modelId="{52C21F4E-FEAC-47E7-BA5C-33F0AD0353EF}" type="presOf" srcId="{D148EE6C-624A-4125-9389-2E1E4046627E}" destId="{1B69B250-0499-47F5-87FA-7CED1A18F0BA}" srcOrd="0" destOrd="0" presId="urn:microsoft.com/office/officeart/2005/8/layout/StepDownProcess"/>
    <dgm:cxn modelId="{A42AC299-9E6D-4E70-9DFE-E693DD00DFE1}" type="presOf" srcId="{26CE8E1E-B6B9-444D-A91F-1F05A86F8629}" destId="{6A69D7C4-4D66-45CC-989C-D4AC6F145EA0}" srcOrd="0" destOrd="0" presId="urn:microsoft.com/office/officeart/2005/8/layout/StepDownProcess"/>
    <dgm:cxn modelId="{555EE99D-8A75-4059-98F4-2A379B9AAB0C}" type="presOf" srcId="{BE44AC0C-9911-44B4-A2EC-6AF8E37FE169}" destId="{65EE56B3-AC75-4DB9-BB9A-0726EAEE7351}" srcOrd="0" destOrd="0" presId="urn:microsoft.com/office/officeart/2005/8/layout/StepDownProcess"/>
    <dgm:cxn modelId="{89E8F1C5-E178-48CB-981E-0B93D9A2C3D7}" srcId="{26CE8E1E-B6B9-444D-A91F-1F05A86F8629}" destId="{D148EE6C-624A-4125-9389-2E1E4046627E}" srcOrd="3" destOrd="0" parTransId="{CA126622-64CC-471A-B3C0-2B54359A2FF3}" sibTransId="{27F3AB48-10B1-45F2-9AB4-EACED0735D06}"/>
    <dgm:cxn modelId="{9682B6D2-0F20-45F0-BC69-E7525F7FFA98}" srcId="{26CE8E1E-B6B9-444D-A91F-1F05A86F8629}" destId="{C8DE1A50-B7B1-4F33-B105-70E846B1B057}" srcOrd="0" destOrd="0" parTransId="{B9678429-F8EF-43AA-8EBA-9C9249DEDE6C}" sibTransId="{7F58BE23-6081-4A3E-83DC-6346DB6D7BD0}"/>
    <dgm:cxn modelId="{DD46EC82-7EAE-45A8-90F3-42DAF0442835}" type="presParOf" srcId="{6A69D7C4-4D66-45CC-989C-D4AC6F145EA0}" destId="{11AA6F5B-BB4D-4CEE-94F0-5DB8693751DE}" srcOrd="0" destOrd="0" presId="urn:microsoft.com/office/officeart/2005/8/layout/StepDownProcess"/>
    <dgm:cxn modelId="{C922BC05-8417-4011-B900-15448B5F3D51}" type="presParOf" srcId="{11AA6F5B-BB4D-4CEE-94F0-5DB8693751DE}" destId="{300691CB-939D-4599-8417-73DE8EF38232}" srcOrd="0" destOrd="0" presId="urn:microsoft.com/office/officeart/2005/8/layout/StepDownProcess"/>
    <dgm:cxn modelId="{83682913-87C3-4BE3-A111-0CCF8056234C}" type="presParOf" srcId="{11AA6F5B-BB4D-4CEE-94F0-5DB8693751DE}" destId="{14E5BE57-A087-469D-84C1-6568022C8956}" srcOrd="1" destOrd="0" presId="urn:microsoft.com/office/officeart/2005/8/layout/StepDownProcess"/>
    <dgm:cxn modelId="{680EEF71-53D3-49E3-8FA9-EF057605E805}" type="presParOf" srcId="{11AA6F5B-BB4D-4CEE-94F0-5DB8693751DE}" destId="{3F6E4402-FC42-4BC3-8046-FD558F5E8773}" srcOrd="2" destOrd="0" presId="urn:microsoft.com/office/officeart/2005/8/layout/StepDownProcess"/>
    <dgm:cxn modelId="{FA9A3131-7146-48F9-8C74-B2A1548FFFB6}" type="presParOf" srcId="{6A69D7C4-4D66-45CC-989C-D4AC6F145EA0}" destId="{E476985F-A9C1-4D74-A900-DFD2526D7DC9}" srcOrd="1" destOrd="0" presId="urn:microsoft.com/office/officeart/2005/8/layout/StepDownProcess"/>
    <dgm:cxn modelId="{DB7E637A-4936-4762-8D0A-E8A990E015F7}" type="presParOf" srcId="{6A69D7C4-4D66-45CC-989C-D4AC6F145EA0}" destId="{33DAE881-AA4B-4DF1-87D2-60407BF6494F}" srcOrd="2" destOrd="0" presId="urn:microsoft.com/office/officeart/2005/8/layout/StepDownProcess"/>
    <dgm:cxn modelId="{DA99114F-588F-4422-8ABF-CBD1C872EF09}" type="presParOf" srcId="{33DAE881-AA4B-4DF1-87D2-60407BF6494F}" destId="{591DC7AF-03FB-4C58-8ADF-390F7072775B}" srcOrd="0" destOrd="0" presId="urn:microsoft.com/office/officeart/2005/8/layout/StepDownProcess"/>
    <dgm:cxn modelId="{4290CE36-22A5-4DEA-A9E5-7A6B230C9612}" type="presParOf" srcId="{33DAE881-AA4B-4DF1-87D2-60407BF6494F}" destId="{65EE56B3-AC75-4DB9-BB9A-0726EAEE7351}" srcOrd="1" destOrd="0" presId="urn:microsoft.com/office/officeart/2005/8/layout/StepDownProcess"/>
    <dgm:cxn modelId="{8B8949D5-699D-469E-A4AD-657A59C14C37}" type="presParOf" srcId="{33DAE881-AA4B-4DF1-87D2-60407BF6494F}" destId="{41BACAD5-67EA-40C2-BD4F-8BF62D7A750C}" srcOrd="2" destOrd="0" presId="urn:microsoft.com/office/officeart/2005/8/layout/StepDownProcess"/>
    <dgm:cxn modelId="{E72C88B9-DBC6-4222-92C0-AA04BEC1B1E4}" type="presParOf" srcId="{6A69D7C4-4D66-45CC-989C-D4AC6F145EA0}" destId="{8B48FAD5-3C38-468B-B1E2-93F0E425A09B}" srcOrd="3" destOrd="0" presId="urn:microsoft.com/office/officeart/2005/8/layout/StepDownProcess"/>
    <dgm:cxn modelId="{F8EC1BB8-9565-49D7-93B9-B5CD77A7B543}" type="presParOf" srcId="{6A69D7C4-4D66-45CC-989C-D4AC6F145EA0}" destId="{C0910B7E-95D4-417A-9D8F-F4941CA31342}" srcOrd="4" destOrd="0" presId="urn:microsoft.com/office/officeart/2005/8/layout/StepDownProcess"/>
    <dgm:cxn modelId="{2AF837C1-B278-45EA-BE29-D3653B47A2AA}" type="presParOf" srcId="{C0910B7E-95D4-417A-9D8F-F4941CA31342}" destId="{E7FD3FEB-FEBB-4470-B20F-C5F80A8E0D10}" srcOrd="0" destOrd="0" presId="urn:microsoft.com/office/officeart/2005/8/layout/StepDownProcess"/>
    <dgm:cxn modelId="{312A32D6-6684-4A9F-AD31-8F118D0F1F3C}" type="presParOf" srcId="{C0910B7E-95D4-417A-9D8F-F4941CA31342}" destId="{ECBD6569-1361-4D62-95DC-E6B35E7C4D30}" srcOrd="1" destOrd="0" presId="urn:microsoft.com/office/officeart/2005/8/layout/StepDownProcess"/>
    <dgm:cxn modelId="{3C77196E-19EA-481D-8AFA-A5E41FCB1670}" type="presParOf" srcId="{C0910B7E-95D4-417A-9D8F-F4941CA31342}" destId="{152C5660-8713-4DDF-A175-41B7456C822B}" srcOrd="2" destOrd="0" presId="urn:microsoft.com/office/officeart/2005/8/layout/StepDownProcess"/>
    <dgm:cxn modelId="{0015F187-D5FA-4739-B463-78D97A3F923C}" type="presParOf" srcId="{6A69D7C4-4D66-45CC-989C-D4AC6F145EA0}" destId="{FAAA3951-C294-40EB-A90A-C2396C782403}" srcOrd="5" destOrd="0" presId="urn:microsoft.com/office/officeart/2005/8/layout/StepDownProcess"/>
    <dgm:cxn modelId="{03109F38-F97A-4432-A1B2-FD0B874C9731}" type="presParOf" srcId="{6A69D7C4-4D66-45CC-989C-D4AC6F145EA0}" destId="{1FA7A117-1453-4C14-B3ED-170E9F75A5EF}" srcOrd="6" destOrd="0" presId="urn:microsoft.com/office/officeart/2005/8/layout/StepDownProcess"/>
    <dgm:cxn modelId="{92469E34-2122-40D1-9D29-69E58FFD2B2F}" type="presParOf" srcId="{1FA7A117-1453-4C14-B3ED-170E9F75A5EF}" destId="{1B69B250-0499-47F5-87FA-7CED1A18F0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84BEE-E2E8-43BA-A26E-805D29E7610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E9ABD01D-5029-4112-A28E-1DDA71BD4B39}">
      <dgm:prSet phldrT="[Texto]" custT="1"/>
      <dgm:spPr/>
      <dgm:t>
        <a:bodyPr/>
        <a:lstStyle/>
        <a:p>
          <a:r>
            <a:rPr lang="es-MX" sz="1400" b="1" i="0" dirty="0">
              <a:latin typeface="BlinkMacSystemFont"/>
            </a:rPr>
            <a:t>Se renderizan del lado del cliente, son dinámicas y muy rápidas.</a:t>
          </a:r>
          <a:endParaRPr lang="es-MX" sz="1400" b="1" dirty="0">
            <a:latin typeface="BlinkMacSystemFont"/>
          </a:endParaRPr>
        </a:p>
      </dgm:t>
    </dgm:pt>
    <dgm:pt modelId="{BAAD947A-FE82-4CB6-BA0B-8C4422200332}" type="parTrans" cxnId="{3FEACFBE-94A4-4170-8A6B-6717E443674A}">
      <dgm:prSet/>
      <dgm:spPr/>
      <dgm:t>
        <a:bodyPr/>
        <a:lstStyle/>
        <a:p>
          <a:endParaRPr lang="es-MX"/>
        </a:p>
      </dgm:t>
    </dgm:pt>
    <dgm:pt modelId="{F5F83665-485D-45E4-AED1-C61A5E03D6B5}" type="sibTrans" cxnId="{3FEACFBE-94A4-4170-8A6B-6717E443674A}">
      <dgm:prSet/>
      <dgm:spPr/>
      <dgm:t>
        <a:bodyPr/>
        <a:lstStyle/>
        <a:p>
          <a:endParaRPr lang="es-MX"/>
        </a:p>
      </dgm:t>
    </dgm:pt>
    <dgm:pt modelId="{FB8123BE-F6F1-4F70-B4B3-A13B059E54ED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De este modo, el cliente realiza una petición al servidor</a:t>
          </a:r>
          <a:endParaRPr lang="es-MX" sz="1400" b="1" dirty="0">
            <a:latin typeface="BlinkMacSystemFont"/>
          </a:endParaRPr>
        </a:p>
      </dgm:t>
    </dgm:pt>
    <dgm:pt modelId="{BE35A402-AFAE-4413-A6C0-0A7322A8D433}" type="parTrans" cxnId="{793AF69D-2827-4FA9-8EFE-B55685446FBC}">
      <dgm:prSet/>
      <dgm:spPr/>
      <dgm:t>
        <a:bodyPr/>
        <a:lstStyle/>
        <a:p>
          <a:endParaRPr lang="es-MX"/>
        </a:p>
      </dgm:t>
    </dgm:pt>
    <dgm:pt modelId="{52AC1724-0DC2-483F-8283-FD219CEC6168}" type="sibTrans" cxnId="{793AF69D-2827-4FA9-8EFE-B55685446FBC}">
      <dgm:prSet/>
      <dgm:spPr/>
      <dgm:t>
        <a:bodyPr/>
        <a:lstStyle/>
        <a:p>
          <a:endParaRPr lang="es-MX"/>
        </a:p>
      </dgm:t>
    </dgm:pt>
    <dgm:pt modelId="{CED46C02-7BFC-4498-AC78-45211268015A}">
      <dgm:prSet phldrT="[Texto]" custT="1"/>
      <dgm:spPr/>
      <dgm:t>
        <a:bodyPr/>
        <a:lstStyle/>
        <a:p>
          <a:r>
            <a:rPr lang="es-MX" sz="1400" b="0" i="0" dirty="0"/>
            <a:t>Con la aparición de algunos framework</a:t>
          </a:r>
          <a:endParaRPr lang="es-MX" sz="1400" dirty="0"/>
        </a:p>
      </dgm:t>
    </dgm:pt>
    <dgm:pt modelId="{36F6228D-6956-4B02-8351-2C5B799AE771}" type="parTrans" cxnId="{980EAB8A-5208-4DBC-81F8-DEEF117BA2C0}">
      <dgm:prSet/>
      <dgm:spPr/>
      <dgm:t>
        <a:bodyPr/>
        <a:lstStyle/>
        <a:p>
          <a:endParaRPr lang="es-MX"/>
        </a:p>
      </dgm:t>
    </dgm:pt>
    <dgm:pt modelId="{DF500949-2CAB-40A9-B5C1-14041EE7EF18}" type="sibTrans" cxnId="{980EAB8A-5208-4DBC-81F8-DEEF117BA2C0}">
      <dgm:prSet/>
      <dgm:spPr/>
      <dgm:t>
        <a:bodyPr/>
        <a:lstStyle/>
        <a:p>
          <a:endParaRPr lang="es-MX"/>
        </a:p>
      </dgm:t>
    </dgm:pt>
    <dgm:pt modelId="{6E4B63F9-BF13-456D-AB45-E00F509D7271}">
      <dgm:prSet phldrT="[Texto]" custT="1"/>
      <dgm:spPr/>
      <dgm:t>
        <a:bodyPr/>
        <a:lstStyle/>
        <a:p>
          <a:r>
            <a:rPr lang="es-MX" sz="1400" b="0" i="0" dirty="0"/>
            <a:t>bibliotecas JavaScript modernas</a:t>
          </a:r>
          <a:endParaRPr lang="es-MX" sz="1400" dirty="0"/>
        </a:p>
      </dgm:t>
    </dgm:pt>
    <dgm:pt modelId="{2FC6393B-0A41-4BD2-B3D3-265938A0A8A5}" type="parTrans" cxnId="{63F48AE0-CB2B-4063-8164-CDD6157A113A}">
      <dgm:prSet/>
      <dgm:spPr/>
      <dgm:t>
        <a:bodyPr/>
        <a:lstStyle/>
        <a:p>
          <a:endParaRPr lang="es-MX"/>
        </a:p>
      </dgm:t>
    </dgm:pt>
    <dgm:pt modelId="{BC00C36E-8B38-4756-BC67-572E20311E29}" type="sibTrans" cxnId="{63F48AE0-CB2B-4063-8164-CDD6157A113A}">
      <dgm:prSet/>
      <dgm:spPr/>
      <dgm:t>
        <a:bodyPr/>
        <a:lstStyle/>
        <a:p>
          <a:endParaRPr lang="es-MX"/>
        </a:p>
      </dgm:t>
    </dgm:pt>
    <dgm:pt modelId="{64269CAF-7AAE-4A32-9443-99160522590B}">
      <dgm:prSet phldrT="[Texto]" custT="1"/>
      <dgm:spPr/>
      <dgm:t>
        <a:bodyPr/>
        <a:lstStyle/>
        <a:p>
          <a:r>
            <a:rPr lang="es-MX" sz="1400" b="1" i="0" dirty="0">
              <a:latin typeface="BlinkMacSystemFont"/>
            </a:rPr>
            <a:t>Conocimos las aplicaciones totalmente generadas por:</a:t>
          </a:r>
          <a:endParaRPr lang="es-MX" sz="1400" b="1" dirty="0">
            <a:latin typeface="BlinkMacSystemFont"/>
          </a:endParaRPr>
        </a:p>
      </dgm:t>
    </dgm:pt>
    <dgm:pt modelId="{29970394-27D9-47CE-A0A4-B87AFC602668}" type="parTrans" cxnId="{F8A66D92-F5EC-4A89-A245-9D3FF5333A22}">
      <dgm:prSet/>
      <dgm:spPr/>
      <dgm:t>
        <a:bodyPr/>
        <a:lstStyle/>
        <a:p>
          <a:endParaRPr lang="es-MX"/>
        </a:p>
      </dgm:t>
    </dgm:pt>
    <dgm:pt modelId="{44056781-D13B-4BC1-8242-CB6837699E1A}" type="sibTrans" cxnId="{F8A66D92-F5EC-4A89-A245-9D3FF5333A22}">
      <dgm:prSet/>
      <dgm:spPr/>
      <dgm:t>
        <a:bodyPr/>
        <a:lstStyle/>
        <a:p>
          <a:endParaRPr lang="es-MX"/>
        </a:p>
      </dgm:t>
    </dgm:pt>
    <dgm:pt modelId="{83C8E84B-41CD-47DF-9F7E-360BA9C9D076}">
      <dgm:prSet phldrT="[Texto]" custT="1"/>
      <dgm:spPr/>
      <dgm:t>
        <a:bodyPr/>
        <a:lstStyle/>
        <a:p>
          <a:r>
            <a:rPr lang="es-MX" sz="1200" b="0" i="0" dirty="0"/>
            <a:t> JavaScript</a:t>
          </a:r>
          <a:endParaRPr lang="es-MX" sz="1200" b="0" dirty="0"/>
        </a:p>
      </dgm:t>
    </dgm:pt>
    <dgm:pt modelId="{2C0930C6-8339-4F84-AFC6-9CC702CCB9AE}" type="parTrans" cxnId="{BBBD74CB-F95F-4D15-B020-3EF562734D5B}">
      <dgm:prSet/>
      <dgm:spPr/>
      <dgm:t>
        <a:bodyPr/>
        <a:lstStyle/>
        <a:p>
          <a:endParaRPr lang="es-MX"/>
        </a:p>
      </dgm:t>
    </dgm:pt>
    <dgm:pt modelId="{A50463D9-A697-4236-A1AB-EE74BA2AC967}" type="sibTrans" cxnId="{BBBD74CB-F95F-4D15-B020-3EF562734D5B}">
      <dgm:prSet/>
      <dgm:spPr/>
      <dgm:t>
        <a:bodyPr/>
        <a:lstStyle/>
        <a:p>
          <a:endParaRPr lang="es-MX"/>
        </a:p>
      </dgm:t>
    </dgm:pt>
    <dgm:pt modelId="{2DA7A6F2-A7C2-47FE-84DE-BBC26977374F}">
      <dgm:prSet phldrT="[Texto]" custT="1"/>
      <dgm:spPr/>
      <dgm:t>
        <a:bodyPr/>
        <a:lstStyle/>
        <a:p>
          <a:r>
            <a:rPr lang="es-MX" sz="1200" b="0" i="0" dirty="0"/>
            <a:t>SPA (Single Page Application = aplicación de página única)</a:t>
          </a:r>
          <a:endParaRPr lang="es-MX" sz="1200" b="0" dirty="0"/>
        </a:p>
      </dgm:t>
    </dgm:pt>
    <dgm:pt modelId="{191AABA2-1B2C-4095-B62F-A686775B5172}" type="parTrans" cxnId="{B27FBADF-336D-4606-92F0-0BD9F6A973AD}">
      <dgm:prSet/>
      <dgm:spPr/>
      <dgm:t>
        <a:bodyPr/>
        <a:lstStyle/>
        <a:p>
          <a:endParaRPr lang="es-MX"/>
        </a:p>
      </dgm:t>
    </dgm:pt>
    <dgm:pt modelId="{A208025E-310A-4069-8781-5983FC4D7A4A}" type="sibTrans" cxnId="{B27FBADF-336D-4606-92F0-0BD9F6A973AD}">
      <dgm:prSet/>
      <dgm:spPr/>
      <dgm:t>
        <a:bodyPr/>
        <a:lstStyle/>
        <a:p>
          <a:endParaRPr lang="es-MX"/>
        </a:p>
      </dgm:t>
    </dgm:pt>
    <dgm:pt modelId="{EB509A26-0C52-4A60-A1D0-02620B9A452B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Este devuelve un solo archivo HTML sin ningún contenido</a:t>
          </a:r>
          <a:endParaRPr lang="es-MX" sz="1400" b="1" dirty="0">
            <a:latin typeface="BlinkMacSystemFont"/>
          </a:endParaRPr>
        </a:p>
      </dgm:t>
    </dgm:pt>
    <dgm:pt modelId="{A8741507-CDA9-4943-A65C-2ADE51CDD092}" type="parTrans" cxnId="{587D11B8-4335-431B-B30A-4D18A8A90316}">
      <dgm:prSet/>
      <dgm:spPr/>
      <dgm:t>
        <a:bodyPr/>
        <a:lstStyle/>
        <a:p>
          <a:endParaRPr lang="es-MX"/>
        </a:p>
      </dgm:t>
    </dgm:pt>
    <dgm:pt modelId="{8E4B3098-79B3-4D0E-A106-858925176150}" type="sibTrans" cxnId="{587D11B8-4335-431B-B30A-4D18A8A90316}">
      <dgm:prSet/>
      <dgm:spPr/>
      <dgm:t>
        <a:bodyPr/>
        <a:lstStyle/>
        <a:p>
          <a:endParaRPr lang="es-MX"/>
        </a:p>
      </dgm:t>
    </dgm:pt>
    <dgm:pt modelId="{EE2CCFD2-2DFC-4313-A817-90AFDB0538CE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Hasta que el navegador obtenga e interprete todo el JavaScript</a:t>
          </a:r>
          <a:endParaRPr lang="es-MX" sz="1400" b="1" dirty="0">
            <a:latin typeface="BlinkMacSystemFont"/>
          </a:endParaRPr>
        </a:p>
      </dgm:t>
    </dgm:pt>
    <dgm:pt modelId="{215157AC-B4FF-4325-A0A5-9540EAD21C7A}" type="parTrans" cxnId="{A5049361-283C-48E1-9E0A-B5E7354B170B}">
      <dgm:prSet/>
      <dgm:spPr/>
      <dgm:t>
        <a:bodyPr/>
        <a:lstStyle/>
        <a:p>
          <a:endParaRPr lang="es-MX"/>
        </a:p>
      </dgm:t>
    </dgm:pt>
    <dgm:pt modelId="{7F068C06-2E59-4F24-812A-39B2918EB2F7}" type="sibTrans" cxnId="{A5049361-283C-48E1-9E0A-B5E7354B170B}">
      <dgm:prSet/>
      <dgm:spPr/>
      <dgm:t>
        <a:bodyPr/>
        <a:lstStyle/>
        <a:p>
          <a:endParaRPr lang="es-MX"/>
        </a:p>
      </dgm:t>
    </dgm:pt>
    <dgm:pt modelId="{D8627499-7F15-4AFC-8DE7-BD5977402812}" type="pres">
      <dgm:prSet presAssocID="{FB984BEE-E2E8-43BA-A26E-805D29E76108}" presName="rootnode" presStyleCnt="0">
        <dgm:presLayoutVars>
          <dgm:chMax/>
          <dgm:chPref/>
          <dgm:dir/>
          <dgm:animLvl val="lvl"/>
        </dgm:presLayoutVars>
      </dgm:prSet>
      <dgm:spPr/>
    </dgm:pt>
    <dgm:pt modelId="{E8A90AC4-EF9C-4905-B051-CD828EDA0496}" type="pres">
      <dgm:prSet presAssocID="{E9ABD01D-5029-4112-A28E-1DDA71BD4B39}" presName="composite" presStyleCnt="0"/>
      <dgm:spPr/>
    </dgm:pt>
    <dgm:pt modelId="{DF822A7E-ABA3-4BE9-9840-819BA2C336F1}" type="pres">
      <dgm:prSet presAssocID="{E9ABD01D-5029-4112-A28E-1DDA71BD4B39}" presName="bentUpArrow1" presStyleLbl="alignImgPlace1" presStyleIdx="0" presStyleCnt="4"/>
      <dgm:spPr/>
    </dgm:pt>
    <dgm:pt modelId="{4DE8CB7B-3EA4-4A5D-9005-6EE462C84468}" type="pres">
      <dgm:prSet presAssocID="{E9ABD01D-5029-4112-A28E-1DDA71BD4B39}" presName="ParentText" presStyleLbl="node1" presStyleIdx="0" presStyleCnt="5" custScaleX="126416" custScaleY="152955">
        <dgm:presLayoutVars>
          <dgm:chMax val="1"/>
          <dgm:chPref val="1"/>
          <dgm:bulletEnabled val="1"/>
        </dgm:presLayoutVars>
      </dgm:prSet>
      <dgm:spPr/>
    </dgm:pt>
    <dgm:pt modelId="{AAE5F723-E6E7-4509-8D78-EA071FE677E6}" type="pres">
      <dgm:prSet presAssocID="{E9ABD01D-5029-4112-A28E-1DDA71BD4B39}" presName="ChildText" presStyleLbl="revTx" presStyleIdx="0" presStyleCnt="4" custScaleX="345116" custLinFactX="100000" custLinFactNeighborX="122188" custLinFactNeighborY="-4596">
        <dgm:presLayoutVars>
          <dgm:chMax val="0"/>
          <dgm:chPref val="0"/>
          <dgm:bulletEnabled val="1"/>
        </dgm:presLayoutVars>
      </dgm:prSet>
      <dgm:spPr/>
    </dgm:pt>
    <dgm:pt modelId="{475FAA50-819A-4F5A-99B1-F21D74F70111}" type="pres">
      <dgm:prSet presAssocID="{F5F83665-485D-45E4-AED1-C61A5E03D6B5}" presName="sibTrans" presStyleCnt="0"/>
      <dgm:spPr/>
    </dgm:pt>
    <dgm:pt modelId="{6A0A0741-E570-494D-9C81-285675A1D600}" type="pres">
      <dgm:prSet presAssocID="{64269CAF-7AAE-4A32-9443-99160522590B}" presName="composite" presStyleCnt="0"/>
      <dgm:spPr/>
    </dgm:pt>
    <dgm:pt modelId="{58BE3347-0BD0-4D19-8F2B-4A4126D0CF17}" type="pres">
      <dgm:prSet presAssocID="{64269CAF-7AAE-4A32-9443-99160522590B}" presName="bentUpArrow1" presStyleLbl="alignImgPlace1" presStyleIdx="1" presStyleCnt="4"/>
      <dgm:spPr/>
    </dgm:pt>
    <dgm:pt modelId="{23FEDA57-F21B-4CA3-AAAE-BE9FA545FA94}" type="pres">
      <dgm:prSet presAssocID="{64269CAF-7AAE-4A32-9443-99160522590B}" presName="ParentText" presStyleLbl="node1" presStyleIdx="1" presStyleCnt="5" custScaleX="115853" custScaleY="130362">
        <dgm:presLayoutVars>
          <dgm:chMax val="1"/>
          <dgm:chPref val="1"/>
          <dgm:bulletEnabled val="1"/>
        </dgm:presLayoutVars>
      </dgm:prSet>
      <dgm:spPr/>
    </dgm:pt>
    <dgm:pt modelId="{6208162C-DF10-466C-8BD4-E819FAEF149F}" type="pres">
      <dgm:prSet presAssocID="{64269CAF-7AAE-4A32-9443-99160522590B}" presName="ChildText" presStyleLbl="revTx" presStyleIdx="1" presStyleCnt="4" custScaleX="340768" custLinFactX="61248" custLinFactNeighborX="100000" custLinFactNeighborY="-23573">
        <dgm:presLayoutVars>
          <dgm:chMax val="0"/>
          <dgm:chPref val="0"/>
          <dgm:bulletEnabled val="1"/>
        </dgm:presLayoutVars>
      </dgm:prSet>
      <dgm:spPr/>
    </dgm:pt>
    <dgm:pt modelId="{567EEA2E-6D82-4421-ACCD-A74BB6377E38}" type="pres">
      <dgm:prSet presAssocID="{44056781-D13B-4BC1-8242-CB6837699E1A}" presName="sibTrans" presStyleCnt="0"/>
      <dgm:spPr/>
    </dgm:pt>
    <dgm:pt modelId="{93E483E5-0BE2-425F-80AD-CBCD7129BAE1}" type="pres">
      <dgm:prSet presAssocID="{FB8123BE-F6F1-4F70-B4B3-A13B059E54ED}" presName="composite" presStyleCnt="0"/>
      <dgm:spPr/>
    </dgm:pt>
    <dgm:pt modelId="{EF8B7666-4545-497E-B03A-8093A38984D4}" type="pres">
      <dgm:prSet presAssocID="{FB8123BE-F6F1-4F70-B4B3-A13B059E54ED}" presName="bentUpArrow1" presStyleLbl="alignImgPlace1" presStyleIdx="2" presStyleCnt="4"/>
      <dgm:spPr/>
    </dgm:pt>
    <dgm:pt modelId="{50F2BEAF-EAE7-45D2-B1FF-C0D55DEFD509}" type="pres">
      <dgm:prSet presAssocID="{FB8123BE-F6F1-4F70-B4B3-A13B059E54ED}" presName="ParentText" presStyleLbl="node1" presStyleIdx="2" presStyleCnt="5" custScaleX="120362" custScaleY="130917">
        <dgm:presLayoutVars>
          <dgm:chMax val="1"/>
          <dgm:chPref val="1"/>
          <dgm:bulletEnabled val="1"/>
        </dgm:presLayoutVars>
      </dgm:prSet>
      <dgm:spPr/>
    </dgm:pt>
    <dgm:pt modelId="{CC15D580-580B-493C-8607-0A235998E680}" type="pres">
      <dgm:prSet presAssocID="{FB8123BE-F6F1-4F70-B4B3-A13B059E54E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98A895D-E181-4C10-B9DC-FE2040F0C5EC}" type="pres">
      <dgm:prSet presAssocID="{52AC1724-0DC2-483F-8283-FD219CEC6168}" presName="sibTrans" presStyleCnt="0"/>
      <dgm:spPr/>
    </dgm:pt>
    <dgm:pt modelId="{B950C12D-E792-47A1-A20C-AFBF67B779C7}" type="pres">
      <dgm:prSet presAssocID="{EB509A26-0C52-4A60-A1D0-02620B9A452B}" presName="composite" presStyleCnt="0"/>
      <dgm:spPr/>
    </dgm:pt>
    <dgm:pt modelId="{EB9CB1F0-ED99-438C-B195-1093654B2E89}" type="pres">
      <dgm:prSet presAssocID="{EB509A26-0C52-4A60-A1D0-02620B9A452B}" presName="bentUpArrow1" presStyleLbl="alignImgPlace1" presStyleIdx="3" presStyleCnt="4"/>
      <dgm:spPr/>
    </dgm:pt>
    <dgm:pt modelId="{B1EA748B-EB64-4DF4-BAB6-515C860513AB}" type="pres">
      <dgm:prSet presAssocID="{EB509A26-0C52-4A60-A1D0-02620B9A452B}" presName="ParentText" presStyleLbl="node1" presStyleIdx="3" presStyleCnt="5" custScaleX="126945" custScaleY="120892">
        <dgm:presLayoutVars>
          <dgm:chMax val="1"/>
          <dgm:chPref val="1"/>
          <dgm:bulletEnabled val="1"/>
        </dgm:presLayoutVars>
      </dgm:prSet>
      <dgm:spPr/>
    </dgm:pt>
    <dgm:pt modelId="{546D2FB7-FB6C-4575-B91F-5C5D4E8D6A12}" type="pres">
      <dgm:prSet presAssocID="{EB509A26-0C52-4A60-A1D0-02620B9A452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929C51F-79D9-482E-A496-FDA4157E8A06}" type="pres">
      <dgm:prSet presAssocID="{8E4B3098-79B3-4D0E-A106-858925176150}" presName="sibTrans" presStyleCnt="0"/>
      <dgm:spPr/>
    </dgm:pt>
    <dgm:pt modelId="{7348C7FD-B1CA-4944-8652-D8E3BB431030}" type="pres">
      <dgm:prSet presAssocID="{EE2CCFD2-2DFC-4313-A817-90AFDB0538CE}" presName="composite" presStyleCnt="0"/>
      <dgm:spPr/>
    </dgm:pt>
    <dgm:pt modelId="{A008AAEE-6C1D-4947-BAE4-15668DC98762}" type="pres">
      <dgm:prSet presAssocID="{EE2CCFD2-2DFC-4313-A817-90AFDB0538CE}" presName="ParentText" presStyleLbl="node1" presStyleIdx="4" presStyleCnt="5" custScaleX="133528" custScaleY="126182">
        <dgm:presLayoutVars>
          <dgm:chMax val="1"/>
          <dgm:chPref val="1"/>
          <dgm:bulletEnabled val="1"/>
        </dgm:presLayoutVars>
      </dgm:prSet>
      <dgm:spPr/>
    </dgm:pt>
  </dgm:ptLst>
  <dgm:cxnLst>
    <dgm:cxn modelId="{7BC9CD22-89F4-480C-A5EF-5F9081764591}" type="presOf" srcId="{EB509A26-0C52-4A60-A1D0-02620B9A452B}" destId="{B1EA748B-EB64-4DF4-BAB6-515C860513AB}" srcOrd="0" destOrd="0" presId="urn:microsoft.com/office/officeart/2005/8/layout/StepDownProcess"/>
    <dgm:cxn modelId="{A5049361-283C-48E1-9E0A-B5E7354B170B}" srcId="{FB984BEE-E2E8-43BA-A26E-805D29E76108}" destId="{EE2CCFD2-2DFC-4313-A817-90AFDB0538CE}" srcOrd="4" destOrd="0" parTransId="{215157AC-B4FF-4325-A0A5-9540EAD21C7A}" sibTransId="{7F068C06-2E59-4F24-812A-39B2918EB2F7}"/>
    <dgm:cxn modelId="{92684162-392D-4499-B2F6-C5A27D3D330F}" type="presOf" srcId="{EE2CCFD2-2DFC-4313-A817-90AFDB0538CE}" destId="{A008AAEE-6C1D-4947-BAE4-15668DC98762}" srcOrd="0" destOrd="0" presId="urn:microsoft.com/office/officeart/2005/8/layout/StepDownProcess"/>
    <dgm:cxn modelId="{0004976B-0B21-4F97-90B1-B4DA060FB492}" type="presOf" srcId="{6E4B63F9-BF13-456D-AB45-E00F509D7271}" destId="{AAE5F723-E6E7-4509-8D78-EA071FE677E6}" srcOrd="0" destOrd="1" presId="urn:microsoft.com/office/officeart/2005/8/layout/StepDownProcess"/>
    <dgm:cxn modelId="{3F6E7476-17D4-460F-B704-831829CF27DC}" type="presOf" srcId="{83C8E84B-41CD-47DF-9F7E-360BA9C9D076}" destId="{6208162C-DF10-466C-8BD4-E819FAEF149F}" srcOrd="0" destOrd="0" presId="urn:microsoft.com/office/officeart/2005/8/layout/StepDownProcess"/>
    <dgm:cxn modelId="{70A01F89-CAFB-4018-86BA-D4874798780F}" type="presOf" srcId="{CED46C02-7BFC-4498-AC78-45211268015A}" destId="{AAE5F723-E6E7-4509-8D78-EA071FE677E6}" srcOrd="0" destOrd="0" presId="urn:microsoft.com/office/officeart/2005/8/layout/StepDownProcess"/>
    <dgm:cxn modelId="{980EAB8A-5208-4DBC-81F8-DEEF117BA2C0}" srcId="{E9ABD01D-5029-4112-A28E-1DDA71BD4B39}" destId="{CED46C02-7BFC-4498-AC78-45211268015A}" srcOrd="0" destOrd="0" parTransId="{36F6228D-6956-4B02-8351-2C5B799AE771}" sibTransId="{DF500949-2CAB-40A9-B5C1-14041EE7EF18}"/>
    <dgm:cxn modelId="{F8A66D92-F5EC-4A89-A245-9D3FF5333A22}" srcId="{FB984BEE-E2E8-43BA-A26E-805D29E76108}" destId="{64269CAF-7AAE-4A32-9443-99160522590B}" srcOrd="1" destOrd="0" parTransId="{29970394-27D9-47CE-A0A4-B87AFC602668}" sibTransId="{44056781-D13B-4BC1-8242-CB6837699E1A}"/>
    <dgm:cxn modelId="{03994593-D557-4E96-B33F-61F8910361D9}" type="presOf" srcId="{64269CAF-7AAE-4A32-9443-99160522590B}" destId="{23FEDA57-F21B-4CA3-AAAE-BE9FA545FA94}" srcOrd="0" destOrd="0" presId="urn:microsoft.com/office/officeart/2005/8/layout/StepDownProcess"/>
    <dgm:cxn modelId="{DB54AA93-2C95-49BA-8F3D-C7ED05B07DA8}" type="presOf" srcId="{FB984BEE-E2E8-43BA-A26E-805D29E76108}" destId="{D8627499-7F15-4AFC-8DE7-BD5977402812}" srcOrd="0" destOrd="0" presId="urn:microsoft.com/office/officeart/2005/8/layout/StepDownProcess"/>
    <dgm:cxn modelId="{D3043897-6FCF-4500-9A20-91F0E14EC411}" type="presOf" srcId="{FB8123BE-F6F1-4F70-B4B3-A13B059E54ED}" destId="{50F2BEAF-EAE7-45D2-B1FF-C0D55DEFD509}" srcOrd="0" destOrd="0" presId="urn:microsoft.com/office/officeart/2005/8/layout/StepDownProcess"/>
    <dgm:cxn modelId="{793AF69D-2827-4FA9-8EFE-B55685446FBC}" srcId="{FB984BEE-E2E8-43BA-A26E-805D29E76108}" destId="{FB8123BE-F6F1-4F70-B4B3-A13B059E54ED}" srcOrd="2" destOrd="0" parTransId="{BE35A402-AFAE-4413-A6C0-0A7322A8D433}" sibTransId="{52AC1724-0DC2-483F-8283-FD219CEC6168}"/>
    <dgm:cxn modelId="{077608B1-5624-423A-BA73-A8A7BF269182}" type="presOf" srcId="{E9ABD01D-5029-4112-A28E-1DDA71BD4B39}" destId="{4DE8CB7B-3EA4-4A5D-9005-6EE462C84468}" srcOrd="0" destOrd="0" presId="urn:microsoft.com/office/officeart/2005/8/layout/StepDownProcess"/>
    <dgm:cxn modelId="{587D11B8-4335-431B-B30A-4D18A8A90316}" srcId="{FB984BEE-E2E8-43BA-A26E-805D29E76108}" destId="{EB509A26-0C52-4A60-A1D0-02620B9A452B}" srcOrd="3" destOrd="0" parTransId="{A8741507-CDA9-4943-A65C-2ADE51CDD092}" sibTransId="{8E4B3098-79B3-4D0E-A106-858925176150}"/>
    <dgm:cxn modelId="{3FEACFBE-94A4-4170-8A6B-6717E443674A}" srcId="{FB984BEE-E2E8-43BA-A26E-805D29E76108}" destId="{E9ABD01D-5029-4112-A28E-1DDA71BD4B39}" srcOrd="0" destOrd="0" parTransId="{BAAD947A-FE82-4CB6-BA0B-8C4422200332}" sibTransId="{F5F83665-485D-45E4-AED1-C61A5E03D6B5}"/>
    <dgm:cxn modelId="{BBBD74CB-F95F-4D15-B020-3EF562734D5B}" srcId="{64269CAF-7AAE-4A32-9443-99160522590B}" destId="{83C8E84B-41CD-47DF-9F7E-360BA9C9D076}" srcOrd="0" destOrd="0" parTransId="{2C0930C6-8339-4F84-AFC6-9CC702CCB9AE}" sibTransId="{A50463D9-A697-4236-A1AB-EE74BA2AC967}"/>
    <dgm:cxn modelId="{B27FBADF-336D-4606-92F0-0BD9F6A973AD}" srcId="{64269CAF-7AAE-4A32-9443-99160522590B}" destId="{2DA7A6F2-A7C2-47FE-84DE-BBC26977374F}" srcOrd="1" destOrd="0" parTransId="{191AABA2-1B2C-4095-B62F-A686775B5172}" sibTransId="{A208025E-310A-4069-8781-5983FC4D7A4A}"/>
    <dgm:cxn modelId="{63F48AE0-CB2B-4063-8164-CDD6157A113A}" srcId="{E9ABD01D-5029-4112-A28E-1DDA71BD4B39}" destId="{6E4B63F9-BF13-456D-AB45-E00F509D7271}" srcOrd="1" destOrd="0" parTransId="{2FC6393B-0A41-4BD2-B3D3-265938A0A8A5}" sibTransId="{BC00C36E-8B38-4756-BC67-572E20311E29}"/>
    <dgm:cxn modelId="{3F70BFE1-AD8C-4D9D-B4CE-B874F007F351}" type="presOf" srcId="{2DA7A6F2-A7C2-47FE-84DE-BBC26977374F}" destId="{6208162C-DF10-466C-8BD4-E819FAEF149F}" srcOrd="0" destOrd="1" presId="urn:microsoft.com/office/officeart/2005/8/layout/StepDownProcess"/>
    <dgm:cxn modelId="{2B1F3CCE-08BD-43E8-AD43-8AA1CE3D4213}" type="presParOf" srcId="{D8627499-7F15-4AFC-8DE7-BD5977402812}" destId="{E8A90AC4-EF9C-4905-B051-CD828EDA0496}" srcOrd="0" destOrd="0" presId="urn:microsoft.com/office/officeart/2005/8/layout/StepDownProcess"/>
    <dgm:cxn modelId="{153D82D7-66A8-4361-9FB6-84C76FCE68E4}" type="presParOf" srcId="{E8A90AC4-EF9C-4905-B051-CD828EDA0496}" destId="{DF822A7E-ABA3-4BE9-9840-819BA2C336F1}" srcOrd="0" destOrd="0" presId="urn:microsoft.com/office/officeart/2005/8/layout/StepDownProcess"/>
    <dgm:cxn modelId="{712F25E5-4681-45B1-AAB2-D9DEDF16DFFC}" type="presParOf" srcId="{E8A90AC4-EF9C-4905-B051-CD828EDA0496}" destId="{4DE8CB7B-3EA4-4A5D-9005-6EE462C84468}" srcOrd="1" destOrd="0" presId="urn:microsoft.com/office/officeart/2005/8/layout/StepDownProcess"/>
    <dgm:cxn modelId="{967D2C98-0029-47A9-B13D-051CD05FEF34}" type="presParOf" srcId="{E8A90AC4-EF9C-4905-B051-CD828EDA0496}" destId="{AAE5F723-E6E7-4509-8D78-EA071FE677E6}" srcOrd="2" destOrd="0" presId="urn:microsoft.com/office/officeart/2005/8/layout/StepDownProcess"/>
    <dgm:cxn modelId="{69D45832-3BA4-40A4-A108-A9AFCBC54462}" type="presParOf" srcId="{D8627499-7F15-4AFC-8DE7-BD5977402812}" destId="{475FAA50-819A-4F5A-99B1-F21D74F70111}" srcOrd="1" destOrd="0" presId="urn:microsoft.com/office/officeart/2005/8/layout/StepDownProcess"/>
    <dgm:cxn modelId="{CB4A9B8F-0BC3-4934-830E-B4CE1B402337}" type="presParOf" srcId="{D8627499-7F15-4AFC-8DE7-BD5977402812}" destId="{6A0A0741-E570-494D-9C81-285675A1D600}" srcOrd="2" destOrd="0" presId="urn:microsoft.com/office/officeart/2005/8/layout/StepDownProcess"/>
    <dgm:cxn modelId="{F5269FF1-1E5A-4CDE-84A6-BAADB6BA6DA4}" type="presParOf" srcId="{6A0A0741-E570-494D-9C81-285675A1D600}" destId="{58BE3347-0BD0-4D19-8F2B-4A4126D0CF17}" srcOrd="0" destOrd="0" presId="urn:microsoft.com/office/officeart/2005/8/layout/StepDownProcess"/>
    <dgm:cxn modelId="{6841D240-0D12-428A-86B5-7F087F9EBB13}" type="presParOf" srcId="{6A0A0741-E570-494D-9C81-285675A1D600}" destId="{23FEDA57-F21B-4CA3-AAAE-BE9FA545FA94}" srcOrd="1" destOrd="0" presId="urn:microsoft.com/office/officeart/2005/8/layout/StepDownProcess"/>
    <dgm:cxn modelId="{6B182F0A-4705-4C73-BF38-FB267CFD1287}" type="presParOf" srcId="{6A0A0741-E570-494D-9C81-285675A1D600}" destId="{6208162C-DF10-466C-8BD4-E819FAEF149F}" srcOrd="2" destOrd="0" presId="urn:microsoft.com/office/officeart/2005/8/layout/StepDownProcess"/>
    <dgm:cxn modelId="{F0A99F85-9B77-4161-8449-37C915FD6E7A}" type="presParOf" srcId="{D8627499-7F15-4AFC-8DE7-BD5977402812}" destId="{567EEA2E-6D82-4421-ACCD-A74BB6377E38}" srcOrd="3" destOrd="0" presId="urn:microsoft.com/office/officeart/2005/8/layout/StepDownProcess"/>
    <dgm:cxn modelId="{1FC46FA0-78EC-4D1C-8D0E-54FFD0F6E476}" type="presParOf" srcId="{D8627499-7F15-4AFC-8DE7-BD5977402812}" destId="{93E483E5-0BE2-425F-80AD-CBCD7129BAE1}" srcOrd="4" destOrd="0" presId="urn:microsoft.com/office/officeart/2005/8/layout/StepDownProcess"/>
    <dgm:cxn modelId="{F761B994-A339-4E30-A9D3-28AD7188662C}" type="presParOf" srcId="{93E483E5-0BE2-425F-80AD-CBCD7129BAE1}" destId="{EF8B7666-4545-497E-B03A-8093A38984D4}" srcOrd="0" destOrd="0" presId="urn:microsoft.com/office/officeart/2005/8/layout/StepDownProcess"/>
    <dgm:cxn modelId="{EB9DA863-F7BB-4441-ADF5-04BA83A76CE5}" type="presParOf" srcId="{93E483E5-0BE2-425F-80AD-CBCD7129BAE1}" destId="{50F2BEAF-EAE7-45D2-B1FF-C0D55DEFD509}" srcOrd="1" destOrd="0" presId="urn:microsoft.com/office/officeart/2005/8/layout/StepDownProcess"/>
    <dgm:cxn modelId="{08517681-C0B5-449F-83A5-B91BC6245B05}" type="presParOf" srcId="{93E483E5-0BE2-425F-80AD-CBCD7129BAE1}" destId="{CC15D580-580B-493C-8607-0A235998E680}" srcOrd="2" destOrd="0" presId="urn:microsoft.com/office/officeart/2005/8/layout/StepDownProcess"/>
    <dgm:cxn modelId="{E0AA0FF8-B948-4A8B-AC97-100DDBD3A500}" type="presParOf" srcId="{D8627499-7F15-4AFC-8DE7-BD5977402812}" destId="{098A895D-E181-4C10-B9DC-FE2040F0C5EC}" srcOrd="5" destOrd="0" presId="urn:microsoft.com/office/officeart/2005/8/layout/StepDownProcess"/>
    <dgm:cxn modelId="{D000140D-A11B-476C-83A0-BACA9F4B630E}" type="presParOf" srcId="{D8627499-7F15-4AFC-8DE7-BD5977402812}" destId="{B950C12D-E792-47A1-A20C-AFBF67B779C7}" srcOrd="6" destOrd="0" presId="urn:microsoft.com/office/officeart/2005/8/layout/StepDownProcess"/>
    <dgm:cxn modelId="{F426B1B5-0437-4927-9C74-0F7D5B3E434D}" type="presParOf" srcId="{B950C12D-E792-47A1-A20C-AFBF67B779C7}" destId="{EB9CB1F0-ED99-438C-B195-1093654B2E89}" srcOrd="0" destOrd="0" presId="urn:microsoft.com/office/officeart/2005/8/layout/StepDownProcess"/>
    <dgm:cxn modelId="{CA3CB118-D4C4-475A-968B-91D79EACA355}" type="presParOf" srcId="{B950C12D-E792-47A1-A20C-AFBF67B779C7}" destId="{B1EA748B-EB64-4DF4-BAB6-515C860513AB}" srcOrd="1" destOrd="0" presId="urn:microsoft.com/office/officeart/2005/8/layout/StepDownProcess"/>
    <dgm:cxn modelId="{3611BB6A-43E7-4BB1-927F-5A64B384AF5B}" type="presParOf" srcId="{B950C12D-E792-47A1-A20C-AFBF67B779C7}" destId="{546D2FB7-FB6C-4575-B91F-5C5D4E8D6A12}" srcOrd="2" destOrd="0" presId="urn:microsoft.com/office/officeart/2005/8/layout/StepDownProcess"/>
    <dgm:cxn modelId="{8A9F630F-3E4C-419F-A87D-474DE799E008}" type="presParOf" srcId="{D8627499-7F15-4AFC-8DE7-BD5977402812}" destId="{0929C51F-79D9-482E-A496-FDA4157E8A06}" srcOrd="7" destOrd="0" presId="urn:microsoft.com/office/officeart/2005/8/layout/StepDownProcess"/>
    <dgm:cxn modelId="{DC741A1B-6CB6-447C-8FC7-E8927892AD00}" type="presParOf" srcId="{D8627499-7F15-4AFC-8DE7-BD5977402812}" destId="{7348C7FD-B1CA-4944-8652-D8E3BB431030}" srcOrd="8" destOrd="0" presId="urn:microsoft.com/office/officeart/2005/8/layout/StepDownProcess"/>
    <dgm:cxn modelId="{F41BF659-DA2B-4389-AC05-F67681B86017}" type="presParOf" srcId="{7348C7FD-B1CA-4944-8652-D8E3BB431030}" destId="{A008AAEE-6C1D-4947-BAE4-15668DC9876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1909A-FF00-43A6-92A1-B47D38C24A56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383C34EA-2661-4B47-8991-45FA73AF0B4F}">
      <dgm:prSet phldrT="[Texto]" phldr="0"/>
      <dgm:spPr/>
      <dgm:t>
        <a:bodyPr/>
        <a:lstStyle/>
        <a:p>
          <a:r>
            <a:rPr lang="es-MX" dirty="0"/>
            <a:t>Aumento en gastos por infraestructura</a:t>
          </a:r>
        </a:p>
      </dgm:t>
    </dgm:pt>
    <dgm:pt modelId="{A8F98BE8-9275-465A-B775-4D04FDE7D0FF}" type="parTrans" cxnId="{31C074C8-757B-4F7A-85B6-3535DC19AC62}">
      <dgm:prSet/>
      <dgm:spPr/>
      <dgm:t>
        <a:bodyPr/>
        <a:lstStyle/>
        <a:p>
          <a:endParaRPr lang="es-MX"/>
        </a:p>
      </dgm:t>
    </dgm:pt>
    <dgm:pt modelId="{056A4BF3-F4B8-45E0-BA92-0A6201584986}" type="sibTrans" cxnId="{31C074C8-757B-4F7A-85B6-3535DC19AC62}">
      <dgm:prSet/>
      <dgm:spPr/>
      <dgm:t>
        <a:bodyPr/>
        <a:lstStyle/>
        <a:p>
          <a:endParaRPr lang="es-MX"/>
        </a:p>
      </dgm:t>
    </dgm:pt>
    <dgm:pt modelId="{F1A1C390-2F26-4548-98EE-3E5449843D23}">
      <dgm:prSet phldrT="[Texto]"/>
      <dgm:spPr/>
      <dgm:t>
        <a:bodyPr/>
        <a:lstStyle/>
        <a:p>
          <a:endParaRPr lang="es-MX" dirty="0"/>
        </a:p>
      </dgm:t>
    </dgm:pt>
    <dgm:pt modelId="{C8952626-5EE9-4605-9182-ADF92549CAFA}" type="parTrans" cxnId="{FF0BC561-FCB0-427F-86A1-1D673ED93039}">
      <dgm:prSet/>
      <dgm:spPr/>
      <dgm:t>
        <a:bodyPr/>
        <a:lstStyle/>
        <a:p>
          <a:endParaRPr lang="es-MX"/>
        </a:p>
      </dgm:t>
    </dgm:pt>
    <dgm:pt modelId="{D567B764-7233-41D0-B901-9830F263C34D}" type="sibTrans" cxnId="{FF0BC561-FCB0-427F-86A1-1D673ED93039}">
      <dgm:prSet/>
      <dgm:spPr/>
      <dgm:t>
        <a:bodyPr/>
        <a:lstStyle/>
        <a:p>
          <a:endParaRPr lang="es-MX"/>
        </a:p>
      </dgm:t>
    </dgm:pt>
    <dgm:pt modelId="{73CBE1BD-BDD1-4BB6-A383-E05D874EAB26}">
      <dgm:prSet phldrT="[Texto]" phldr="0"/>
      <dgm:spPr/>
      <dgm:t>
        <a:bodyPr/>
        <a:lstStyle/>
        <a:p>
          <a:r>
            <a:rPr lang="es-MX" dirty="0"/>
            <a:t>Mayor carga en recursos</a:t>
          </a:r>
        </a:p>
      </dgm:t>
    </dgm:pt>
    <dgm:pt modelId="{CA2CAF95-9811-43BF-8966-6228D2011553}" type="parTrans" cxnId="{9D9D936C-EA04-480A-9625-59F477015432}">
      <dgm:prSet/>
      <dgm:spPr/>
      <dgm:t>
        <a:bodyPr/>
        <a:lstStyle/>
        <a:p>
          <a:endParaRPr lang="es-MX"/>
        </a:p>
      </dgm:t>
    </dgm:pt>
    <dgm:pt modelId="{244180C7-7D87-46B2-9F33-7A435E54A2C4}" type="sibTrans" cxnId="{9D9D936C-EA04-480A-9625-59F477015432}">
      <dgm:prSet/>
      <dgm:spPr/>
      <dgm:t>
        <a:bodyPr/>
        <a:lstStyle/>
        <a:p>
          <a:endParaRPr lang="es-MX"/>
        </a:p>
      </dgm:t>
    </dgm:pt>
    <dgm:pt modelId="{81A9826E-606D-4D62-BD08-778574838DE6}">
      <dgm:prSet phldrT="[Texto]"/>
      <dgm:spPr/>
      <dgm:t>
        <a:bodyPr/>
        <a:lstStyle/>
        <a:p>
          <a:endParaRPr lang="es-MX" dirty="0"/>
        </a:p>
      </dgm:t>
    </dgm:pt>
    <dgm:pt modelId="{F28AB0C5-F00C-4768-A716-B5812120DFF0}" type="parTrans" cxnId="{11E9F4B4-C587-43BC-93E2-C76F3A0E5515}">
      <dgm:prSet/>
      <dgm:spPr/>
      <dgm:t>
        <a:bodyPr/>
        <a:lstStyle/>
        <a:p>
          <a:endParaRPr lang="es-MX"/>
        </a:p>
      </dgm:t>
    </dgm:pt>
    <dgm:pt modelId="{45265606-9047-4670-8A06-8DCB9DDA5602}" type="sibTrans" cxnId="{11E9F4B4-C587-43BC-93E2-C76F3A0E5515}">
      <dgm:prSet/>
      <dgm:spPr/>
      <dgm:t>
        <a:bodyPr/>
        <a:lstStyle/>
        <a:p>
          <a:endParaRPr lang="es-MX"/>
        </a:p>
      </dgm:t>
    </dgm:pt>
    <dgm:pt modelId="{F2D9E99C-5B1F-4690-B492-CED6CBDF8D3B}">
      <dgm:prSet phldrT="[Texto]"/>
      <dgm:spPr/>
      <dgm:t>
        <a:bodyPr/>
        <a:lstStyle/>
        <a:p>
          <a:r>
            <a:rPr lang="es-MX" dirty="0"/>
            <a:t>Adaptarlas para que funcionen</a:t>
          </a:r>
        </a:p>
      </dgm:t>
    </dgm:pt>
    <dgm:pt modelId="{070EE547-C546-4CB0-AFB5-D145280DF0EA}" type="parTrans" cxnId="{8F8941DF-B24C-4B2C-BD49-9DD2A4D1F465}">
      <dgm:prSet/>
      <dgm:spPr/>
      <dgm:t>
        <a:bodyPr/>
        <a:lstStyle/>
        <a:p>
          <a:endParaRPr lang="es-MX"/>
        </a:p>
      </dgm:t>
    </dgm:pt>
    <dgm:pt modelId="{AF785267-5698-4301-AC84-BE987A1E79D1}" type="sibTrans" cxnId="{8F8941DF-B24C-4B2C-BD49-9DD2A4D1F465}">
      <dgm:prSet/>
      <dgm:spPr/>
      <dgm:t>
        <a:bodyPr/>
        <a:lstStyle/>
        <a:p>
          <a:endParaRPr lang="es-MX"/>
        </a:p>
      </dgm:t>
    </dgm:pt>
    <dgm:pt modelId="{165C20D1-832A-47D6-B9A5-91A85E4608C8}">
      <dgm:prSet phldrT="[Texto]"/>
      <dgm:spPr/>
      <dgm:t>
        <a:bodyPr/>
        <a:lstStyle/>
        <a:p>
          <a:endParaRPr lang="es-MX" dirty="0"/>
        </a:p>
      </dgm:t>
    </dgm:pt>
    <dgm:pt modelId="{38999FA4-6066-4422-905C-BFDC4E245062}" type="parTrans" cxnId="{826D6E01-DE6F-4D6D-93A9-FB8B0A23D575}">
      <dgm:prSet/>
      <dgm:spPr/>
      <dgm:t>
        <a:bodyPr/>
        <a:lstStyle/>
        <a:p>
          <a:endParaRPr lang="es-MX"/>
        </a:p>
      </dgm:t>
    </dgm:pt>
    <dgm:pt modelId="{50947F70-30FB-48F7-ABB3-2D355DCE9CA5}" type="sibTrans" cxnId="{826D6E01-DE6F-4D6D-93A9-FB8B0A23D575}">
      <dgm:prSet/>
      <dgm:spPr/>
      <dgm:t>
        <a:bodyPr/>
        <a:lstStyle/>
        <a:p>
          <a:endParaRPr lang="es-MX"/>
        </a:p>
      </dgm:t>
    </dgm:pt>
    <dgm:pt modelId="{A482FFD2-58B0-457B-AE78-2B3F2890698A}">
      <dgm:prSet phldrT="[Texto]"/>
      <dgm:spPr/>
      <dgm:t>
        <a:bodyPr/>
        <a:lstStyle/>
        <a:p>
          <a:r>
            <a:rPr lang="es-MX" b="0" i="0" dirty="0"/>
            <a:t>Si necesitamos SSR, mínimo necesitamos una máquina que ejecute NodeJS para que se realice el sistema de renderizado en servidor</a:t>
          </a:r>
          <a:endParaRPr lang="es-MX" dirty="0"/>
        </a:p>
      </dgm:t>
    </dgm:pt>
    <dgm:pt modelId="{C5CBD839-4E3B-46C4-8FEA-D1B3DC2F62F4}" type="parTrans" cxnId="{694E58C0-058B-4102-8DF8-DB0A9329C97C}">
      <dgm:prSet/>
      <dgm:spPr/>
      <dgm:t>
        <a:bodyPr/>
        <a:lstStyle/>
        <a:p>
          <a:endParaRPr lang="es-MX"/>
        </a:p>
      </dgm:t>
    </dgm:pt>
    <dgm:pt modelId="{488232B7-C830-410A-AADE-3553F71A3752}" type="sibTrans" cxnId="{694E58C0-058B-4102-8DF8-DB0A9329C97C}">
      <dgm:prSet/>
      <dgm:spPr/>
      <dgm:t>
        <a:bodyPr/>
        <a:lstStyle/>
        <a:p>
          <a:endParaRPr lang="es-MX"/>
        </a:p>
      </dgm:t>
    </dgm:pt>
    <dgm:pt modelId="{574E6065-4975-40A8-AF38-6440D19A79E5}">
      <dgm:prSet phldrT="[Texto]"/>
      <dgm:spPr/>
      <dgm:t>
        <a:bodyPr/>
        <a:lstStyle/>
        <a:p>
          <a:r>
            <a:rPr lang="es-MX" b="0" i="0" dirty="0"/>
            <a:t>Nuestro sistema escale peor y que necesitemos más CPU o memoria en casos de un uso intensivo del sistema.</a:t>
          </a:r>
          <a:endParaRPr lang="es-MX" dirty="0"/>
        </a:p>
      </dgm:t>
    </dgm:pt>
    <dgm:pt modelId="{3FDE737F-B820-4D4A-B5CF-1C1050167CDB}" type="parTrans" cxnId="{63C11A48-D054-4E34-981D-F5B46BC94163}">
      <dgm:prSet/>
      <dgm:spPr/>
      <dgm:t>
        <a:bodyPr/>
        <a:lstStyle/>
        <a:p>
          <a:endParaRPr lang="es-MX"/>
        </a:p>
      </dgm:t>
    </dgm:pt>
    <dgm:pt modelId="{FE7F083D-9DB7-4CFD-8FF8-1639867CE340}" type="sibTrans" cxnId="{63C11A48-D054-4E34-981D-F5B46BC94163}">
      <dgm:prSet/>
      <dgm:spPr/>
      <dgm:t>
        <a:bodyPr/>
        <a:lstStyle/>
        <a:p>
          <a:endParaRPr lang="es-MX"/>
        </a:p>
      </dgm:t>
    </dgm:pt>
    <dgm:pt modelId="{E83816B9-0E62-4C75-A06E-7CA11E2B330D}">
      <dgm:prSet phldrT="[Texto]"/>
      <dgm:spPr/>
      <dgm:t>
        <a:bodyPr/>
        <a:lstStyle/>
        <a:p>
          <a:r>
            <a:rPr lang="es-EC" dirty="0"/>
            <a:t>Algunas librerías de cliente que vayamos a usar, puede que no se lleven bien con el SSR y que</a:t>
          </a:r>
          <a:r>
            <a:rPr lang="es-EC" b="1" dirty="0"/>
            <a:t> </a:t>
          </a:r>
          <a:r>
            <a:rPr lang="es-EC" b="0" dirty="0"/>
            <a:t>tengamos que adaptarlas para que funcionen con este sistema</a:t>
          </a:r>
          <a:r>
            <a:rPr lang="es-EC" dirty="0"/>
            <a:t>. </a:t>
          </a:r>
          <a:endParaRPr lang="es-MX" dirty="0"/>
        </a:p>
      </dgm:t>
    </dgm:pt>
    <dgm:pt modelId="{FF7F9D76-5AC3-49B8-BF3D-8144897BCF1D}" type="parTrans" cxnId="{D639CCFE-7B9B-4BF6-8454-2EC03210E8F7}">
      <dgm:prSet/>
      <dgm:spPr/>
      <dgm:t>
        <a:bodyPr/>
        <a:lstStyle/>
        <a:p>
          <a:endParaRPr lang="es-MX"/>
        </a:p>
      </dgm:t>
    </dgm:pt>
    <dgm:pt modelId="{22275179-AD41-46E1-9F6C-B4A6F49291D9}" type="sibTrans" cxnId="{D639CCFE-7B9B-4BF6-8454-2EC03210E8F7}">
      <dgm:prSet/>
      <dgm:spPr/>
      <dgm:t>
        <a:bodyPr/>
        <a:lstStyle/>
        <a:p>
          <a:endParaRPr lang="es-MX"/>
        </a:p>
      </dgm:t>
    </dgm:pt>
    <dgm:pt modelId="{E86657C0-F584-4F73-AD5A-B89BA0B7B51B}">
      <dgm:prSet phldrT="[Texto]"/>
      <dgm:spPr/>
      <dgm:t>
        <a:bodyPr/>
        <a:lstStyle/>
        <a:p>
          <a:endParaRPr lang="es-MX" dirty="0"/>
        </a:p>
      </dgm:t>
    </dgm:pt>
    <dgm:pt modelId="{71C960DB-AA76-4FDB-B4AE-46A5744F7403}" type="parTrans" cxnId="{7220F2FD-9EC2-4AB1-8E67-BA39AB3470B9}">
      <dgm:prSet/>
      <dgm:spPr/>
      <dgm:t>
        <a:bodyPr/>
        <a:lstStyle/>
        <a:p>
          <a:endParaRPr lang="es-MX"/>
        </a:p>
      </dgm:t>
    </dgm:pt>
    <dgm:pt modelId="{005E2E3F-38FE-4242-9757-C0CCE3D5345A}" type="sibTrans" cxnId="{7220F2FD-9EC2-4AB1-8E67-BA39AB3470B9}">
      <dgm:prSet/>
      <dgm:spPr/>
      <dgm:t>
        <a:bodyPr/>
        <a:lstStyle/>
        <a:p>
          <a:endParaRPr lang="es-MX"/>
        </a:p>
      </dgm:t>
    </dgm:pt>
    <dgm:pt modelId="{E5DEDBF3-C80B-4A50-AA6B-24D1983A8E2C}" type="pres">
      <dgm:prSet presAssocID="{8F01909A-FF00-43A6-92A1-B47D38C24A56}" presName="linear" presStyleCnt="0">
        <dgm:presLayoutVars>
          <dgm:animLvl val="lvl"/>
          <dgm:resizeHandles val="exact"/>
        </dgm:presLayoutVars>
      </dgm:prSet>
      <dgm:spPr/>
    </dgm:pt>
    <dgm:pt modelId="{58FC77CD-D668-43C0-88C1-826F82F16255}" type="pres">
      <dgm:prSet presAssocID="{383C34EA-2661-4B47-8991-45FA73AF0B4F}" presName="parentText" presStyleLbl="node1" presStyleIdx="0" presStyleCnt="3" custScaleX="100000" custScaleY="39983" custLinFactNeighborX="-10203" custLinFactNeighborY="-6787">
        <dgm:presLayoutVars>
          <dgm:chMax val="0"/>
          <dgm:bulletEnabled val="1"/>
        </dgm:presLayoutVars>
      </dgm:prSet>
      <dgm:spPr/>
    </dgm:pt>
    <dgm:pt modelId="{BADF06DA-FEA4-48DE-949B-CE01E0F8FFA0}" type="pres">
      <dgm:prSet presAssocID="{383C34EA-2661-4B47-8991-45FA73AF0B4F}" presName="childText" presStyleLbl="revTx" presStyleIdx="0" presStyleCnt="3" custScaleY="34822" custLinFactNeighborX="-166" custLinFactNeighborY="-4987">
        <dgm:presLayoutVars>
          <dgm:bulletEnabled val="1"/>
        </dgm:presLayoutVars>
      </dgm:prSet>
      <dgm:spPr/>
    </dgm:pt>
    <dgm:pt modelId="{2121F854-1167-4CDD-B772-C6AB24B1E056}" type="pres">
      <dgm:prSet presAssocID="{73CBE1BD-BDD1-4BB6-A383-E05D874EAB26}" presName="parentText" presStyleLbl="node1" presStyleIdx="1" presStyleCnt="3" custScaleY="35437">
        <dgm:presLayoutVars>
          <dgm:chMax val="0"/>
          <dgm:bulletEnabled val="1"/>
        </dgm:presLayoutVars>
      </dgm:prSet>
      <dgm:spPr/>
    </dgm:pt>
    <dgm:pt modelId="{1C0021EE-04C2-4272-B58F-B0D13B5A81AA}" type="pres">
      <dgm:prSet presAssocID="{73CBE1BD-BDD1-4BB6-A383-E05D874EAB26}" presName="childText" presStyleLbl="revTx" presStyleIdx="1" presStyleCnt="3" custScaleY="34416">
        <dgm:presLayoutVars>
          <dgm:bulletEnabled val="1"/>
        </dgm:presLayoutVars>
      </dgm:prSet>
      <dgm:spPr/>
    </dgm:pt>
    <dgm:pt modelId="{30919EB6-FF6D-445E-95B1-DEB6C5CA0724}" type="pres">
      <dgm:prSet presAssocID="{F2D9E99C-5B1F-4690-B492-CED6CBDF8D3B}" presName="parentText" presStyleLbl="node1" presStyleIdx="2" presStyleCnt="3" custScaleY="34983">
        <dgm:presLayoutVars>
          <dgm:chMax val="0"/>
          <dgm:bulletEnabled val="1"/>
        </dgm:presLayoutVars>
      </dgm:prSet>
      <dgm:spPr/>
    </dgm:pt>
    <dgm:pt modelId="{0A4B2E42-3549-42E3-8288-7104964763E6}" type="pres">
      <dgm:prSet presAssocID="{F2D9E99C-5B1F-4690-B492-CED6CBDF8D3B}" presName="childText" presStyleLbl="revTx" presStyleIdx="2" presStyleCnt="3" custScaleY="30828">
        <dgm:presLayoutVars>
          <dgm:bulletEnabled val="1"/>
        </dgm:presLayoutVars>
      </dgm:prSet>
      <dgm:spPr/>
    </dgm:pt>
  </dgm:ptLst>
  <dgm:cxnLst>
    <dgm:cxn modelId="{826D6E01-DE6F-4D6D-93A9-FB8B0A23D575}" srcId="{F2D9E99C-5B1F-4690-B492-CED6CBDF8D3B}" destId="{165C20D1-832A-47D6-B9A5-91A85E4608C8}" srcOrd="0" destOrd="0" parTransId="{38999FA4-6066-4422-905C-BFDC4E245062}" sibTransId="{50947F70-30FB-48F7-ABB3-2D355DCE9CA5}"/>
    <dgm:cxn modelId="{9F863A12-6532-488A-9B0F-5080D71A1885}" type="presOf" srcId="{383C34EA-2661-4B47-8991-45FA73AF0B4F}" destId="{58FC77CD-D668-43C0-88C1-826F82F16255}" srcOrd="0" destOrd="0" presId="urn:microsoft.com/office/officeart/2005/8/layout/vList2"/>
    <dgm:cxn modelId="{61A32A1C-18A8-4F69-B051-E62938E5B175}" type="presOf" srcId="{A482FFD2-58B0-457B-AE78-2B3F2890698A}" destId="{BADF06DA-FEA4-48DE-949B-CE01E0F8FFA0}" srcOrd="0" destOrd="1" presId="urn:microsoft.com/office/officeart/2005/8/layout/vList2"/>
    <dgm:cxn modelId="{68566C5E-6582-406B-AA78-0C098CBB088F}" type="presOf" srcId="{165C20D1-832A-47D6-B9A5-91A85E4608C8}" destId="{0A4B2E42-3549-42E3-8288-7104964763E6}" srcOrd="0" destOrd="0" presId="urn:microsoft.com/office/officeart/2005/8/layout/vList2"/>
    <dgm:cxn modelId="{FF0BC561-FCB0-427F-86A1-1D673ED93039}" srcId="{383C34EA-2661-4B47-8991-45FA73AF0B4F}" destId="{F1A1C390-2F26-4548-98EE-3E5449843D23}" srcOrd="0" destOrd="0" parTransId="{C8952626-5EE9-4605-9182-ADF92549CAFA}" sibTransId="{D567B764-7233-41D0-B901-9830F263C34D}"/>
    <dgm:cxn modelId="{63C11A48-D054-4E34-981D-F5B46BC94163}" srcId="{73CBE1BD-BDD1-4BB6-A383-E05D874EAB26}" destId="{574E6065-4975-40A8-AF38-6440D19A79E5}" srcOrd="1" destOrd="0" parTransId="{3FDE737F-B820-4D4A-B5CF-1C1050167CDB}" sibTransId="{FE7F083D-9DB7-4CFD-8FF8-1639867CE340}"/>
    <dgm:cxn modelId="{9D9D936C-EA04-480A-9625-59F477015432}" srcId="{8F01909A-FF00-43A6-92A1-B47D38C24A56}" destId="{73CBE1BD-BDD1-4BB6-A383-E05D874EAB26}" srcOrd="1" destOrd="0" parTransId="{CA2CAF95-9811-43BF-8966-6228D2011553}" sibTransId="{244180C7-7D87-46B2-9F33-7A435E54A2C4}"/>
    <dgm:cxn modelId="{0DE55976-C29A-4E6E-B99F-392ADB0FE35F}" type="presOf" srcId="{F1A1C390-2F26-4548-98EE-3E5449843D23}" destId="{BADF06DA-FEA4-48DE-949B-CE01E0F8FFA0}" srcOrd="0" destOrd="0" presId="urn:microsoft.com/office/officeart/2005/8/layout/vList2"/>
    <dgm:cxn modelId="{94BB9586-C79C-4A7C-A0C6-C9437EADCE13}" type="presOf" srcId="{8F01909A-FF00-43A6-92A1-B47D38C24A56}" destId="{E5DEDBF3-C80B-4A50-AA6B-24D1983A8E2C}" srcOrd="0" destOrd="0" presId="urn:microsoft.com/office/officeart/2005/8/layout/vList2"/>
    <dgm:cxn modelId="{80F15799-5DC4-4BA0-8D11-321EF5468119}" type="presOf" srcId="{81A9826E-606D-4D62-BD08-778574838DE6}" destId="{1C0021EE-04C2-4272-B58F-B0D13B5A81AA}" srcOrd="0" destOrd="0" presId="urn:microsoft.com/office/officeart/2005/8/layout/vList2"/>
    <dgm:cxn modelId="{691B98A3-AEDE-47C8-BB74-8A0F7AF48F98}" type="presOf" srcId="{574E6065-4975-40A8-AF38-6440D19A79E5}" destId="{1C0021EE-04C2-4272-B58F-B0D13B5A81AA}" srcOrd="0" destOrd="1" presId="urn:microsoft.com/office/officeart/2005/8/layout/vList2"/>
    <dgm:cxn modelId="{7BB130AA-B721-4CA1-BD70-206F7D05A010}" type="presOf" srcId="{73CBE1BD-BDD1-4BB6-A383-E05D874EAB26}" destId="{2121F854-1167-4CDD-B772-C6AB24B1E056}" srcOrd="0" destOrd="0" presId="urn:microsoft.com/office/officeart/2005/8/layout/vList2"/>
    <dgm:cxn modelId="{11E9F4B4-C587-43BC-93E2-C76F3A0E5515}" srcId="{73CBE1BD-BDD1-4BB6-A383-E05D874EAB26}" destId="{81A9826E-606D-4D62-BD08-778574838DE6}" srcOrd="0" destOrd="0" parTransId="{F28AB0C5-F00C-4768-A716-B5812120DFF0}" sibTransId="{45265606-9047-4670-8A06-8DCB9DDA5602}"/>
    <dgm:cxn modelId="{694E58C0-058B-4102-8DF8-DB0A9329C97C}" srcId="{383C34EA-2661-4B47-8991-45FA73AF0B4F}" destId="{A482FFD2-58B0-457B-AE78-2B3F2890698A}" srcOrd="1" destOrd="0" parTransId="{C5CBD839-4E3B-46C4-8FEA-D1B3DC2F62F4}" sibTransId="{488232B7-C830-410A-AADE-3553F71A3752}"/>
    <dgm:cxn modelId="{31C074C8-757B-4F7A-85B6-3535DC19AC62}" srcId="{8F01909A-FF00-43A6-92A1-B47D38C24A56}" destId="{383C34EA-2661-4B47-8991-45FA73AF0B4F}" srcOrd="0" destOrd="0" parTransId="{A8F98BE8-9275-465A-B775-4D04FDE7D0FF}" sibTransId="{056A4BF3-F4B8-45E0-BA92-0A6201584986}"/>
    <dgm:cxn modelId="{77D4AECC-44E0-4877-BF0B-82B8F4F156AF}" type="presOf" srcId="{F2D9E99C-5B1F-4690-B492-CED6CBDF8D3B}" destId="{30919EB6-FF6D-445E-95B1-DEB6C5CA0724}" srcOrd="0" destOrd="0" presId="urn:microsoft.com/office/officeart/2005/8/layout/vList2"/>
    <dgm:cxn modelId="{8F8941DF-B24C-4B2C-BD49-9DD2A4D1F465}" srcId="{8F01909A-FF00-43A6-92A1-B47D38C24A56}" destId="{F2D9E99C-5B1F-4690-B492-CED6CBDF8D3B}" srcOrd="2" destOrd="0" parTransId="{070EE547-C546-4CB0-AFB5-D145280DF0EA}" sibTransId="{AF785267-5698-4301-AC84-BE987A1E79D1}"/>
    <dgm:cxn modelId="{66D5ACF8-03B9-422E-8462-DB6F1E14D60A}" type="presOf" srcId="{E86657C0-F584-4F73-AD5A-B89BA0B7B51B}" destId="{1C0021EE-04C2-4272-B58F-B0D13B5A81AA}" srcOrd="0" destOrd="2" presId="urn:microsoft.com/office/officeart/2005/8/layout/vList2"/>
    <dgm:cxn modelId="{8F6E74FA-E47C-4AC6-9625-46BF1EC73257}" type="presOf" srcId="{E83816B9-0E62-4C75-A06E-7CA11E2B330D}" destId="{0A4B2E42-3549-42E3-8288-7104964763E6}" srcOrd="0" destOrd="1" presId="urn:microsoft.com/office/officeart/2005/8/layout/vList2"/>
    <dgm:cxn modelId="{7220F2FD-9EC2-4AB1-8E67-BA39AB3470B9}" srcId="{73CBE1BD-BDD1-4BB6-A383-E05D874EAB26}" destId="{E86657C0-F584-4F73-AD5A-B89BA0B7B51B}" srcOrd="2" destOrd="0" parTransId="{71C960DB-AA76-4FDB-B4AE-46A5744F7403}" sibTransId="{005E2E3F-38FE-4242-9757-C0CCE3D5345A}"/>
    <dgm:cxn modelId="{D639CCFE-7B9B-4BF6-8454-2EC03210E8F7}" srcId="{F2D9E99C-5B1F-4690-B492-CED6CBDF8D3B}" destId="{E83816B9-0E62-4C75-A06E-7CA11E2B330D}" srcOrd="1" destOrd="0" parTransId="{FF7F9D76-5AC3-49B8-BF3D-8144897BCF1D}" sibTransId="{22275179-AD41-46E1-9F6C-B4A6F49291D9}"/>
    <dgm:cxn modelId="{FDBD1CDC-AE5D-4FF4-B616-E7D32CCCF12E}" type="presParOf" srcId="{E5DEDBF3-C80B-4A50-AA6B-24D1983A8E2C}" destId="{58FC77CD-D668-43C0-88C1-826F82F16255}" srcOrd="0" destOrd="0" presId="urn:microsoft.com/office/officeart/2005/8/layout/vList2"/>
    <dgm:cxn modelId="{BCC7EF5D-4B28-48DB-8DA8-A03FCF903035}" type="presParOf" srcId="{E5DEDBF3-C80B-4A50-AA6B-24D1983A8E2C}" destId="{BADF06DA-FEA4-48DE-949B-CE01E0F8FFA0}" srcOrd="1" destOrd="0" presId="urn:microsoft.com/office/officeart/2005/8/layout/vList2"/>
    <dgm:cxn modelId="{16BE4601-6000-449F-82CE-197073B27BB9}" type="presParOf" srcId="{E5DEDBF3-C80B-4A50-AA6B-24D1983A8E2C}" destId="{2121F854-1167-4CDD-B772-C6AB24B1E056}" srcOrd="2" destOrd="0" presId="urn:microsoft.com/office/officeart/2005/8/layout/vList2"/>
    <dgm:cxn modelId="{5D3D662C-4391-43E4-8D8E-22ECC476710A}" type="presParOf" srcId="{E5DEDBF3-C80B-4A50-AA6B-24D1983A8E2C}" destId="{1C0021EE-04C2-4272-B58F-B0D13B5A81AA}" srcOrd="3" destOrd="0" presId="urn:microsoft.com/office/officeart/2005/8/layout/vList2"/>
    <dgm:cxn modelId="{46A8778A-14A9-4D2C-9D61-EC042E2D25E4}" type="presParOf" srcId="{E5DEDBF3-C80B-4A50-AA6B-24D1983A8E2C}" destId="{30919EB6-FF6D-445E-95B1-DEB6C5CA0724}" srcOrd="4" destOrd="0" presId="urn:microsoft.com/office/officeart/2005/8/layout/vList2"/>
    <dgm:cxn modelId="{8432B05A-72F4-4554-A933-C5C634EC9850}" type="presParOf" srcId="{E5DEDBF3-C80B-4A50-AA6B-24D1983A8E2C}" destId="{0A4B2E42-3549-42E3-8288-7104964763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FC2C55-2984-4121-AA62-AFC288CA41E3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0394493-F82C-4C04-93E9-1AABD3E84A00}">
      <dgm:prSet phldrT="[Texto]" phldr="0" custT="1"/>
      <dgm:spPr/>
      <dgm:t>
        <a:bodyPr/>
        <a:lstStyle/>
        <a:p>
          <a:r>
            <a:rPr lang="es-MX" sz="2000" dirty="0"/>
            <a:t>Carga inicial de nuestras aplicaciones </a:t>
          </a:r>
        </a:p>
      </dgm:t>
    </dgm:pt>
    <dgm:pt modelId="{4DB785C2-52C5-4D9A-83F7-5A0B30E5A383}" type="parTrans" cxnId="{D71FD3A4-B0C8-4DDD-927C-AED78FCFCA07}">
      <dgm:prSet/>
      <dgm:spPr/>
      <dgm:t>
        <a:bodyPr/>
        <a:lstStyle/>
        <a:p>
          <a:endParaRPr lang="es-MX"/>
        </a:p>
      </dgm:t>
    </dgm:pt>
    <dgm:pt modelId="{DEB6FA00-9170-48DA-90FA-E06FB34E9633}" type="sibTrans" cxnId="{D71FD3A4-B0C8-4DDD-927C-AED78FCFCA07}">
      <dgm:prSet/>
      <dgm:spPr/>
      <dgm:t>
        <a:bodyPr/>
        <a:lstStyle/>
        <a:p>
          <a:endParaRPr lang="es-MX"/>
        </a:p>
      </dgm:t>
    </dgm:pt>
    <dgm:pt modelId="{BC3E9CEC-CC4C-4F23-A90A-916A90E5F940}">
      <dgm:prSet phldrT="[Texto]"/>
      <dgm:spPr/>
      <dgm:t>
        <a:bodyPr/>
        <a:lstStyle/>
        <a:p>
          <a:r>
            <a:rPr lang="es-MX" b="0" i="0" dirty="0"/>
            <a:t>El cliente no puede ver nada representado hasta que los archivos JavaScript sean descargados e interpretados por su navegador</a:t>
          </a:r>
          <a:endParaRPr lang="es-MX" dirty="0"/>
        </a:p>
      </dgm:t>
    </dgm:pt>
    <dgm:pt modelId="{CB08C638-C193-4FAA-B036-92972F2E4206}" type="parTrans" cxnId="{916EEA33-1BB1-4873-9269-B66B2B3CE9D4}">
      <dgm:prSet/>
      <dgm:spPr/>
      <dgm:t>
        <a:bodyPr/>
        <a:lstStyle/>
        <a:p>
          <a:endParaRPr lang="es-MX"/>
        </a:p>
      </dgm:t>
    </dgm:pt>
    <dgm:pt modelId="{0D7C7A58-36F2-4A86-A5ED-8C838E73D8A0}" type="sibTrans" cxnId="{916EEA33-1BB1-4873-9269-B66B2B3CE9D4}">
      <dgm:prSet/>
      <dgm:spPr/>
      <dgm:t>
        <a:bodyPr/>
        <a:lstStyle/>
        <a:p>
          <a:endParaRPr lang="es-MX"/>
        </a:p>
      </dgm:t>
    </dgm:pt>
    <dgm:pt modelId="{5877EE44-B319-4476-91D5-45C426D3FD19}">
      <dgm:prSet phldrT="[Texto]" phldr="0" custT="1"/>
      <dgm:spPr/>
      <dgm:t>
        <a:bodyPr/>
        <a:lstStyle/>
        <a:p>
          <a:r>
            <a:rPr lang="es-MX" sz="2000" dirty="0"/>
            <a:t>SEO</a:t>
          </a:r>
        </a:p>
      </dgm:t>
    </dgm:pt>
    <dgm:pt modelId="{0EE40467-FAE5-4FB0-ACD0-6155CFF8E126}" type="parTrans" cxnId="{9B4F1806-8325-45BC-B729-E9DBC433C07F}">
      <dgm:prSet/>
      <dgm:spPr/>
      <dgm:t>
        <a:bodyPr/>
        <a:lstStyle/>
        <a:p>
          <a:endParaRPr lang="es-MX"/>
        </a:p>
      </dgm:t>
    </dgm:pt>
    <dgm:pt modelId="{80453D1D-D1CD-489F-A8FF-654FA3FCC570}" type="sibTrans" cxnId="{9B4F1806-8325-45BC-B729-E9DBC433C07F}">
      <dgm:prSet/>
      <dgm:spPr/>
      <dgm:t>
        <a:bodyPr/>
        <a:lstStyle/>
        <a:p>
          <a:endParaRPr lang="es-MX"/>
        </a:p>
      </dgm:t>
    </dgm:pt>
    <dgm:pt modelId="{B5B641E0-60D6-4400-850A-2573045A32C2}">
      <dgm:prSet phldrT="[Texto]"/>
      <dgm:spPr/>
      <dgm:t>
        <a:bodyPr/>
        <a:lstStyle/>
        <a:p>
          <a:r>
            <a:rPr lang="es-MX" b="0" i="0" dirty="0"/>
            <a:t>Los buscadores tienen capacidad limitada para representar una aplicación SPA antes de indexarla</a:t>
          </a:r>
          <a:endParaRPr lang="es-MX" dirty="0"/>
        </a:p>
      </dgm:t>
    </dgm:pt>
    <dgm:pt modelId="{C8793A90-8607-4E87-84B7-3E7DF9D0E2DC}" type="parTrans" cxnId="{EEDFD07E-1FAA-4718-833A-1FD55BCBF693}">
      <dgm:prSet/>
      <dgm:spPr/>
      <dgm:t>
        <a:bodyPr/>
        <a:lstStyle/>
        <a:p>
          <a:endParaRPr lang="es-MX"/>
        </a:p>
      </dgm:t>
    </dgm:pt>
    <dgm:pt modelId="{C2717370-7535-4FD3-8951-926C7C4404D4}" type="sibTrans" cxnId="{EEDFD07E-1FAA-4718-833A-1FD55BCBF693}">
      <dgm:prSet/>
      <dgm:spPr/>
      <dgm:t>
        <a:bodyPr/>
        <a:lstStyle/>
        <a:p>
          <a:endParaRPr lang="es-MX"/>
        </a:p>
      </dgm:t>
    </dgm:pt>
    <dgm:pt modelId="{034AD1E2-B8B5-4CA2-BD93-635E644FCC59}">
      <dgm:prSet phldrT="[Texto]"/>
      <dgm:spPr/>
      <dgm:t>
        <a:bodyPr/>
        <a:lstStyle/>
        <a:p>
          <a:r>
            <a:rPr lang="es-MX" b="0" i="0" dirty="0"/>
            <a:t>Lo cual no permite rastrear su contenido afectando su posicionamiento en los resultados de búsqueda.</a:t>
          </a:r>
          <a:endParaRPr lang="es-MX" dirty="0"/>
        </a:p>
      </dgm:t>
    </dgm:pt>
    <dgm:pt modelId="{8FA79129-A65B-437C-A54E-BBCDA7FC42C5}" type="parTrans" cxnId="{FC031ADA-2DB5-4566-8233-B19449342A8A}">
      <dgm:prSet/>
      <dgm:spPr/>
      <dgm:t>
        <a:bodyPr/>
        <a:lstStyle/>
        <a:p>
          <a:endParaRPr lang="es-MX"/>
        </a:p>
      </dgm:t>
    </dgm:pt>
    <dgm:pt modelId="{C65C7B35-82A6-4729-80C7-76D63C8D115A}" type="sibTrans" cxnId="{FC031ADA-2DB5-4566-8233-B19449342A8A}">
      <dgm:prSet/>
      <dgm:spPr/>
      <dgm:t>
        <a:bodyPr/>
        <a:lstStyle/>
        <a:p>
          <a:endParaRPr lang="es-MX"/>
        </a:p>
      </dgm:t>
    </dgm:pt>
    <dgm:pt modelId="{AA81433D-6F4E-4519-9A97-93430AF567E2}">
      <dgm:prSet phldrT="[Texto]" phldr="0" custT="1"/>
      <dgm:spPr/>
      <dgm:t>
        <a:bodyPr/>
        <a:lstStyle/>
        <a:p>
          <a:r>
            <a:rPr lang="es-MX" sz="2000" dirty="0"/>
            <a:t>Metadatos</a:t>
          </a:r>
        </a:p>
      </dgm:t>
    </dgm:pt>
    <dgm:pt modelId="{8F9F8863-3E8F-4CE7-B557-24DDFC05CA51}" type="parTrans" cxnId="{48DF774E-45D1-4B93-BB24-9D465D4EF696}">
      <dgm:prSet/>
      <dgm:spPr/>
      <dgm:t>
        <a:bodyPr/>
        <a:lstStyle/>
        <a:p>
          <a:endParaRPr lang="es-MX"/>
        </a:p>
      </dgm:t>
    </dgm:pt>
    <dgm:pt modelId="{56D9FB9F-2CC4-4907-A68B-F19D7EF6C86C}" type="sibTrans" cxnId="{48DF774E-45D1-4B93-BB24-9D465D4EF696}">
      <dgm:prSet/>
      <dgm:spPr/>
      <dgm:t>
        <a:bodyPr/>
        <a:lstStyle/>
        <a:p>
          <a:endParaRPr lang="es-MX"/>
        </a:p>
      </dgm:t>
    </dgm:pt>
    <dgm:pt modelId="{23730EBB-2CB7-41DE-8AAF-BA26FDFF083D}">
      <dgm:prSet phldrT="[Texto]"/>
      <dgm:spPr/>
      <dgm:t>
        <a:bodyPr/>
        <a:lstStyle/>
        <a:p>
          <a:r>
            <a:rPr lang="es-MX" b="0" i="0" dirty="0"/>
            <a:t>Esto afectara al momento de compartir links en plataformas sociales ya que, al obtener datos de forma dinámica tarda unos instantes en ser interpretado desde el lado del cliente web.</a:t>
          </a:r>
          <a:endParaRPr lang="es-MX" dirty="0"/>
        </a:p>
      </dgm:t>
    </dgm:pt>
    <dgm:pt modelId="{7A191986-56E9-41B2-ABCF-42D227BC66F2}" type="parTrans" cxnId="{9AAFFC02-E8C4-445C-A663-77138098AB92}">
      <dgm:prSet/>
      <dgm:spPr/>
      <dgm:t>
        <a:bodyPr/>
        <a:lstStyle/>
        <a:p>
          <a:endParaRPr lang="es-MX"/>
        </a:p>
      </dgm:t>
    </dgm:pt>
    <dgm:pt modelId="{5AEA9F0C-D785-4265-8812-055C538AAD3F}" type="sibTrans" cxnId="{9AAFFC02-E8C4-445C-A663-77138098AB92}">
      <dgm:prSet/>
      <dgm:spPr/>
      <dgm:t>
        <a:bodyPr/>
        <a:lstStyle/>
        <a:p>
          <a:endParaRPr lang="es-MX"/>
        </a:p>
      </dgm:t>
    </dgm:pt>
    <dgm:pt modelId="{660090CB-9FCA-43DD-8606-8FC8EDA080DE}" type="pres">
      <dgm:prSet presAssocID="{7CFC2C55-2984-4121-AA62-AFC288CA41E3}" presName="Name0" presStyleCnt="0">
        <dgm:presLayoutVars>
          <dgm:dir/>
          <dgm:animLvl val="lvl"/>
          <dgm:resizeHandles val="exact"/>
        </dgm:presLayoutVars>
      </dgm:prSet>
      <dgm:spPr/>
    </dgm:pt>
    <dgm:pt modelId="{1D729ECD-FCFD-4273-8F92-9131C2D5252B}" type="pres">
      <dgm:prSet presAssocID="{40394493-F82C-4C04-93E9-1AABD3E84A00}" presName="linNode" presStyleCnt="0"/>
      <dgm:spPr/>
    </dgm:pt>
    <dgm:pt modelId="{EBAB3F58-3935-49B2-9698-BFB7B3970F10}" type="pres">
      <dgm:prSet presAssocID="{40394493-F82C-4C04-93E9-1AABD3E84A00}" presName="parentText" presStyleLbl="node1" presStyleIdx="0" presStyleCnt="3" custScaleX="86186" custScaleY="67792">
        <dgm:presLayoutVars>
          <dgm:chMax val="1"/>
          <dgm:bulletEnabled val="1"/>
        </dgm:presLayoutVars>
      </dgm:prSet>
      <dgm:spPr/>
    </dgm:pt>
    <dgm:pt modelId="{AB78CB7B-F26C-4D66-B282-C7AF3790C6AC}" type="pres">
      <dgm:prSet presAssocID="{40394493-F82C-4C04-93E9-1AABD3E84A00}" presName="descendantText" presStyleLbl="alignAccFollowNode1" presStyleIdx="0" presStyleCnt="3">
        <dgm:presLayoutVars>
          <dgm:bulletEnabled val="1"/>
        </dgm:presLayoutVars>
      </dgm:prSet>
      <dgm:spPr/>
    </dgm:pt>
    <dgm:pt modelId="{9A625680-E014-43DA-8301-247C19AC1F05}" type="pres">
      <dgm:prSet presAssocID="{DEB6FA00-9170-48DA-90FA-E06FB34E9633}" presName="sp" presStyleCnt="0"/>
      <dgm:spPr/>
    </dgm:pt>
    <dgm:pt modelId="{B6BB8BCD-735A-4D84-AD51-8800E6C202E0}" type="pres">
      <dgm:prSet presAssocID="{5877EE44-B319-4476-91D5-45C426D3FD19}" presName="linNode" presStyleCnt="0"/>
      <dgm:spPr/>
    </dgm:pt>
    <dgm:pt modelId="{A7AF5A15-A807-43AB-A884-3C2FAA51527C}" type="pres">
      <dgm:prSet presAssocID="{5877EE44-B319-4476-91D5-45C426D3FD19}" presName="parentText" presStyleLbl="node1" presStyleIdx="1" presStyleCnt="3" custScaleX="87831" custScaleY="69383">
        <dgm:presLayoutVars>
          <dgm:chMax val="1"/>
          <dgm:bulletEnabled val="1"/>
        </dgm:presLayoutVars>
      </dgm:prSet>
      <dgm:spPr/>
    </dgm:pt>
    <dgm:pt modelId="{F31BD9A0-2F34-4B2C-A64A-B0EA6C90DCAD}" type="pres">
      <dgm:prSet presAssocID="{5877EE44-B319-4476-91D5-45C426D3FD19}" presName="descendantText" presStyleLbl="alignAccFollowNode1" presStyleIdx="1" presStyleCnt="3">
        <dgm:presLayoutVars>
          <dgm:bulletEnabled val="1"/>
        </dgm:presLayoutVars>
      </dgm:prSet>
      <dgm:spPr/>
    </dgm:pt>
    <dgm:pt modelId="{6A71485C-3FAD-464E-A6ED-DDFC2F340BD0}" type="pres">
      <dgm:prSet presAssocID="{80453D1D-D1CD-489F-A8FF-654FA3FCC570}" presName="sp" presStyleCnt="0"/>
      <dgm:spPr/>
    </dgm:pt>
    <dgm:pt modelId="{83C6ED54-2D2D-4AD5-BA96-0E1BD38AD419}" type="pres">
      <dgm:prSet presAssocID="{AA81433D-6F4E-4519-9A97-93430AF567E2}" presName="linNode" presStyleCnt="0"/>
      <dgm:spPr/>
    </dgm:pt>
    <dgm:pt modelId="{31CB14A5-F95B-41D2-8761-2E70CEE4808A}" type="pres">
      <dgm:prSet presAssocID="{AA81433D-6F4E-4519-9A97-93430AF567E2}" presName="parentText" presStyleLbl="node1" presStyleIdx="2" presStyleCnt="3" custScaleX="87009" custScaleY="60918">
        <dgm:presLayoutVars>
          <dgm:chMax val="1"/>
          <dgm:bulletEnabled val="1"/>
        </dgm:presLayoutVars>
      </dgm:prSet>
      <dgm:spPr/>
    </dgm:pt>
    <dgm:pt modelId="{2D34EDD1-D779-496F-85DB-A39C7727863D}" type="pres">
      <dgm:prSet presAssocID="{AA81433D-6F4E-4519-9A97-93430AF567E2}" presName="descendantText" presStyleLbl="alignAccFollowNode1" presStyleIdx="2" presStyleCnt="3" custScaleX="100000">
        <dgm:presLayoutVars>
          <dgm:bulletEnabled val="1"/>
        </dgm:presLayoutVars>
      </dgm:prSet>
      <dgm:spPr/>
    </dgm:pt>
  </dgm:ptLst>
  <dgm:cxnLst>
    <dgm:cxn modelId="{9AAFFC02-E8C4-445C-A663-77138098AB92}" srcId="{AA81433D-6F4E-4519-9A97-93430AF567E2}" destId="{23730EBB-2CB7-41DE-8AAF-BA26FDFF083D}" srcOrd="0" destOrd="0" parTransId="{7A191986-56E9-41B2-ABCF-42D227BC66F2}" sibTransId="{5AEA9F0C-D785-4265-8812-055C538AAD3F}"/>
    <dgm:cxn modelId="{9B4F1806-8325-45BC-B729-E9DBC433C07F}" srcId="{7CFC2C55-2984-4121-AA62-AFC288CA41E3}" destId="{5877EE44-B319-4476-91D5-45C426D3FD19}" srcOrd="1" destOrd="0" parTransId="{0EE40467-FAE5-4FB0-ACD0-6155CFF8E126}" sibTransId="{80453D1D-D1CD-489F-A8FF-654FA3FCC570}"/>
    <dgm:cxn modelId="{916EEA33-1BB1-4873-9269-B66B2B3CE9D4}" srcId="{40394493-F82C-4C04-93E9-1AABD3E84A00}" destId="{BC3E9CEC-CC4C-4F23-A90A-916A90E5F940}" srcOrd="0" destOrd="0" parTransId="{CB08C638-C193-4FAA-B036-92972F2E4206}" sibTransId="{0D7C7A58-36F2-4A86-A5ED-8C838E73D8A0}"/>
    <dgm:cxn modelId="{48DF774E-45D1-4B93-BB24-9D465D4EF696}" srcId="{7CFC2C55-2984-4121-AA62-AFC288CA41E3}" destId="{AA81433D-6F4E-4519-9A97-93430AF567E2}" srcOrd="2" destOrd="0" parTransId="{8F9F8863-3E8F-4CE7-B557-24DDFC05CA51}" sibTransId="{56D9FB9F-2CC4-4907-A68B-F19D7EF6C86C}"/>
    <dgm:cxn modelId="{EEDFD07E-1FAA-4718-833A-1FD55BCBF693}" srcId="{5877EE44-B319-4476-91D5-45C426D3FD19}" destId="{B5B641E0-60D6-4400-850A-2573045A32C2}" srcOrd="0" destOrd="0" parTransId="{C8793A90-8607-4E87-84B7-3E7DF9D0E2DC}" sibTransId="{C2717370-7535-4FD3-8951-926C7C4404D4}"/>
    <dgm:cxn modelId="{8F401E83-63CB-4268-9E59-72C42BB7F218}" type="presOf" srcId="{BC3E9CEC-CC4C-4F23-A90A-916A90E5F940}" destId="{AB78CB7B-F26C-4D66-B282-C7AF3790C6AC}" srcOrd="0" destOrd="0" presId="urn:microsoft.com/office/officeart/2005/8/layout/vList5"/>
    <dgm:cxn modelId="{F2974486-AE7C-4667-B861-74446AECA79F}" type="presOf" srcId="{7CFC2C55-2984-4121-AA62-AFC288CA41E3}" destId="{660090CB-9FCA-43DD-8606-8FC8EDA080DE}" srcOrd="0" destOrd="0" presId="urn:microsoft.com/office/officeart/2005/8/layout/vList5"/>
    <dgm:cxn modelId="{C8C8658D-B168-457A-A7FE-D7DE5F85C049}" type="presOf" srcId="{034AD1E2-B8B5-4CA2-BD93-635E644FCC59}" destId="{F31BD9A0-2F34-4B2C-A64A-B0EA6C90DCAD}" srcOrd="0" destOrd="1" presId="urn:microsoft.com/office/officeart/2005/8/layout/vList5"/>
    <dgm:cxn modelId="{BE576C93-4E78-4281-A81E-96AFE1CAEC6F}" type="presOf" srcId="{40394493-F82C-4C04-93E9-1AABD3E84A00}" destId="{EBAB3F58-3935-49B2-9698-BFB7B3970F10}" srcOrd="0" destOrd="0" presId="urn:microsoft.com/office/officeart/2005/8/layout/vList5"/>
    <dgm:cxn modelId="{D71FD3A4-B0C8-4DDD-927C-AED78FCFCA07}" srcId="{7CFC2C55-2984-4121-AA62-AFC288CA41E3}" destId="{40394493-F82C-4C04-93E9-1AABD3E84A00}" srcOrd="0" destOrd="0" parTransId="{4DB785C2-52C5-4D9A-83F7-5A0B30E5A383}" sibTransId="{DEB6FA00-9170-48DA-90FA-E06FB34E9633}"/>
    <dgm:cxn modelId="{95D3B1B2-1BFB-4B60-9CB4-8706989A4897}" type="presOf" srcId="{AA81433D-6F4E-4519-9A97-93430AF567E2}" destId="{31CB14A5-F95B-41D2-8761-2E70CEE4808A}" srcOrd="0" destOrd="0" presId="urn:microsoft.com/office/officeart/2005/8/layout/vList5"/>
    <dgm:cxn modelId="{1D6A47C6-A770-4BBF-AF3E-4F141A51300B}" type="presOf" srcId="{5877EE44-B319-4476-91D5-45C426D3FD19}" destId="{A7AF5A15-A807-43AB-A884-3C2FAA51527C}" srcOrd="0" destOrd="0" presId="urn:microsoft.com/office/officeart/2005/8/layout/vList5"/>
    <dgm:cxn modelId="{7A5CFDCB-9311-44A6-9A63-45AF6E9BAB9E}" type="presOf" srcId="{B5B641E0-60D6-4400-850A-2573045A32C2}" destId="{F31BD9A0-2F34-4B2C-A64A-B0EA6C90DCAD}" srcOrd="0" destOrd="0" presId="urn:microsoft.com/office/officeart/2005/8/layout/vList5"/>
    <dgm:cxn modelId="{674292D0-9902-4B47-AB8D-D63F6E953342}" type="presOf" srcId="{23730EBB-2CB7-41DE-8AAF-BA26FDFF083D}" destId="{2D34EDD1-D779-496F-85DB-A39C7727863D}" srcOrd="0" destOrd="0" presId="urn:microsoft.com/office/officeart/2005/8/layout/vList5"/>
    <dgm:cxn modelId="{FC031ADA-2DB5-4566-8233-B19449342A8A}" srcId="{5877EE44-B319-4476-91D5-45C426D3FD19}" destId="{034AD1E2-B8B5-4CA2-BD93-635E644FCC59}" srcOrd="1" destOrd="0" parTransId="{8FA79129-A65B-437C-A54E-BBCDA7FC42C5}" sibTransId="{C65C7B35-82A6-4729-80C7-76D63C8D115A}"/>
    <dgm:cxn modelId="{53474FC0-BDF0-43EB-87E8-1D5BE72760F0}" type="presParOf" srcId="{660090CB-9FCA-43DD-8606-8FC8EDA080DE}" destId="{1D729ECD-FCFD-4273-8F92-9131C2D5252B}" srcOrd="0" destOrd="0" presId="urn:microsoft.com/office/officeart/2005/8/layout/vList5"/>
    <dgm:cxn modelId="{DF88975C-3D87-4BA6-9929-883E0C11189D}" type="presParOf" srcId="{1D729ECD-FCFD-4273-8F92-9131C2D5252B}" destId="{EBAB3F58-3935-49B2-9698-BFB7B3970F10}" srcOrd="0" destOrd="0" presId="urn:microsoft.com/office/officeart/2005/8/layout/vList5"/>
    <dgm:cxn modelId="{7033B98C-3A61-4EC1-BF0A-723F45455905}" type="presParOf" srcId="{1D729ECD-FCFD-4273-8F92-9131C2D5252B}" destId="{AB78CB7B-F26C-4D66-B282-C7AF3790C6AC}" srcOrd="1" destOrd="0" presId="urn:microsoft.com/office/officeart/2005/8/layout/vList5"/>
    <dgm:cxn modelId="{588DA038-B509-45A4-B2CE-900E18C8187F}" type="presParOf" srcId="{660090CB-9FCA-43DD-8606-8FC8EDA080DE}" destId="{9A625680-E014-43DA-8301-247C19AC1F05}" srcOrd="1" destOrd="0" presId="urn:microsoft.com/office/officeart/2005/8/layout/vList5"/>
    <dgm:cxn modelId="{0CA074AE-88DD-4F82-B06B-428850431879}" type="presParOf" srcId="{660090CB-9FCA-43DD-8606-8FC8EDA080DE}" destId="{B6BB8BCD-735A-4D84-AD51-8800E6C202E0}" srcOrd="2" destOrd="0" presId="urn:microsoft.com/office/officeart/2005/8/layout/vList5"/>
    <dgm:cxn modelId="{DBEC5E03-6485-4107-A51D-7F12D1A3A2DD}" type="presParOf" srcId="{B6BB8BCD-735A-4D84-AD51-8800E6C202E0}" destId="{A7AF5A15-A807-43AB-A884-3C2FAA51527C}" srcOrd="0" destOrd="0" presId="urn:microsoft.com/office/officeart/2005/8/layout/vList5"/>
    <dgm:cxn modelId="{C70B1074-959C-46FD-AAA6-1FD7B1ADA5A7}" type="presParOf" srcId="{B6BB8BCD-735A-4D84-AD51-8800E6C202E0}" destId="{F31BD9A0-2F34-4B2C-A64A-B0EA6C90DCAD}" srcOrd="1" destOrd="0" presId="urn:microsoft.com/office/officeart/2005/8/layout/vList5"/>
    <dgm:cxn modelId="{58B25E06-3962-4DA3-91C8-08938DF95179}" type="presParOf" srcId="{660090CB-9FCA-43DD-8606-8FC8EDA080DE}" destId="{6A71485C-3FAD-464E-A6ED-DDFC2F340BD0}" srcOrd="3" destOrd="0" presId="urn:microsoft.com/office/officeart/2005/8/layout/vList5"/>
    <dgm:cxn modelId="{E58831F1-B20C-4F0D-8D6B-B453DB92AC0A}" type="presParOf" srcId="{660090CB-9FCA-43DD-8606-8FC8EDA080DE}" destId="{83C6ED54-2D2D-4AD5-BA96-0E1BD38AD419}" srcOrd="4" destOrd="0" presId="urn:microsoft.com/office/officeart/2005/8/layout/vList5"/>
    <dgm:cxn modelId="{ED137C44-E76F-45B9-8949-75368E22DF9A}" type="presParOf" srcId="{83C6ED54-2D2D-4AD5-BA96-0E1BD38AD419}" destId="{31CB14A5-F95B-41D2-8761-2E70CEE4808A}" srcOrd="0" destOrd="0" presId="urn:microsoft.com/office/officeart/2005/8/layout/vList5"/>
    <dgm:cxn modelId="{F3E631BF-B02F-4D4D-AD8F-71A88BCEED88}" type="presParOf" srcId="{83C6ED54-2D2D-4AD5-BA96-0E1BD38AD419}" destId="{2D34EDD1-D779-496F-85DB-A39C772786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691CB-939D-4599-8417-73DE8EF38232}">
      <dsp:nvSpPr>
        <dsp:cNvPr id="0" name=""/>
        <dsp:cNvSpPr/>
      </dsp:nvSpPr>
      <dsp:spPr>
        <a:xfrm rot="5400000">
          <a:off x="286668" y="1321416"/>
          <a:ext cx="1009362" cy="7588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5BE57-A087-469D-84C1-6568022C8956}">
      <dsp:nvSpPr>
        <dsp:cNvPr id="0" name=""/>
        <dsp:cNvSpPr/>
      </dsp:nvSpPr>
      <dsp:spPr>
        <a:xfrm>
          <a:off x="3614" y="249306"/>
          <a:ext cx="1783289" cy="9016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El cliente realiza una petición al servidor</a:t>
          </a:r>
        </a:p>
      </dsp:txBody>
      <dsp:txXfrm>
        <a:off x="47636" y="293328"/>
        <a:ext cx="1695245" cy="813588"/>
      </dsp:txXfrm>
    </dsp:sp>
    <dsp:sp modelId="{3F6E4402-FC42-4BC3-8046-FD558F5E8773}">
      <dsp:nvSpPr>
        <dsp:cNvPr id="0" name=""/>
        <dsp:cNvSpPr/>
      </dsp:nvSpPr>
      <dsp:spPr>
        <a:xfrm>
          <a:off x="1786903" y="195048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DC7AF-03FB-4C58-8ADF-390F7072775B}">
      <dsp:nvSpPr>
        <dsp:cNvPr id="0" name=""/>
        <dsp:cNvSpPr/>
      </dsp:nvSpPr>
      <dsp:spPr>
        <a:xfrm rot="5400000">
          <a:off x="1821571" y="2526141"/>
          <a:ext cx="1054616" cy="8742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E56B3-AC75-4DB9-BB9A-0726EAEE7351}">
      <dsp:nvSpPr>
        <dsp:cNvPr id="0" name=""/>
        <dsp:cNvSpPr/>
      </dsp:nvSpPr>
      <dsp:spPr>
        <a:xfrm>
          <a:off x="1482150" y="1561207"/>
          <a:ext cx="1783289" cy="79414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Consulta los datos necesarios </a:t>
          </a:r>
        </a:p>
      </dsp:txBody>
      <dsp:txXfrm>
        <a:off x="1520924" y="1599981"/>
        <a:ext cx="1705741" cy="716597"/>
      </dsp:txXfrm>
    </dsp:sp>
    <dsp:sp modelId="{41BACAD5-67EA-40C2-BD4F-8BF62D7A750C}">
      <dsp:nvSpPr>
        <dsp:cNvPr id="0" name=""/>
        <dsp:cNvSpPr/>
      </dsp:nvSpPr>
      <dsp:spPr>
        <a:xfrm>
          <a:off x="3265440" y="1453206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D3FEB-FEBB-4470-B20F-C5F80A8E0D10}">
      <dsp:nvSpPr>
        <dsp:cNvPr id="0" name=""/>
        <dsp:cNvSpPr/>
      </dsp:nvSpPr>
      <dsp:spPr>
        <a:xfrm rot="5400000">
          <a:off x="3356959" y="3930584"/>
          <a:ext cx="1095475" cy="9334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D6569-1361-4D62-95DC-E6B35E7C4D30}">
      <dsp:nvSpPr>
        <dsp:cNvPr id="0" name=""/>
        <dsp:cNvSpPr/>
      </dsp:nvSpPr>
      <dsp:spPr>
        <a:xfrm>
          <a:off x="2960687" y="2733992"/>
          <a:ext cx="1783289" cy="10400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Genera una página HTML enriquecida con los datos como respuesta</a:t>
          </a:r>
        </a:p>
      </dsp:txBody>
      <dsp:txXfrm>
        <a:off x="3011469" y="2784774"/>
        <a:ext cx="1681725" cy="938523"/>
      </dsp:txXfrm>
    </dsp:sp>
    <dsp:sp modelId="{152C5660-8713-4DDF-A175-41B7456C822B}">
      <dsp:nvSpPr>
        <dsp:cNvPr id="0" name=""/>
        <dsp:cNvSpPr/>
      </dsp:nvSpPr>
      <dsp:spPr>
        <a:xfrm>
          <a:off x="4743977" y="2748962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9B250-0499-47F5-87FA-7CED1A18F0BA}">
      <dsp:nvSpPr>
        <dsp:cNvPr id="0" name=""/>
        <dsp:cNvSpPr/>
      </dsp:nvSpPr>
      <dsp:spPr>
        <a:xfrm>
          <a:off x="4439224" y="4050176"/>
          <a:ext cx="1783289" cy="105814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Cada vez que se navega o se cambia de ruta, es necesario realizar todo este proceso nuevamente.</a:t>
          </a:r>
        </a:p>
      </dsp:txBody>
      <dsp:txXfrm>
        <a:off x="4490888" y="4101840"/>
        <a:ext cx="1679961" cy="95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22A7E-ABA3-4BE9-9840-819BA2C336F1}">
      <dsp:nvSpPr>
        <dsp:cNvPr id="0" name=""/>
        <dsp:cNvSpPr/>
      </dsp:nvSpPr>
      <dsp:spPr>
        <a:xfrm rot="5400000">
          <a:off x="334058" y="1563491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E8CB7B-3EA4-4A5D-9005-6EE462C84468}">
      <dsp:nvSpPr>
        <dsp:cNvPr id="0" name=""/>
        <dsp:cNvSpPr/>
      </dsp:nvSpPr>
      <dsp:spPr>
        <a:xfrm>
          <a:off x="3770" y="600650"/>
          <a:ext cx="1442453" cy="122163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i="0" kern="1200" dirty="0">
              <a:latin typeface="BlinkMacSystemFont"/>
            </a:rPr>
            <a:t>Se renderizan del lado del cliente, son dinámicas y muy rápidas.</a:t>
          </a:r>
          <a:endParaRPr lang="es-MX" sz="1400" b="1" kern="1200" dirty="0">
            <a:latin typeface="BlinkMacSystemFont"/>
          </a:endParaRPr>
        </a:p>
      </dsp:txBody>
      <dsp:txXfrm>
        <a:off x="63416" y="660296"/>
        <a:ext cx="1323161" cy="1102342"/>
      </dsp:txXfrm>
    </dsp:sp>
    <dsp:sp modelId="{AAE5F723-E6E7-4509-8D78-EA071FE677E6}">
      <dsp:nvSpPr>
        <dsp:cNvPr id="0" name=""/>
        <dsp:cNvSpPr/>
      </dsp:nvSpPr>
      <dsp:spPr>
        <a:xfrm>
          <a:off x="2122327" y="858627"/>
          <a:ext cx="2864054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0" i="0" kern="1200" dirty="0"/>
            <a:t>Con la aparición de algunos framework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0" i="0" kern="1200" dirty="0"/>
            <a:t>bibliotecas JavaScript modernas</a:t>
          </a:r>
          <a:endParaRPr lang="es-MX" sz="1400" kern="1200" dirty="0"/>
        </a:p>
      </dsp:txBody>
      <dsp:txXfrm>
        <a:off x="2122327" y="858627"/>
        <a:ext cx="2864054" cy="645535"/>
      </dsp:txXfrm>
    </dsp:sp>
    <dsp:sp modelId="{58BE3347-0BD0-4D19-8F2B-4A4126D0CF17}">
      <dsp:nvSpPr>
        <dsp:cNvPr id="0" name=""/>
        <dsp:cNvSpPr/>
      </dsp:nvSpPr>
      <dsp:spPr>
        <a:xfrm rot="5400000">
          <a:off x="1780377" y="2581932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FEDA57-F21B-4CA3-AAAE-BE9FA545FA94}">
      <dsp:nvSpPr>
        <dsp:cNvPr id="0" name=""/>
        <dsp:cNvSpPr/>
      </dsp:nvSpPr>
      <dsp:spPr>
        <a:xfrm>
          <a:off x="1510353" y="1709314"/>
          <a:ext cx="1321925" cy="10411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i="0" kern="1200" dirty="0">
              <a:latin typeface="BlinkMacSystemFont"/>
            </a:rPr>
            <a:t>Conocimos las aplicaciones totalmente generadas por:</a:t>
          </a:r>
          <a:endParaRPr lang="es-MX" sz="1400" b="1" kern="1200" dirty="0">
            <a:latin typeface="BlinkMacSystemFont"/>
          </a:endParaRPr>
        </a:p>
      </dsp:txBody>
      <dsp:txXfrm>
        <a:off x="1561189" y="1760150"/>
        <a:ext cx="1220253" cy="939515"/>
      </dsp:txXfrm>
    </dsp:sp>
    <dsp:sp modelId="{6208162C-DF10-466C-8BD4-E819FAEF149F}">
      <dsp:nvSpPr>
        <dsp:cNvPr id="0" name=""/>
        <dsp:cNvSpPr/>
      </dsp:nvSpPr>
      <dsp:spPr>
        <a:xfrm>
          <a:off x="3080958" y="1754564"/>
          <a:ext cx="282797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0" i="0" kern="1200" dirty="0"/>
            <a:t> JavaScript</a:t>
          </a:r>
          <a:endParaRPr lang="es-MX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0" i="0" kern="1200" dirty="0"/>
            <a:t>SPA (Single Page Application = aplicación de página única)</a:t>
          </a:r>
          <a:endParaRPr lang="es-MX" sz="1200" b="0" kern="1200" dirty="0"/>
        </a:p>
      </dsp:txBody>
      <dsp:txXfrm>
        <a:off x="3080958" y="1754564"/>
        <a:ext cx="2827971" cy="645535"/>
      </dsp:txXfrm>
    </dsp:sp>
    <dsp:sp modelId="{EF8B7666-4545-497E-B03A-8093A38984D4}">
      <dsp:nvSpPr>
        <dsp:cNvPr id="0" name=""/>
        <dsp:cNvSpPr/>
      </dsp:nvSpPr>
      <dsp:spPr>
        <a:xfrm rot="5400000">
          <a:off x="3312684" y="3602588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F2BEAF-EAE7-45D2-B1FF-C0D55DEFD509}">
      <dsp:nvSpPr>
        <dsp:cNvPr id="0" name=""/>
        <dsp:cNvSpPr/>
      </dsp:nvSpPr>
      <dsp:spPr>
        <a:xfrm>
          <a:off x="3016936" y="2727754"/>
          <a:ext cx="1373375" cy="104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De este modo, el cliente realiza una petición al servidor</a:t>
          </a:r>
          <a:endParaRPr lang="es-MX" sz="1400" b="1" kern="1200" dirty="0">
            <a:latin typeface="BlinkMacSystemFont"/>
          </a:endParaRPr>
        </a:p>
      </dsp:txBody>
      <dsp:txXfrm>
        <a:off x="3067988" y="2778806"/>
        <a:ext cx="1271271" cy="943515"/>
      </dsp:txXfrm>
    </dsp:sp>
    <dsp:sp modelId="{CC15D580-580B-493C-8607-0A235998E680}">
      <dsp:nvSpPr>
        <dsp:cNvPr id="0" name=""/>
        <dsp:cNvSpPr/>
      </dsp:nvSpPr>
      <dsp:spPr>
        <a:xfrm>
          <a:off x="4274142" y="2927393"/>
          <a:ext cx="82988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CB1F0-ED99-438C-B195-1093654B2E89}">
      <dsp:nvSpPr>
        <dsp:cNvPr id="0" name=""/>
        <dsp:cNvSpPr/>
      </dsp:nvSpPr>
      <dsp:spPr>
        <a:xfrm rot="5400000">
          <a:off x="4856824" y="4583211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EA748B-EB64-4DF4-BAB6-515C860513AB}">
      <dsp:nvSpPr>
        <dsp:cNvPr id="0" name=""/>
        <dsp:cNvSpPr/>
      </dsp:nvSpPr>
      <dsp:spPr>
        <a:xfrm>
          <a:off x="4523519" y="3748411"/>
          <a:ext cx="1448489" cy="96555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Este devuelve un solo archivo HTML sin ningún contenido</a:t>
          </a:r>
          <a:endParaRPr lang="es-MX" sz="1400" b="1" kern="1200" dirty="0">
            <a:latin typeface="BlinkMacSystemFont"/>
          </a:endParaRPr>
        </a:p>
      </dsp:txBody>
      <dsp:txXfrm>
        <a:off x="4570662" y="3795554"/>
        <a:ext cx="1354203" cy="871265"/>
      </dsp:txXfrm>
    </dsp:sp>
    <dsp:sp modelId="{546D2FB7-FB6C-4575-B91F-5C5D4E8D6A12}">
      <dsp:nvSpPr>
        <dsp:cNvPr id="0" name=""/>
        <dsp:cNvSpPr/>
      </dsp:nvSpPr>
      <dsp:spPr>
        <a:xfrm>
          <a:off x="5818282" y="3908015"/>
          <a:ext cx="82988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AAEE-6C1D-4947-BAE4-15668DC98762}">
      <dsp:nvSpPr>
        <dsp:cNvPr id="0" name=""/>
        <dsp:cNvSpPr/>
      </dsp:nvSpPr>
      <dsp:spPr>
        <a:xfrm>
          <a:off x="6030101" y="4729034"/>
          <a:ext cx="1523604" cy="100780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Hasta que el navegador obtenga e interprete todo el JavaScript</a:t>
          </a:r>
          <a:endParaRPr lang="es-MX" sz="1400" b="1" kern="1200" dirty="0">
            <a:latin typeface="BlinkMacSystemFont"/>
          </a:endParaRPr>
        </a:p>
      </dsp:txBody>
      <dsp:txXfrm>
        <a:off x="6079307" y="4778240"/>
        <a:ext cx="1425192" cy="909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77CD-D668-43C0-88C1-826F82F16255}">
      <dsp:nvSpPr>
        <dsp:cNvPr id="0" name=""/>
        <dsp:cNvSpPr/>
      </dsp:nvSpPr>
      <dsp:spPr>
        <a:xfrm>
          <a:off x="0" y="0"/>
          <a:ext cx="8979754" cy="7564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Aumento en gastos por infraestructura</a:t>
          </a:r>
        </a:p>
      </dsp:txBody>
      <dsp:txXfrm>
        <a:off x="36926" y="36926"/>
        <a:ext cx="8905902" cy="682582"/>
      </dsp:txXfrm>
    </dsp:sp>
    <dsp:sp modelId="{BADF06DA-FEA4-48DE-949B-CE01E0F8FFA0}">
      <dsp:nvSpPr>
        <dsp:cNvPr id="0" name=""/>
        <dsp:cNvSpPr/>
      </dsp:nvSpPr>
      <dsp:spPr>
        <a:xfrm>
          <a:off x="0" y="672021"/>
          <a:ext cx="8979754" cy="98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b="0" i="0" kern="1200" dirty="0"/>
            <a:t>Si necesitamos SSR, mínimo necesitamos una máquina que ejecute NodeJS para que se realice el sistema de renderizado en servidor</a:t>
          </a:r>
          <a:endParaRPr lang="es-MX" sz="1600" kern="1200" dirty="0"/>
        </a:p>
      </dsp:txBody>
      <dsp:txXfrm>
        <a:off x="0" y="672021"/>
        <a:ext cx="8979754" cy="988958"/>
      </dsp:txXfrm>
    </dsp:sp>
    <dsp:sp modelId="{2121F854-1167-4CDD-B772-C6AB24B1E056}">
      <dsp:nvSpPr>
        <dsp:cNvPr id="0" name=""/>
        <dsp:cNvSpPr/>
      </dsp:nvSpPr>
      <dsp:spPr>
        <a:xfrm>
          <a:off x="0" y="1755329"/>
          <a:ext cx="8979754" cy="670429"/>
        </a:xfrm>
        <a:prstGeom prst="roundRect">
          <a:avLst/>
        </a:prstGeom>
        <a:gradFill rotWithShape="0">
          <a:gsLst>
            <a:gs pos="0">
              <a:schemeClr val="accent5">
                <a:hueOff val="-2412513"/>
                <a:satOff val="-6712"/>
                <a:lumOff val="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12513"/>
                <a:satOff val="-6712"/>
                <a:lumOff val="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12513"/>
                <a:satOff val="-6712"/>
                <a:lumOff val="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Mayor carga en recursos</a:t>
          </a:r>
        </a:p>
      </dsp:txBody>
      <dsp:txXfrm>
        <a:off x="32728" y="1788057"/>
        <a:ext cx="8914298" cy="604973"/>
      </dsp:txXfrm>
    </dsp:sp>
    <dsp:sp modelId="{1C0021EE-04C2-4272-B58F-B0D13B5A81AA}">
      <dsp:nvSpPr>
        <dsp:cNvPr id="0" name=""/>
        <dsp:cNvSpPr/>
      </dsp:nvSpPr>
      <dsp:spPr>
        <a:xfrm>
          <a:off x="0" y="2425758"/>
          <a:ext cx="8979754" cy="101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b="0" i="0" kern="1200" dirty="0"/>
            <a:t>Nuestro sistema escale peor y que necesitemos más CPU o memoria en casos de un uso intensivo del sistema.</a:t>
          </a: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</dsp:txBody>
      <dsp:txXfrm>
        <a:off x="0" y="2425758"/>
        <a:ext cx="8979754" cy="1012336"/>
      </dsp:txXfrm>
    </dsp:sp>
    <dsp:sp modelId="{30919EB6-FF6D-445E-95B1-DEB6C5CA0724}">
      <dsp:nvSpPr>
        <dsp:cNvPr id="0" name=""/>
        <dsp:cNvSpPr/>
      </dsp:nvSpPr>
      <dsp:spPr>
        <a:xfrm>
          <a:off x="0" y="3438094"/>
          <a:ext cx="8979754" cy="661839"/>
        </a:xfrm>
        <a:prstGeom prst="roundRect">
          <a:avLst/>
        </a:prstGeom>
        <a:gradFill rotWithShape="0">
          <a:gsLst>
            <a:gs pos="0">
              <a:schemeClr val="accent5">
                <a:hueOff val="-4825026"/>
                <a:satOff val="-13425"/>
                <a:lumOff val="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5026"/>
                <a:satOff val="-13425"/>
                <a:lumOff val="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5026"/>
                <a:satOff val="-13425"/>
                <a:lumOff val="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Adaptarlas para que funcionen</a:t>
          </a:r>
        </a:p>
      </dsp:txBody>
      <dsp:txXfrm>
        <a:off x="32308" y="3470402"/>
        <a:ext cx="8915138" cy="597223"/>
      </dsp:txXfrm>
    </dsp:sp>
    <dsp:sp modelId="{0A4B2E42-3549-42E3-8288-7104964763E6}">
      <dsp:nvSpPr>
        <dsp:cNvPr id="0" name=""/>
        <dsp:cNvSpPr/>
      </dsp:nvSpPr>
      <dsp:spPr>
        <a:xfrm>
          <a:off x="0" y="4099934"/>
          <a:ext cx="8979754" cy="10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600" kern="1200" dirty="0"/>
            <a:t>Algunas librerías de cliente que vayamos a usar, puede que no se lleven bien con el SSR y que</a:t>
          </a:r>
          <a:r>
            <a:rPr lang="es-EC" sz="1600" b="1" kern="1200" dirty="0"/>
            <a:t> </a:t>
          </a:r>
          <a:r>
            <a:rPr lang="es-EC" sz="1600" b="0" kern="1200" dirty="0"/>
            <a:t>tengamos que adaptarlas para que funcionen con este sistema</a:t>
          </a:r>
          <a:r>
            <a:rPr lang="es-EC" sz="1600" kern="1200" dirty="0"/>
            <a:t>. </a:t>
          </a:r>
          <a:endParaRPr lang="es-MX" sz="1600" kern="1200" dirty="0"/>
        </a:p>
      </dsp:txBody>
      <dsp:txXfrm>
        <a:off x="0" y="4099934"/>
        <a:ext cx="8979754" cy="1031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8CB7B-F26C-4D66-B282-C7AF3790C6AC}">
      <dsp:nvSpPr>
        <dsp:cNvPr id="0" name=""/>
        <dsp:cNvSpPr/>
      </dsp:nvSpPr>
      <dsp:spPr>
        <a:xfrm rot="5400000">
          <a:off x="5411972" y="-2255636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El cliente no puede ver nada representado hasta que los archivos JavaScript sean descargados e interpretados por su navegador</a:t>
          </a:r>
          <a:endParaRPr lang="es-MX" sz="2000" kern="1200" dirty="0"/>
        </a:p>
      </dsp:txBody>
      <dsp:txXfrm rot="-5400000">
        <a:off x="3155738" y="77127"/>
        <a:ext cx="6003636" cy="1414637"/>
      </dsp:txXfrm>
    </dsp:sp>
    <dsp:sp modelId="{EBAB3F58-3935-49B2-9698-BFB7B3970F10}">
      <dsp:nvSpPr>
        <dsp:cNvPr id="0" name=""/>
        <dsp:cNvSpPr/>
      </dsp:nvSpPr>
      <dsp:spPr>
        <a:xfrm>
          <a:off x="208095" y="120213"/>
          <a:ext cx="2947641" cy="1328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Carga inicial de nuestras aplicaciones </a:t>
          </a:r>
        </a:p>
      </dsp:txBody>
      <dsp:txXfrm>
        <a:off x="272945" y="185063"/>
        <a:ext cx="2817941" cy="1198765"/>
      </dsp:txXfrm>
    </dsp:sp>
    <dsp:sp modelId="{F31BD9A0-2F34-4B2C-A64A-B0EA6C90DCAD}">
      <dsp:nvSpPr>
        <dsp:cNvPr id="0" name=""/>
        <dsp:cNvSpPr/>
      </dsp:nvSpPr>
      <dsp:spPr>
        <a:xfrm rot="5400000">
          <a:off x="5468232" y="-589959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Los buscadores tienen capacidad limitada para representar una aplicación SPA antes de indexarla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Lo cual no permite rastrear su contenido afectando su posicionamiento en los resultados de búsqueda.</a:t>
          </a:r>
          <a:endParaRPr lang="es-MX" sz="2000" kern="1200" dirty="0"/>
        </a:p>
      </dsp:txBody>
      <dsp:txXfrm rot="-5400000">
        <a:off x="3211998" y="1742804"/>
        <a:ext cx="6003636" cy="1414637"/>
      </dsp:txXfrm>
    </dsp:sp>
    <dsp:sp modelId="{A7AF5A15-A807-43AB-A884-3C2FAA51527C}">
      <dsp:nvSpPr>
        <dsp:cNvPr id="0" name=""/>
        <dsp:cNvSpPr/>
      </dsp:nvSpPr>
      <dsp:spPr>
        <a:xfrm>
          <a:off x="208095" y="1770301"/>
          <a:ext cx="3003902" cy="1359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SEO</a:t>
          </a:r>
        </a:p>
      </dsp:txBody>
      <dsp:txXfrm>
        <a:off x="274467" y="1836673"/>
        <a:ext cx="2871158" cy="1226899"/>
      </dsp:txXfrm>
    </dsp:sp>
    <dsp:sp modelId="{2D34EDD1-D779-496F-85DB-A39C7727863D}">
      <dsp:nvSpPr>
        <dsp:cNvPr id="0" name=""/>
        <dsp:cNvSpPr/>
      </dsp:nvSpPr>
      <dsp:spPr>
        <a:xfrm rot="5400000">
          <a:off x="5440119" y="1075717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Esto afectara al momento de compartir links en plataformas sociales ya que, al obtener datos de forma dinámica tarda unos instantes en ser interpretado desde el lado del cliente web.</a:t>
          </a:r>
          <a:endParaRPr lang="es-MX" sz="2000" kern="1200" dirty="0"/>
        </a:p>
      </dsp:txBody>
      <dsp:txXfrm rot="-5400000">
        <a:off x="3183885" y="3408481"/>
        <a:ext cx="6003636" cy="1414637"/>
      </dsp:txXfrm>
    </dsp:sp>
    <dsp:sp modelId="{31CB14A5-F95B-41D2-8761-2E70CEE4808A}">
      <dsp:nvSpPr>
        <dsp:cNvPr id="0" name=""/>
        <dsp:cNvSpPr/>
      </dsp:nvSpPr>
      <dsp:spPr>
        <a:xfrm>
          <a:off x="208095" y="3518919"/>
          <a:ext cx="2975788" cy="1193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Metadatos</a:t>
          </a:r>
        </a:p>
      </dsp:txBody>
      <dsp:txXfrm>
        <a:off x="266370" y="3577194"/>
        <a:ext cx="2859238" cy="107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1" r:id="rId6"/>
    <p:sldLayoutId id="2147483837" r:id="rId7"/>
    <p:sldLayoutId id="2147483838" r:id="rId8"/>
    <p:sldLayoutId id="2147483839" r:id="rId9"/>
    <p:sldLayoutId id="2147483840" r:id="rId10"/>
    <p:sldLayoutId id="21474838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magen que contiene computadora, computer, escritorio, tabla&#10;&#10;Descripción generada automáticamente">
            <a:extLst>
              <a:ext uri="{FF2B5EF4-FFF2-40B4-BE49-F238E27FC236}">
                <a16:creationId xmlns:a16="http://schemas.microsoft.com/office/drawing/2014/main" id="{DBC7ABAB-9B2F-44D3-A751-2B462041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r="9788" b="-2"/>
          <a:stretch/>
        </p:blipFill>
        <p:spPr>
          <a:xfrm>
            <a:off x="20" y="-23062"/>
            <a:ext cx="6095980" cy="3440526"/>
          </a:xfrm>
          <a:prstGeom prst="rect">
            <a:avLst/>
          </a:prstGeom>
        </p:spPr>
      </p:pic>
      <p:pic>
        <p:nvPicPr>
          <p:cNvPr id="6" name="Marcador de contenido 5" descr="Laptop encendida sobre una mesa&#10;&#10;Descripción generada automáticamente">
            <a:extLst>
              <a:ext uri="{FF2B5EF4-FFF2-40B4-BE49-F238E27FC236}">
                <a16:creationId xmlns:a16="http://schemas.microsoft.com/office/drawing/2014/main" id="{6B618A13-CCE2-46CA-9900-00509342D86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r="2" b="21399"/>
          <a:stretch/>
        </p:blipFill>
        <p:spPr>
          <a:xfrm>
            <a:off x="20" y="3440537"/>
            <a:ext cx="6095980" cy="3440536"/>
          </a:xfrm>
          <a:prstGeom prst="rect">
            <a:avLst/>
          </a:prstGeom>
        </p:spPr>
      </p:pic>
      <p:sp useBgFill="1">
        <p:nvSpPr>
          <p:cNvPr id="71" name="Oval 70">
            <a:extLst>
              <a:ext uri="{FF2B5EF4-FFF2-40B4-BE49-F238E27FC236}">
                <a16:creationId xmlns:a16="http://schemas.microsoft.com/office/drawing/2014/main" id="{2D1B98AC-CD11-4392-9A0F-4478BFAD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228" y="1"/>
            <a:ext cx="6325772" cy="67400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LAICA ELOY ALFARO DE MANABÍ 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FACULTAD DE CIENCIAS INFORMÁTICAS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CARRERA TECNOLOGÍA DE LA INFORMACIÓN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b="0" i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i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CURSO:</a:t>
            </a:r>
            <a:br>
              <a:rPr lang="en-US" sz="2000" b="0" i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SEXTO “B”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ANCHUNDIA DELGADO LENIN MOISÉS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MACIAS PICO JOSSELYN STEFANY 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VILLAMAR PILOSO DAYANA LISSETH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ASIGNATURA: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APLICACIONES WEB II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DOCENTE:</a:t>
            </a:r>
            <a:b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 JHON CEVALLOS MACIAS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F539A0F-D74B-4391-B366-303B7DA7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97" y="1704975"/>
            <a:ext cx="4286250" cy="3448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5571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500526-C5A8-412B-8E85-F4CA1712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030" y="990600"/>
            <a:ext cx="117579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5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265CEADE-5479-44E0-B605-26E7A5B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39" y="2716136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4000" dirty="0">
                <a:latin typeface="arial" panose="020B0604020202020204" pitchFamily="34" charset="0"/>
              </a:rPr>
              <a:t>API REST</a:t>
            </a:r>
            <a:br>
              <a:rPr lang="es-MX" sz="4000" i="0" u="sng" dirty="0">
                <a:effectLst/>
                <a:latin typeface="arial" panose="020B0604020202020204" pitchFamily="34" charset="0"/>
              </a:rPr>
            </a:b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01899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118086F-F7CF-4961-9129-83B80FD8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582" y="1485899"/>
            <a:ext cx="10108835" cy="4807458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A1ECC28-E553-4457-9039-7BBBCCE2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36" y="222451"/>
            <a:ext cx="7589648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SEGURIDAD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E0CFFDA-089D-4C66-BB5D-CA51AA8E3A9A}"/>
              </a:ext>
            </a:extLst>
          </p:cNvPr>
          <p:cNvSpPr txBox="1">
            <a:spLocks/>
          </p:cNvSpPr>
          <p:nvPr/>
        </p:nvSpPr>
        <p:spPr>
          <a:xfrm>
            <a:off x="1041582" y="765024"/>
            <a:ext cx="7589648" cy="52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OPCION 1</a:t>
            </a:r>
          </a:p>
        </p:txBody>
      </p:sp>
    </p:spTree>
    <p:extLst>
      <p:ext uri="{BB962C8B-B14F-4D97-AF65-F5344CB8AC3E}">
        <p14:creationId xmlns:p14="http://schemas.microsoft.com/office/powerpoint/2010/main" val="159536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E6127B-431A-4FE0-93AF-F2BAD356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361" y="1424345"/>
            <a:ext cx="10448924" cy="543365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5D42307-9514-421E-BD64-1AE4CBAE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36" y="166470"/>
            <a:ext cx="7589648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SEGURIDAD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1389E82-0529-4930-9983-227CD6B5A4F7}"/>
              </a:ext>
            </a:extLst>
          </p:cNvPr>
          <p:cNvSpPr txBox="1">
            <a:spLocks/>
          </p:cNvSpPr>
          <p:nvPr/>
        </p:nvSpPr>
        <p:spPr>
          <a:xfrm>
            <a:off x="1148715" y="718617"/>
            <a:ext cx="7589648" cy="52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OPCION 2</a:t>
            </a:r>
          </a:p>
        </p:txBody>
      </p:sp>
    </p:spTree>
    <p:extLst>
      <p:ext uri="{BB962C8B-B14F-4D97-AF65-F5344CB8AC3E}">
        <p14:creationId xmlns:p14="http://schemas.microsoft.com/office/powerpoint/2010/main" val="385878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9672F0C9-59E7-47E5-9C13-2C737337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954" y="1255250"/>
            <a:ext cx="7656660" cy="492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7FF0687-0E26-418F-BF0B-65793AF32569}"/>
              </a:ext>
            </a:extLst>
          </p:cNvPr>
          <p:cNvSpPr txBox="1">
            <a:spLocks/>
          </p:cNvSpPr>
          <p:nvPr/>
        </p:nvSpPr>
        <p:spPr>
          <a:xfrm>
            <a:off x="267286" y="166470"/>
            <a:ext cx="11633982" cy="52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1. Cómo sería la carga de una primera página</a:t>
            </a:r>
          </a:p>
        </p:txBody>
      </p:sp>
    </p:spTree>
    <p:extLst>
      <p:ext uri="{BB962C8B-B14F-4D97-AF65-F5344CB8AC3E}">
        <p14:creationId xmlns:p14="http://schemas.microsoft.com/office/powerpoint/2010/main" val="1905504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9756950E-2549-453E-B5F5-3C3AFF44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036" y="1221238"/>
            <a:ext cx="7984916" cy="4784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013F1DF-2180-4818-82E3-274D92BA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"/>
            <a:ext cx="11780520" cy="1221238"/>
          </a:xfrm>
        </p:spPr>
        <p:txBody>
          <a:bodyPr/>
          <a:lstStyle/>
          <a:p>
            <a:br>
              <a:rPr lang="es-MX" sz="1400" dirty="0"/>
            </a:br>
            <a:endParaRPr lang="es-MX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FBBC12-85DC-4FB6-923E-1DAD8D01B3DE}"/>
              </a:ext>
            </a:extLst>
          </p:cNvPr>
          <p:cNvSpPr txBox="1">
            <a:spLocks/>
          </p:cNvSpPr>
          <p:nvPr/>
        </p:nvSpPr>
        <p:spPr>
          <a:xfrm>
            <a:off x="279009" y="0"/>
            <a:ext cx="11633982" cy="10547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2. El cliente se encarga de cargar los datos vía llamadas AJAX, dependiendo de la implementación atacaremos un proxy server o directamente el servidor de API.</a:t>
            </a:r>
          </a:p>
        </p:txBody>
      </p:sp>
    </p:spTree>
    <p:extLst>
      <p:ext uri="{BB962C8B-B14F-4D97-AF65-F5344CB8AC3E}">
        <p14:creationId xmlns:p14="http://schemas.microsoft.com/office/powerpoint/2010/main" val="90120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8296" t="2970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686C5FAE-C2E7-4E02-8F3C-A25A603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913" r="92711">
                        <a14:foregroundMark x1="16910" y1="33750" x2="12245" y2="27917"/>
                        <a14:foregroundMark x1="12245" y1="27917" x2="12245" y2="27083"/>
                        <a14:foregroundMark x1="78134" y1="26250" x2="74927" y2="34583"/>
                        <a14:foregroundMark x1="74927" y1="34583" x2="76385" y2="52917"/>
                        <a14:foregroundMark x1="76385" y1="52917" x2="67930" y2="55833"/>
                        <a14:foregroundMark x1="67930" y1="55833" x2="23907" y2="50000"/>
                        <a14:foregroundMark x1="23907" y1="50000" x2="22741" y2="42500"/>
                        <a14:foregroundMark x1="22741" y1="42500" x2="28863" y2="41667"/>
                        <a14:foregroundMark x1="28863" y1="41667" x2="31487" y2="42500"/>
                        <a14:foregroundMark x1="32653" y1="40833" x2="25656" y2="36250"/>
                        <a14:foregroundMark x1="25656" y1="36250" x2="23907" y2="39167"/>
                        <a14:foregroundMark x1="34111" y1="51250" x2="46647" y2="45833"/>
                        <a14:foregroundMark x1="46647" y1="45833" x2="37609" y2="53333"/>
                        <a14:foregroundMark x1="37609" y1="53333" x2="33819" y2="49167"/>
                        <a14:foregroundMark x1="61516" y1="35000" x2="56268" y2="34583"/>
                        <a14:foregroundMark x1="56268" y1="34583" x2="44023" y2="42917"/>
                        <a14:foregroundMark x1="44023" y1="42917" x2="45190" y2="50833"/>
                        <a14:foregroundMark x1="45190" y1="50833" x2="57434" y2="52500"/>
                        <a14:foregroundMark x1="57434" y1="52500" x2="70262" y2="48750"/>
                        <a14:foregroundMark x1="70262" y1="48750" x2="70262" y2="37917"/>
                        <a14:foregroundMark x1="70262" y1="37917" x2="56560" y2="33750"/>
                        <a14:foregroundMark x1="50146" y1="52917" x2="57434" y2="52917"/>
                        <a14:foregroundMark x1="57434" y1="52917" x2="67055" y2="49167"/>
                        <a14:foregroundMark x1="67055" y1="49167" x2="67638" y2="40833"/>
                        <a14:foregroundMark x1="67638" y1="40833" x2="61224" y2="37500"/>
                        <a14:foregroundMark x1="61224" y1="37500" x2="48688" y2="37500"/>
                        <a14:foregroundMark x1="48688" y1="37500" x2="48980" y2="45833"/>
                        <a14:foregroundMark x1="48980" y1="45833" x2="51895" y2="52917"/>
                        <a14:foregroundMark x1="52478" y1="48750" x2="64140" y2="44583"/>
                        <a14:foregroundMark x1="64140" y1="44583" x2="65598" y2="43750"/>
                        <a14:foregroundMark x1="45481" y1="57500" x2="20700" y2="57500"/>
                        <a14:foregroundMark x1="32070" y1="68333" x2="25073" y2="65000"/>
                        <a14:foregroundMark x1="25073" y1="65000" x2="21866" y2="59583"/>
                        <a14:foregroundMark x1="30321" y1="70833" x2="26531" y2="77500"/>
                        <a14:foregroundMark x1="26531" y1="77500" x2="21574" y2="74167"/>
                        <a14:foregroundMark x1="21574" y1="74167" x2="23907" y2="67500"/>
                        <a14:foregroundMark x1="69388" y1="65417" x2="77551" y2="53333"/>
                        <a14:foregroundMark x1="77551" y1="53333" x2="77843" y2="52500"/>
                        <a14:foregroundMark x1="81633" y1="66250" x2="82799" y2="64583"/>
                        <a14:foregroundMark x1="58309" y1="82083" x2="59475" y2="80417"/>
                        <a14:foregroundMark x1="41983" y1="79583" x2="41399" y2="78750"/>
                        <a14:foregroundMark x1="31487" y1="19583" x2="32070" y2="20000"/>
                        <a14:foregroundMark x1="41983" y1="10833" x2="40816" y2="11250"/>
                        <a14:foregroundMark x1="79883" y1="31250" x2="78426" y2="29583"/>
                        <a14:foregroundMark x1="79592" y1="29167" x2="86006" y2="25417"/>
                        <a14:foregroundMark x1="86006" y1="25417" x2="79592" y2="28333"/>
                        <a14:foregroundMark x1="92420" y1="21250" x2="92711" y2="22083"/>
                        <a14:foregroundMark x1="71720" y1="17500" x2="71720" y2="21667"/>
                        <a14:foregroundMark x1="71429" y1="22083" x2="71429" y2="26250"/>
                        <a14:foregroundMark x1="82216" y1="79583" x2="82507" y2="78750"/>
                        <a14:foregroundMark x1="69679" y1="71667" x2="69971" y2="7083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3716" y="0"/>
            <a:ext cx="9500382" cy="66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0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265CEADE-5479-44E0-B605-26E7A5B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9" name="Oval 6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b="0" i="0" dirty="0">
                <a:effectLst/>
                <a:latin typeface="arial" panose="020B0604020202020204" pitchFamily="34" charset="0"/>
              </a:rPr>
              <a:t>SERVER SIDE RENDERING</a:t>
            </a:r>
            <a:br>
              <a:rPr lang="es-MX" sz="2600" b="0" i="0" u="sng" dirty="0">
                <a:effectLst/>
                <a:latin typeface="arial" panose="020B0604020202020204" pitchFamily="34" charset="0"/>
              </a:rPr>
            </a:br>
            <a:endParaRPr lang="es-MX" sz="2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7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41" y="510704"/>
            <a:ext cx="7589648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</a:t>
            </a:r>
            <a:r>
              <a:rPr lang="es-MX" sz="2600" i="0" dirty="0">
                <a:effectLst/>
                <a:latin typeface="Footlight MT Light" panose="0204060206030A020304" pitchFamily="18" charset="0"/>
              </a:rPr>
              <a:t>QUE ES SERVER SIDE RENDERING?</a:t>
            </a:r>
            <a:endParaRPr lang="es-MX" sz="2600" dirty="0">
              <a:latin typeface="Footlight MT Light" panose="0204060206030A020304" pitchFamily="18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B0566CF7-C13A-4036-9547-D52CE24DFEFC}"/>
              </a:ext>
            </a:extLst>
          </p:cNvPr>
          <p:cNvSpPr/>
          <p:nvPr/>
        </p:nvSpPr>
        <p:spPr>
          <a:xfrm>
            <a:off x="9881251" y="2231314"/>
            <a:ext cx="1612053" cy="1316843"/>
          </a:xfrm>
          <a:prstGeom prst="sun">
            <a:avLst>
              <a:gd name="adj" fmla="val 215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SSR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4F1CA-32F3-4ADE-8434-B8AB16D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96" y="1457225"/>
            <a:ext cx="8066519" cy="1359882"/>
          </a:xfr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000" b="0" i="0" dirty="0">
                <a:solidFill>
                  <a:srgbClr val="474747"/>
                </a:solidFill>
                <a:effectLst/>
                <a:latin typeface="BlinkMacSystemFont"/>
              </a:rPr>
              <a:t>Es muy utilizado para mantener a los usuarios impacientes en nuestra web application mostrando un poco de contenido piensan que la web cargo entera, pero en realidad aun sigue en proceso desde el lado del servidor.</a:t>
            </a:r>
            <a:endParaRPr lang="es-MX" sz="2000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CD29CE8F-4791-4B9D-81E6-6302A5ADBB61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>
            <a:off x="8975189" y="770956"/>
            <a:ext cx="2518115" cy="2118780"/>
          </a:xfrm>
          <a:prstGeom prst="bentConnector3">
            <a:avLst>
              <a:gd name="adj1" fmla="val 109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666A3748-E9D5-42B6-A4AF-081B133FECC5}"/>
              </a:ext>
            </a:extLst>
          </p:cNvPr>
          <p:cNvSpPr txBox="1">
            <a:spLocks/>
          </p:cNvSpPr>
          <p:nvPr/>
        </p:nvSpPr>
        <p:spPr>
          <a:xfrm>
            <a:off x="1271821" y="3185392"/>
            <a:ext cx="8609430" cy="1359882"/>
          </a:xfrm>
          <a:prstGeom prst="rect">
            <a:avLst/>
          </a:prstGeom>
          <a:ln w="1270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s-MX" sz="20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Permite unir lo mejor de los dos mundos (generación de </a:t>
            </a:r>
            <a:r>
              <a:rPr lang="es-MX" sz="2000" b="0" i="0" dirty="0" err="1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markup</a:t>
            </a:r>
            <a:r>
              <a:rPr lang="es-MX" sz="20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 en servidor y en cliente), y lo que es mejor desarrollar con las tecnologías con las que estemos más a gusto sin tener que preocuparnos de posicionamiento web, ni perdida de rendimiento.</a:t>
            </a:r>
            <a:endParaRPr lang="es-MX" sz="2000" dirty="0"/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E671DA9C-5A4C-48AA-9C58-AD970A905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7" r="14008"/>
          <a:stretch/>
        </p:blipFill>
        <p:spPr>
          <a:xfrm>
            <a:off x="4315917" y="4913559"/>
            <a:ext cx="4012158" cy="14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302" y="321533"/>
            <a:ext cx="5409155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</a:t>
            </a:r>
            <a:r>
              <a:rPr lang="es-MX" sz="2600" i="0" dirty="0">
                <a:effectLst/>
                <a:latin typeface="Footlight MT Light" panose="0204060206030A020304" pitchFamily="18" charset="0"/>
              </a:rPr>
              <a:t>Cómo ES ESTO?</a:t>
            </a:r>
            <a:endParaRPr lang="es-MX" sz="2600"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C8FCEED4-869F-4B3A-99BC-7881C319C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537896"/>
              </p:ext>
            </p:extLst>
          </p:nvPr>
        </p:nvGraphicFramePr>
        <p:xfrm>
          <a:off x="873801" y="1139790"/>
          <a:ext cx="6226128" cy="53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494A068-3F6D-4D46-8054-E8E69834E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932925"/>
              </p:ext>
            </p:extLst>
          </p:nvPr>
        </p:nvGraphicFramePr>
        <p:xfrm>
          <a:off x="4493825" y="520504"/>
          <a:ext cx="7557477" cy="633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66C7E46-9702-4B5C-92E3-90A05309AB80}"/>
              </a:ext>
            </a:extLst>
          </p:cNvPr>
          <p:cNvCxnSpPr/>
          <p:nvPr/>
        </p:nvCxnSpPr>
        <p:spPr>
          <a:xfrm>
            <a:off x="297026" y="186865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663426D-99B5-45F4-94B5-C8A06EDA80B9}"/>
              </a:ext>
            </a:extLst>
          </p:cNvPr>
          <p:cNvCxnSpPr/>
          <p:nvPr/>
        </p:nvCxnSpPr>
        <p:spPr>
          <a:xfrm>
            <a:off x="1789248" y="2853398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931E1B4-A51A-4322-9226-2DBBF6315BC7}"/>
              </a:ext>
            </a:extLst>
          </p:cNvPr>
          <p:cNvCxnSpPr/>
          <p:nvPr/>
        </p:nvCxnSpPr>
        <p:spPr>
          <a:xfrm>
            <a:off x="3278078" y="410307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7F117B0-3EA2-402C-AA51-96B1632D57AA}"/>
              </a:ext>
            </a:extLst>
          </p:cNvPr>
          <p:cNvCxnSpPr/>
          <p:nvPr/>
        </p:nvCxnSpPr>
        <p:spPr>
          <a:xfrm>
            <a:off x="4823180" y="542309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D2DFC8-BD46-43D0-8B96-E946F0798327}"/>
              </a:ext>
            </a:extLst>
          </p:cNvPr>
          <p:cNvCxnSpPr/>
          <p:nvPr/>
        </p:nvCxnSpPr>
        <p:spPr>
          <a:xfrm>
            <a:off x="3986865" y="186865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CA127D9-6BEA-44A2-A1C5-EAB059E03747}"/>
              </a:ext>
            </a:extLst>
          </p:cNvPr>
          <p:cNvCxnSpPr/>
          <p:nvPr/>
        </p:nvCxnSpPr>
        <p:spPr>
          <a:xfrm>
            <a:off x="5454316" y="3104272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3D37FF5-D550-443E-89E4-3F79068AB667}"/>
              </a:ext>
            </a:extLst>
          </p:cNvPr>
          <p:cNvCxnSpPr/>
          <p:nvPr/>
        </p:nvCxnSpPr>
        <p:spPr>
          <a:xfrm>
            <a:off x="6987387" y="410307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19E808-A15A-4000-9613-F91C29AEBE96}"/>
              </a:ext>
            </a:extLst>
          </p:cNvPr>
          <p:cNvCxnSpPr/>
          <p:nvPr/>
        </p:nvCxnSpPr>
        <p:spPr>
          <a:xfrm>
            <a:off x="8516383" y="519566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ADB42D-8AC2-484B-86F7-13A89A6C20AE}"/>
              </a:ext>
            </a:extLst>
          </p:cNvPr>
          <p:cNvCxnSpPr/>
          <p:nvPr/>
        </p:nvCxnSpPr>
        <p:spPr>
          <a:xfrm>
            <a:off x="9948943" y="6248401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9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 descr="Diagrama&#10;&#10;Descripción generada automáticamente">
            <a:extLst>
              <a:ext uri="{FF2B5EF4-FFF2-40B4-BE49-F238E27FC236}">
                <a16:creationId xmlns:a16="http://schemas.microsoft.com/office/drawing/2014/main" id="{E3A84377-436D-4D06-90A5-DCBEE37C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2" y="239151"/>
            <a:ext cx="10930596" cy="6231987"/>
          </a:xfrm>
        </p:spPr>
      </p:pic>
    </p:spTree>
    <p:extLst>
      <p:ext uri="{BB962C8B-B14F-4D97-AF65-F5344CB8AC3E}">
        <p14:creationId xmlns:p14="http://schemas.microsoft.com/office/powerpoint/2010/main" val="389711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24" y="259488"/>
            <a:ext cx="7589648" cy="52050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Impactos en desarrollo para ssr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2C91E395-ABCF-4ECB-A1AA-73209D08E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691857"/>
              </p:ext>
            </p:extLst>
          </p:nvPr>
        </p:nvGraphicFramePr>
        <p:xfrm>
          <a:off x="1402203" y="1230923"/>
          <a:ext cx="8979754" cy="514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9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67" y="243841"/>
            <a:ext cx="8757265" cy="52050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DETALLES DE TENER EN CUENTA A LAS SPA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765DEC9-3A1A-4426-956D-9886E723E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15678"/>
              </p:ext>
            </p:extLst>
          </p:nvPr>
        </p:nvGraphicFramePr>
        <p:xfrm>
          <a:off x="1444405" y="1361049"/>
          <a:ext cx="9500259" cy="490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35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265CEADE-5479-44E0-B605-26E7A5B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i="0" dirty="0">
                <a:effectLst/>
                <a:latin typeface="arial" panose="020B0604020202020204" pitchFamily="34" charset="0"/>
              </a:rPr>
              <a:t>COMO FUNCIONA</a:t>
            </a:r>
            <a:br>
              <a:rPr lang="es-MX" sz="2600" i="0" u="sng" dirty="0">
                <a:effectLst/>
                <a:latin typeface="arial" panose="020B0604020202020204" pitchFamily="34" charset="0"/>
              </a:rPr>
            </a:b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492581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58CB79A-AD91-4725-94BE-C582D103B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23" y="1240971"/>
            <a:ext cx="10922354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513</Words>
  <Application>Microsoft Office PowerPoint</Application>
  <PresentationFormat>Panorámica</PresentationFormat>
  <Paragraphs>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</vt:lpstr>
      <vt:lpstr>BlinkMacSystemFont</vt:lpstr>
      <vt:lpstr>Footlight MT Light</vt:lpstr>
      <vt:lpstr>Open Sans</vt:lpstr>
      <vt:lpstr>Trade Gothic Next Cond</vt:lpstr>
      <vt:lpstr>Trade Gothic Next Light</vt:lpstr>
      <vt:lpstr>PortalVTI</vt:lpstr>
      <vt:lpstr>UNIVERSIDAD LAICA ELOY ALFARO DE MANABÍ  FACULTAD DE CIENCIAS INFORMÁTICAS CARRERA TECNOLOGÍA DE LA INFORMACIÓN  CURSO: SEXTO “B”  INTEGRANTES: ANCHUNDIA DELGADO LENIN MOISÉS MACIAS PICO JOSSELYN STEFANY  VILLAMAR PILOSO DAYANA LISSETH  ASIGNATURA: APLICACIONES WEB II  DOCENTE: ING. JHON CEVALLOS MACIAS</vt:lpstr>
      <vt:lpstr>SERVER SIDE RENDERING </vt:lpstr>
      <vt:lpstr>¿QUE ES SERVER SIDE RENDERING?</vt:lpstr>
      <vt:lpstr>¿Cómo ES ESTO?</vt:lpstr>
      <vt:lpstr>Presentación de PowerPoint</vt:lpstr>
      <vt:lpstr>Impactos en desarrollo para ssr</vt:lpstr>
      <vt:lpstr>DETALLES DE TENER EN CUENTA A LAS SPA</vt:lpstr>
      <vt:lpstr>COMO FUNCIONA </vt:lpstr>
      <vt:lpstr>Presentación de PowerPoint</vt:lpstr>
      <vt:lpstr>Presentación de PowerPoint</vt:lpstr>
      <vt:lpstr>API REST </vt:lpstr>
      <vt:lpstr>SEGURIDAD</vt:lpstr>
      <vt:lpstr>SEGURIDAD</vt:lpstr>
      <vt:lpstr>Presentación de PowerPoint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  facultad de ciencias informáticas carrera tecnología de la información  curso: SEXTO “B”  integrantes: ARCHUNDIA DELGADO LENIN MOISÉS MACIAS PICO JOSSELYN STEFANY  VILLAMAR PILOSO DAYANA LISSETH  asignatura: APLICACIONES WEB II  DOCENTE: ING. JHON CEVALLOS MACIAS</dc:title>
  <dc:creator>JOSSELYN STEFANY MACIAS PICO</dc:creator>
  <cp:lastModifiedBy>JOSSELYN STEFANY MACIAS PICO</cp:lastModifiedBy>
  <cp:revision>5</cp:revision>
  <dcterms:created xsi:type="dcterms:W3CDTF">2021-07-22T21:30:47Z</dcterms:created>
  <dcterms:modified xsi:type="dcterms:W3CDTF">2021-08-12T17:45:08Z</dcterms:modified>
</cp:coreProperties>
</file>