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4" r:id="rId1"/>
  </p:sldMasterIdLst>
  <p:sldIdLst>
    <p:sldId id="271" r:id="rId2"/>
    <p:sldId id="272" r:id="rId3"/>
    <p:sldId id="285" r:id="rId4"/>
    <p:sldId id="286" r:id="rId5"/>
    <p:sldId id="284" r:id="rId6"/>
    <p:sldId id="269" r:id="rId7"/>
    <p:sldId id="287" r:id="rId8"/>
    <p:sldId id="283" r:id="rId9"/>
    <p:sldId id="268" r:id="rId10"/>
    <p:sldId id="289" r:id="rId11"/>
    <p:sldId id="290" r:id="rId12"/>
    <p:sldId id="288" r:id="rId13"/>
    <p:sldId id="291" r:id="rId14"/>
    <p:sldId id="29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2AA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949-284D-4B7B-AE18-6C53BAD75797}" type="datetimeFigureOut">
              <a:rPr lang="es-EC" smtClean="0"/>
              <a:t>9/2/2021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7D8E24E-31F5-49A3-8724-30D15C45D22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196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949-284D-4B7B-AE18-6C53BAD75797}" type="datetimeFigureOut">
              <a:rPr lang="es-EC" smtClean="0"/>
              <a:t>9/2/2021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D8E24E-31F5-49A3-8724-30D15C45D22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0710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949-284D-4B7B-AE18-6C53BAD75797}" type="datetimeFigureOut">
              <a:rPr lang="es-EC" smtClean="0"/>
              <a:t>9/2/2021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D8E24E-31F5-49A3-8724-30D15C45D227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7372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949-284D-4B7B-AE18-6C53BAD75797}" type="datetimeFigureOut">
              <a:rPr lang="es-EC" smtClean="0"/>
              <a:t>9/2/2021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D8E24E-31F5-49A3-8724-30D15C45D22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71324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949-284D-4B7B-AE18-6C53BAD75797}" type="datetimeFigureOut">
              <a:rPr lang="es-EC" smtClean="0"/>
              <a:t>9/2/2021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D8E24E-31F5-49A3-8724-30D15C45D227}" type="slidenum">
              <a:rPr lang="es-EC" smtClean="0"/>
              <a:t>‹Nº›</a:t>
            </a:fld>
            <a:endParaRPr lang="es-EC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686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949-284D-4B7B-AE18-6C53BAD75797}" type="datetimeFigureOut">
              <a:rPr lang="es-EC" smtClean="0"/>
              <a:t>9/2/2021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D8E24E-31F5-49A3-8724-30D15C45D22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71519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949-284D-4B7B-AE18-6C53BAD75797}" type="datetimeFigureOut">
              <a:rPr lang="es-EC" smtClean="0"/>
              <a:t>9/2/2021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E24E-31F5-49A3-8724-30D15C45D22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60683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949-284D-4B7B-AE18-6C53BAD75797}" type="datetimeFigureOut">
              <a:rPr lang="es-EC" smtClean="0"/>
              <a:t>9/2/2021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E24E-31F5-49A3-8724-30D15C45D22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9711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949-284D-4B7B-AE18-6C53BAD75797}" type="datetimeFigureOut">
              <a:rPr lang="es-EC" smtClean="0"/>
              <a:t>9/2/2021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E24E-31F5-49A3-8724-30D15C45D22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4811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949-284D-4B7B-AE18-6C53BAD75797}" type="datetimeFigureOut">
              <a:rPr lang="es-EC" smtClean="0"/>
              <a:t>9/2/2021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D8E24E-31F5-49A3-8724-30D15C45D22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1331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949-284D-4B7B-AE18-6C53BAD75797}" type="datetimeFigureOut">
              <a:rPr lang="es-EC" smtClean="0"/>
              <a:t>9/2/2021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7D8E24E-31F5-49A3-8724-30D15C45D22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9796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949-284D-4B7B-AE18-6C53BAD75797}" type="datetimeFigureOut">
              <a:rPr lang="es-EC" smtClean="0"/>
              <a:t>9/2/2021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7D8E24E-31F5-49A3-8724-30D15C45D22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8010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949-284D-4B7B-AE18-6C53BAD75797}" type="datetimeFigureOut">
              <a:rPr lang="es-EC" smtClean="0"/>
              <a:t>9/2/2021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E24E-31F5-49A3-8724-30D15C45D22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6153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949-284D-4B7B-AE18-6C53BAD75797}" type="datetimeFigureOut">
              <a:rPr lang="es-EC" smtClean="0"/>
              <a:t>9/2/2021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E24E-31F5-49A3-8724-30D15C45D22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2705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949-284D-4B7B-AE18-6C53BAD75797}" type="datetimeFigureOut">
              <a:rPr lang="es-EC" smtClean="0"/>
              <a:t>9/2/2021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8E24E-31F5-49A3-8724-30D15C45D22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4783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44949-284D-4B7B-AE18-6C53BAD75797}" type="datetimeFigureOut">
              <a:rPr lang="es-EC" smtClean="0"/>
              <a:t>9/2/2021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D8E24E-31F5-49A3-8724-30D15C45D22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9829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44949-284D-4B7B-AE18-6C53BAD75797}" type="datetimeFigureOut">
              <a:rPr lang="es-EC" smtClean="0"/>
              <a:t>9/2/2021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7D8E24E-31F5-49A3-8724-30D15C45D22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3161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  <p:sldLayoutId id="2147484136" r:id="rId12"/>
    <p:sldLayoutId id="2147484137" r:id="rId13"/>
    <p:sldLayoutId id="2147484138" r:id="rId14"/>
    <p:sldLayoutId id="2147484139" r:id="rId15"/>
    <p:sldLayoutId id="21474841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DDC29F-68B0-4192-9337-AA95FA89C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285" y="138500"/>
            <a:ext cx="4257675" cy="1076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601B5D-1DB1-4E15-9C58-6128914B9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663" y="138500"/>
            <a:ext cx="4305300" cy="1057275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57894856-1F53-4ABA-AD2E-4A8E39EA1B3A}"/>
              </a:ext>
            </a:extLst>
          </p:cNvPr>
          <p:cNvSpPr txBox="1">
            <a:spLocks/>
          </p:cNvSpPr>
          <p:nvPr/>
        </p:nvSpPr>
        <p:spPr>
          <a:xfrm>
            <a:off x="0" y="1439378"/>
            <a:ext cx="12191999" cy="13604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C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UNIVERSIDAD LAICA ELOY ALFARO DE MANABI</a:t>
            </a:r>
          </a:p>
          <a:p>
            <a:pPr algn="ctr"/>
            <a:r>
              <a:rPr lang="es-EC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FACULTAD DE CIENCIAS INFORMATICAS</a:t>
            </a:r>
          </a:p>
          <a:p>
            <a:pPr algn="ctr"/>
            <a:r>
              <a:rPr lang="es-EC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CARRERA TECNOLOGIA DE LA INFORMACION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BCB8CF-4CD3-4182-A5FD-867A53018C60}"/>
              </a:ext>
            </a:extLst>
          </p:cNvPr>
          <p:cNvSpPr txBox="1"/>
          <p:nvPr/>
        </p:nvSpPr>
        <p:spPr>
          <a:xfrm>
            <a:off x="3047999" y="466088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C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INTEGRANTES:</a:t>
            </a:r>
          </a:p>
          <a:p>
            <a:pPr marL="285750" indent="-285750" algn="ctr">
              <a:buFontTx/>
              <a:buChar char="-"/>
            </a:pPr>
            <a:r>
              <a:rPr lang="es-EC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ARTEAGA ZAMBRANO BRYAN DAVID</a:t>
            </a:r>
          </a:p>
          <a:p>
            <a:pPr marL="285750" indent="-285750" algn="ctr">
              <a:buFontTx/>
              <a:buChar char="-"/>
            </a:pPr>
            <a:r>
              <a:rPr lang="es-EC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MACIAS PICO JOSSELYN STEFANY </a:t>
            </a:r>
          </a:p>
          <a:p>
            <a:pPr marL="285750" indent="-285750" algn="ctr">
              <a:buFontTx/>
              <a:buChar char="-"/>
            </a:pPr>
            <a:r>
              <a:rPr lang="es-EC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RIVER</a:t>
            </a:r>
            <a:r>
              <a:rPr lang="es-EC" dirty="0">
                <a:latin typeface="Calibri" panose="020F0502020204030204" pitchFamily="34" charset="0"/>
                <a:cs typeface="Times New Roman" panose="02020603050405020304" pitchFamily="18" charset="0"/>
              </a:rPr>
              <a:t>A ALVARADO ROSA GUADALUPE</a:t>
            </a:r>
          </a:p>
          <a:p>
            <a:pPr marL="285750" indent="-285750" algn="ctr">
              <a:buFontTx/>
              <a:buChar char="-"/>
            </a:pPr>
            <a:r>
              <a:rPr lang="es-EC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VILLAMAR PILOSO DAYANA LI</a:t>
            </a:r>
            <a:r>
              <a:rPr lang="es-EC" dirty="0">
                <a:latin typeface="Calibri" panose="020F0502020204030204" pitchFamily="34" charset="0"/>
                <a:cs typeface="Times New Roman" panose="02020603050405020304" pitchFamily="18" charset="0"/>
              </a:rPr>
              <a:t>SSETH</a:t>
            </a:r>
            <a:endParaRPr lang="es-EC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1867EF-220A-493F-A1E9-E759A192A5D1}"/>
              </a:ext>
            </a:extLst>
          </p:cNvPr>
          <p:cNvSpPr txBox="1"/>
          <p:nvPr/>
        </p:nvSpPr>
        <p:spPr>
          <a:xfrm>
            <a:off x="3047999" y="2856341"/>
            <a:ext cx="62947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C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CONSUMO DE SERVICIOS WEB (PRACTICA)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09DDD2-0339-452C-959D-22E1CCC00FA5}"/>
              </a:ext>
            </a:extLst>
          </p:cNvPr>
          <p:cNvSpPr txBox="1"/>
          <p:nvPr/>
        </p:nvSpPr>
        <p:spPr>
          <a:xfrm>
            <a:off x="3047999" y="36618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C" sz="1800" b="1" dirty="0">
                <a:latin typeface="Calibri" panose="020F0502020204030204" pitchFamily="34" charset="0"/>
                <a:cs typeface="Times New Roman" panose="02020603050405020304" pitchFamily="18" charset="0"/>
              </a:rPr>
              <a:t>CURSO:</a:t>
            </a:r>
          </a:p>
          <a:p>
            <a:pPr algn="ctr"/>
            <a:r>
              <a:rPr lang="es-EC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QUINTO “A”</a:t>
            </a:r>
          </a:p>
        </p:txBody>
      </p:sp>
    </p:spTree>
    <p:extLst>
      <p:ext uri="{BB962C8B-B14F-4D97-AF65-F5344CB8AC3E}">
        <p14:creationId xmlns:p14="http://schemas.microsoft.com/office/powerpoint/2010/main" val="3470613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8BCFAB0-B614-44DA-B3D1-3FAFC430F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211" y="370893"/>
            <a:ext cx="5628341" cy="579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3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EE7FAEC-D494-4507-A105-AB27E6108500}"/>
              </a:ext>
            </a:extLst>
          </p:cNvPr>
          <p:cNvSpPr txBox="1">
            <a:spLocks/>
          </p:cNvSpPr>
          <p:nvPr/>
        </p:nvSpPr>
        <p:spPr>
          <a:xfrm>
            <a:off x="3455975" y="2705448"/>
            <a:ext cx="8131550" cy="9711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5400" b="1" dirty="0"/>
              <a:t>HTML Y EJECUCION DE CODIGO </a:t>
            </a:r>
            <a:endParaRPr lang="en-US" sz="5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3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8862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800D3BE-0051-4788-B546-3DDA472D26F1}"/>
              </a:ext>
            </a:extLst>
          </p:cNvPr>
          <p:cNvSpPr txBox="1">
            <a:spLocks/>
          </p:cNvSpPr>
          <p:nvPr/>
        </p:nvSpPr>
        <p:spPr>
          <a:xfrm>
            <a:off x="2207836" y="542204"/>
            <a:ext cx="1557589" cy="5583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br>
              <a:rPr lang="es-EC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C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11A2374-FF89-47D5-B165-6B9BCC4A6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649" y="1259607"/>
            <a:ext cx="9445717" cy="53975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9800BF5-84D9-49D2-8917-47F189879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547" y="91202"/>
            <a:ext cx="1814819" cy="108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97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0147D98C-0914-4CCC-9221-3E732A8C6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81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A2FF83DB-25D2-4E05-88A9-C1A4033D40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" b="4039"/>
          <a:stretch/>
        </p:blipFill>
        <p:spPr>
          <a:xfrm>
            <a:off x="643467" y="640080"/>
            <a:ext cx="10929653" cy="5252773"/>
          </a:xfrm>
          <a:prstGeom prst="rect">
            <a:avLst/>
          </a:prstGeom>
        </p:spPr>
      </p:pic>
      <p:sp>
        <p:nvSpPr>
          <p:cNvPr id="10" name="Freeform 11">
            <a:extLst>
              <a:ext uri="{FF2B5EF4-FFF2-40B4-BE49-F238E27FC236}">
                <a16:creationId xmlns:a16="http://schemas.microsoft.com/office/drawing/2014/main" id="{95746409-9281-4501-B230-30E8E5F43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37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0147D98C-0914-4CCC-9221-3E732A8C6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81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95746409-9281-4501-B230-30E8E5F43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5D81C40-50B9-40AA-BE8E-86A3AAFAC676}"/>
              </a:ext>
            </a:extLst>
          </p:cNvPr>
          <p:cNvSpPr txBox="1">
            <a:spLocks/>
          </p:cNvSpPr>
          <p:nvPr/>
        </p:nvSpPr>
        <p:spPr>
          <a:xfrm>
            <a:off x="2846372" y="2080591"/>
            <a:ext cx="8669765" cy="1701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8800" b="1" dirty="0"/>
              <a:t>GRACIAS!!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1614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EE7FAEC-D494-4507-A105-AB27E6108500}"/>
              </a:ext>
            </a:extLst>
          </p:cNvPr>
          <p:cNvSpPr txBox="1">
            <a:spLocks/>
          </p:cNvSpPr>
          <p:nvPr/>
        </p:nvSpPr>
        <p:spPr>
          <a:xfrm>
            <a:off x="3455975" y="2954400"/>
            <a:ext cx="8131550" cy="9711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5400" b="1" dirty="0"/>
              <a:t>CONSUMO DE SERVICIOS WEB</a:t>
            </a:r>
            <a:endParaRPr lang="en-US" sz="5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3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5327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DA03FCA-FE72-4CC6-9FB9-2926A81E9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8" y="1287188"/>
            <a:ext cx="12019722" cy="428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7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6D37410-98EF-4C82-9AF3-73C0FEB3E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601" y="3322118"/>
            <a:ext cx="7063359" cy="278618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DA3834EA-00D7-4CCD-A77F-E002C0D5F95A}"/>
              </a:ext>
            </a:extLst>
          </p:cNvPr>
          <p:cNvSpPr txBox="1">
            <a:spLocks/>
          </p:cNvSpPr>
          <p:nvPr/>
        </p:nvSpPr>
        <p:spPr>
          <a:xfrm>
            <a:off x="1927732" y="749696"/>
            <a:ext cx="4618842" cy="45414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EC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HABILITAR SERVIDOR HTTP</a:t>
            </a:r>
            <a:br>
              <a:rPr lang="es-EC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C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182F248-90C1-4F37-99B7-7F6DC1EE5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347" y="519782"/>
            <a:ext cx="31527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4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EE7FAEC-D494-4507-A105-AB27E6108500}"/>
              </a:ext>
            </a:extLst>
          </p:cNvPr>
          <p:cNvSpPr txBox="1">
            <a:spLocks/>
          </p:cNvSpPr>
          <p:nvPr/>
        </p:nvSpPr>
        <p:spPr>
          <a:xfrm>
            <a:off x="3455975" y="2705448"/>
            <a:ext cx="8131550" cy="9711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5400" b="1" dirty="0"/>
              <a:t>ARCHIVOS JSON</a:t>
            </a:r>
            <a:endParaRPr lang="en-US" sz="5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3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5164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701CD43-4EB3-4538-9CE1-E5BD5C0F9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902" y="748337"/>
            <a:ext cx="3867224" cy="153329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3AD3BB1-DD66-4054-98B9-50F266B7709C}"/>
              </a:ext>
            </a:extLst>
          </p:cNvPr>
          <p:cNvSpPr txBox="1"/>
          <p:nvPr/>
        </p:nvSpPr>
        <p:spPr>
          <a:xfrm>
            <a:off x="1736034" y="3853652"/>
            <a:ext cx="10235499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2400" b="1" dirty="0"/>
              <a:t>Ventajas de JSON</a:t>
            </a:r>
          </a:p>
          <a:p>
            <a:endParaRPr lang="es-EC" sz="2400" b="1" dirty="0"/>
          </a:p>
          <a:p>
            <a:r>
              <a:rPr lang="es-EC" sz="2000" dirty="0"/>
              <a:t>•Compatible con todos los navegadores. </a:t>
            </a:r>
          </a:p>
          <a:p>
            <a:r>
              <a:rPr lang="es-EC" sz="2000" dirty="0"/>
              <a:t>•Se puede analizar en JavaScript usando la función </a:t>
            </a:r>
            <a:r>
              <a:rPr lang="es-EC" sz="2000" dirty="0" err="1"/>
              <a:t>eval</a:t>
            </a:r>
            <a:r>
              <a:rPr lang="es-EC" sz="2000" dirty="0"/>
              <a:t> ()</a:t>
            </a:r>
          </a:p>
          <a:p>
            <a:r>
              <a:rPr lang="es-EC" sz="2000" dirty="0"/>
              <a:t>•La creación y la manipulación son fáciles. </a:t>
            </a:r>
          </a:p>
          <a:p>
            <a:r>
              <a:rPr lang="es-EC" sz="2000" dirty="0"/>
              <a:t>•La transmisión y serialización de los datos estructurados se realizan mediante una conexión de red.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DA73A45-615B-4154-A472-F475154C6D71}"/>
              </a:ext>
            </a:extLst>
          </p:cNvPr>
          <p:cNvSpPr txBox="1"/>
          <p:nvPr/>
        </p:nvSpPr>
        <p:spPr>
          <a:xfrm>
            <a:off x="1736034" y="2559810"/>
            <a:ext cx="101162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sz="2000" dirty="0"/>
              <a:t>Es posible incluir los mismos tipos de datos básicos dentro de un JSON que en un objeto estándar de JavaScript - cadenas, números, arreglos, booleanos, y otros literales de objeto. Esto permite construir una jerarquía de datos</a:t>
            </a:r>
          </a:p>
        </p:txBody>
      </p:sp>
    </p:spTree>
    <p:extLst>
      <p:ext uri="{BB962C8B-B14F-4D97-AF65-F5344CB8AC3E}">
        <p14:creationId xmlns:p14="http://schemas.microsoft.com/office/powerpoint/2010/main" val="91182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5FAE6A1-5B84-4820-9CE7-CC82B61B6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19" y="871263"/>
            <a:ext cx="4612393" cy="490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6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EE7FAEC-D494-4507-A105-AB27E6108500}"/>
              </a:ext>
            </a:extLst>
          </p:cNvPr>
          <p:cNvSpPr txBox="1">
            <a:spLocks/>
          </p:cNvSpPr>
          <p:nvPr/>
        </p:nvSpPr>
        <p:spPr>
          <a:xfrm>
            <a:off x="3931842" y="2660241"/>
            <a:ext cx="8131550" cy="9711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5400" b="1" dirty="0"/>
              <a:t>API FETCH</a:t>
            </a:r>
            <a:endParaRPr lang="en-US" sz="5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6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7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8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0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3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93430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374F474B-F1BB-41A4-9C18-51DE981067C1}"/>
              </a:ext>
            </a:extLst>
          </p:cNvPr>
          <p:cNvSpPr txBox="1"/>
          <p:nvPr/>
        </p:nvSpPr>
        <p:spPr>
          <a:xfrm>
            <a:off x="2610679" y="3734592"/>
            <a:ext cx="82030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dirty="0"/>
              <a:t>Utilizada para acceder y manipular datos de HTTP llamando al archivo que debe estar dentro del mismo dominio.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dirty="0"/>
              <a:t>Obtiene peticiones y brinda respuestas de una forma mucho mas sencilla.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C" sz="2000" dirty="0"/>
              <a:t>La API </a:t>
            </a:r>
            <a:r>
              <a:rPr lang="es-EC" sz="2000" dirty="0" err="1"/>
              <a:t>Fetch</a:t>
            </a:r>
            <a:r>
              <a:rPr lang="es-EC" sz="2000" dirty="0"/>
              <a:t> proporciona un canal para obtener recursos a través de la red.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F543E76-33CC-4AB0-A0D3-7FE8659C5B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0" t="8966" r="7230" b="9159"/>
          <a:stretch/>
        </p:blipFill>
        <p:spPr>
          <a:xfrm>
            <a:off x="5221356" y="1369082"/>
            <a:ext cx="2623931" cy="1294605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34462281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202</Words>
  <Application>Microsoft Office PowerPoint</Application>
  <PresentationFormat>Panorámica</PresentationFormat>
  <Paragraphs>28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Wisp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JOSSELYN STEFANY MACIAS PICO</dc:creator>
  <cp:lastModifiedBy>MACIAS PICO JOSSELYN STEFANY</cp:lastModifiedBy>
  <cp:revision>11</cp:revision>
  <dcterms:created xsi:type="dcterms:W3CDTF">2020-12-08T15:27:06Z</dcterms:created>
  <dcterms:modified xsi:type="dcterms:W3CDTF">2021-02-09T16:23:01Z</dcterms:modified>
</cp:coreProperties>
</file>