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322" r:id="rId5"/>
    <p:sldId id="323" r:id="rId6"/>
    <p:sldId id="311" r:id="rId7"/>
    <p:sldId id="313" r:id="rId8"/>
    <p:sldId id="312" r:id="rId9"/>
    <p:sldId id="324" r:id="rId10"/>
    <p:sldId id="325" r:id="rId11"/>
    <p:sldId id="326" r:id="rId12"/>
    <p:sldId id="327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581" autoAdjust="0"/>
  </p:normalViewPr>
  <p:slideViewPr>
    <p:cSldViewPr showGuides="1">
      <p:cViewPr varScale="1">
        <p:scale>
          <a:sx n="66" d="100"/>
          <a:sy n="66" d="100"/>
        </p:scale>
        <p:origin x="102" y="19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s-ES" dirty="0"/>
            <a:t>Usuario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 custT="1"/>
      <dgm:spPr/>
      <dgm:t>
        <a:bodyPr/>
        <a:lstStyle/>
        <a:p>
          <a:r>
            <a:rPr lang="en-US" sz="1800" dirty="0"/>
            <a:t>Registrar </a:t>
          </a:r>
          <a:r>
            <a:rPr lang="en-US" sz="1800" dirty="0" err="1"/>
            <a:t>Usuario</a:t>
          </a:r>
          <a:endParaRPr lang="en-US" sz="1800" dirty="0"/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 err="1"/>
            <a:t>Editar</a:t>
          </a:r>
          <a:r>
            <a:rPr lang="en-US" sz="1800" dirty="0"/>
            <a:t> </a:t>
          </a:r>
          <a:r>
            <a:rPr lang="en-US" sz="1800" dirty="0" err="1"/>
            <a:t>Usuario</a:t>
          </a:r>
          <a:r>
            <a:rPr lang="en-US" sz="1800" dirty="0"/>
            <a:t> 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s-ES" dirty="0"/>
            <a:t>Producto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 custT="1"/>
      <dgm:spPr/>
      <dgm:t>
        <a:bodyPr/>
        <a:lstStyle/>
        <a:p>
          <a:r>
            <a:rPr lang="en-US" sz="1600" dirty="0"/>
            <a:t>Registrar </a:t>
          </a:r>
          <a:r>
            <a:rPr lang="en-US" sz="1600" dirty="0" err="1"/>
            <a:t>producto</a:t>
          </a:r>
          <a:endParaRPr lang="en-US" sz="1600" dirty="0"/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s-ES" dirty="0"/>
            <a:t>Proveedor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600" dirty="0"/>
            <a:t>Registrar </a:t>
          </a:r>
          <a:r>
            <a:rPr lang="en-US" sz="1600" dirty="0" err="1"/>
            <a:t>Proveedor</a:t>
          </a:r>
          <a:r>
            <a:rPr lang="en-US" sz="1600" dirty="0"/>
            <a:t> 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 custT="1"/>
      <dgm:spPr/>
      <dgm:t>
        <a:bodyPr/>
        <a:lstStyle/>
        <a:p>
          <a:r>
            <a:rPr lang="en-US" sz="1600" dirty="0" err="1"/>
            <a:t>Editar</a:t>
          </a:r>
          <a:r>
            <a:rPr lang="en-US" sz="1600" dirty="0"/>
            <a:t> product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600" dirty="0" err="1"/>
            <a:t>Editar</a:t>
          </a:r>
          <a:r>
            <a:rPr lang="en-US" sz="1600" dirty="0"/>
            <a:t> </a:t>
          </a:r>
          <a:r>
            <a:rPr lang="en-US" sz="1600" dirty="0" err="1"/>
            <a:t>Proveedor</a:t>
          </a:r>
          <a:r>
            <a:rPr lang="en-US" sz="1600" dirty="0"/>
            <a:t> 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8755F452-6935-495A-8FDB-B715733CCE17}">
      <dgm:prSet phldrT="[Text]"/>
      <dgm:spPr/>
      <dgm:t>
        <a:bodyPr/>
        <a:lstStyle/>
        <a:p>
          <a:r>
            <a:rPr lang="en-US" dirty="0"/>
            <a:t>Stock </a:t>
          </a:r>
          <a:r>
            <a:rPr lang="en-US" dirty="0" err="1"/>
            <a:t>Producto</a:t>
          </a:r>
          <a:endParaRPr lang="en-US" dirty="0"/>
        </a:p>
      </dgm:t>
    </dgm:pt>
    <dgm:pt modelId="{F57210BB-BD31-4C1A-A102-0CB8320D0FB2}" type="parTrans" cxnId="{D0F24033-6F2D-4EAD-8237-7AAC0B79CE6B}">
      <dgm:prSet/>
      <dgm:spPr/>
      <dgm:t>
        <a:bodyPr/>
        <a:lstStyle/>
        <a:p>
          <a:endParaRPr lang="es-EC"/>
        </a:p>
      </dgm:t>
    </dgm:pt>
    <dgm:pt modelId="{395BAF50-80D9-487B-941A-EE7864B1A503}" type="sibTrans" cxnId="{D0F24033-6F2D-4EAD-8237-7AAC0B79CE6B}">
      <dgm:prSet/>
      <dgm:spPr/>
      <dgm:t>
        <a:bodyPr/>
        <a:lstStyle/>
        <a:p>
          <a:endParaRPr lang="es-EC"/>
        </a:p>
      </dgm:t>
    </dgm:pt>
    <dgm:pt modelId="{05F3C8B2-705D-4AFD-883A-9ECD5CC5BC22}">
      <dgm:prSet phldrT="[Text]" custT="1"/>
      <dgm:spPr/>
      <dgm:t>
        <a:bodyPr/>
        <a:lstStyle/>
        <a:p>
          <a:r>
            <a:rPr lang="en-US" sz="1800" dirty="0" err="1"/>
            <a:t>Enlistar</a:t>
          </a:r>
          <a:r>
            <a:rPr lang="en-US" sz="1800" dirty="0"/>
            <a:t> </a:t>
          </a:r>
          <a:r>
            <a:rPr lang="en-US" sz="1800" dirty="0" err="1"/>
            <a:t>Usuario</a:t>
          </a:r>
          <a:r>
            <a:rPr lang="en-US" sz="1800" dirty="0"/>
            <a:t> </a:t>
          </a:r>
        </a:p>
      </dgm:t>
    </dgm:pt>
    <dgm:pt modelId="{471CE91A-3623-467A-811C-7AB9C4CF43F3}" type="parTrans" cxnId="{74CF55E8-2A8B-4CF6-82AC-6D32402433D2}">
      <dgm:prSet/>
      <dgm:spPr/>
      <dgm:t>
        <a:bodyPr/>
        <a:lstStyle/>
        <a:p>
          <a:endParaRPr lang="es-EC"/>
        </a:p>
      </dgm:t>
    </dgm:pt>
    <dgm:pt modelId="{93AAEA49-53EB-47AC-BAF5-8471AF10FD36}" type="sibTrans" cxnId="{74CF55E8-2A8B-4CF6-82AC-6D32402433D2}">
      <dgm:prSet/>
      <dgm:spPr/>
      <dgm:t>
        <a:bodyPr/>
        <a:lstStyle/>
        <a:p>
          <a:endParaRPr lang="es-EC"/>
        </a:p>
      </dgm:t>
    </dgm:pt>
    <dgm:pt modelId="{E8270E58-AD3E-4A02-82F6-172E46D6FCD4}">
      <dgm:prSet phldrT="[Text]" custT="1"/>
      <dgm:spPr/>
      <dgm:t>
        <a:bodyPr/>
        <a:lstStyle/>
        <a:p>
          <a:r>
            <a:rPr lang="en-US" sz="1800" dirty="0" err="1"/>
            <a:t>Eliminar</a:t>
          </a:r>
          <a:r>
            <a:rPr lang="en-US" sz="1800" dirty="0"/>
            <a:t> </a:t>
          </a:r>
          <a:r>
            <a:rPr lang="en-US" sz="1800" dirty="0" err="1"/>
            <a:t>Usuario</a:t>
          </a:r>
          <a:endParaRPr lang="en-US" sz="1800" dirty="0"/>
        </a:p>
      </dgm:t>
    </dgm:pt>
    <dgm:pt modelId="{59320264-C6B9-4437-9D6D-6B651B67EFC8}" type="parTrans" cxnId="{CD3E6183-4079-4B16-BE3B-C90FF6AA5AD2}">
      <dgm:prSet/>
      <dgm:spPr/>
      <dgm:t>
        <a:bodyPr/>
        <a:lstStyle/>
        <a:p>
          <a:endParaRPr lang="es-EC"/>
        </a:p>
      </dgm:t>
    </dgm:pt>
    <dgm:pt modelId="{7596105C-7B66-4A2D-A550-DB36C0EA2DB1}" type="sibTrans" cxnId="{CD3E6183-4079-4B16-BE3B-C90FF6AA5AD2}">
      <dgm:prSet/>
      <dgm:spPr/>
      <dgm:t>
        <a:bodyPr/>
        <a:lstStyle/>
        <a:p>
          <a:endParaRPr lang="es-EC"/>
        </a:p>
      </dgm:t>
    </dgm:pt>
    <dgm:pt modelId="{F759D6DF-7369-4B60-86EE-1A6FA63DCE5C}">
      <dgm:prSet phldrT="[Text]" custT="1"/>
      <dgm:spPr/>
      <dgm:t>
        <a:bodyPr/>
        <a:lstStyle/>
        <a:p>
          <a:r>
            <a:rPr lang="en-US" sz="1600" dirty="0" err="1"/>
            <a:t>Enlistar</a:t>
          </a:r>
          <a:r>
            <a:rPr lang="en-US" sz="1600" dirty="0"/>
            <a:t> </a:t>
          </a:r>
          <a:r>
            <a:rPr lang="en-US" sz="1600" dirty="0" err="1"/>
            <a:t>Producto</a:t>
          </a:r>
          <a:endParaRPr lang="en-US" sz="1600" dirty="0"/>
        </a:p>
      </dgm:t>
    </dgm:pt>
    <dgm:pt modelId="{55C6DD41-D73D-4785-A66A-582D434F584B}" type="parTrans" cxnId="{A422F96B-125F-49EA-B61F-5A420CA9D839}">
      <dgm:prSet/>
      <dgm:spPr/>
      <dgm:t>
        <a:bodyPr/>
        <a:lstStyle/>
        <a:p>
          <a:endParaRPr lang="es-EC"/>
        </a:p>
      </dgm:t>
    </dgm:pt>
    <dgm:pt modelId="{DCE4ADF4-F4FD-42B6-8AF3-721C39E6AD4C}" type="sibTrans" cxnId="{A422F96B-125F-49EA-B61F-5A420CA9D839}">
      <dgm:prSet/>
      <dgm:spPr/>
      <dgm:t>
        <a:bodyPr/>
        <a:lstStyle/>
        <a:p>
          <a:endParaRPr lang="es-EC"/>
        </a:p>
      </dgm:t>
    </dgm:pt>
    <dgm:pt modelId="{11480442-3060-4715-B31C-CC14BBC4E059}">
      <dgm:prSet phldrT="[Text]" custT="1"/>
      <dgm:spPr/>
      <dgm:t>
        <a:bodyPr/>
        <a:lstStyle/>
        <a:p>
          <a:r>
            <a:rPr lang="en-US" sz="1600" dirty="0" err="1"/>
            <a:t>Eliminar</a:t>
          </a:r>
          <a:r>
            <a:rPr lang="en-US" sz="1600" dirty="0"/>
            <a:t> </a:t>
          </a:r>
          <a:r>
            <a:rPr lang="en-US" sz="1600" dirty="0" err="1"/>
            <a:t>proveedor</a:t>
          </a:r>
          <a:r>
            <a:rPr lang="en-US" sz="1600" dirty="0"/>
            <a:t> </a:t>
          </a:r>
        </a:p>
      </dgm:t>
    </dgm:pt>
    <dgm:pt modelId="{7FDF16B5-F3D0-4294-ACC5-535D90C24E03}" type="parTrans" cxnId="{7C03ACA6-6DCB-4DA3-879B-ED35A5949E47}">
      <dgm:prSet/>
      <dgm:spPr/>
      <dgm:t>
        <a:bodyPr/>
        <a:lstStyle/>
        <a:p>
          <a:endParaRPr lang="es-EC"/>
        </a:p>
      </dgm:t>
    </dgm:pt>
    <dgm:pt modelId="{7AC6A1A5-76C6-4AF6-9FE5-692E7ECF7DA2}" type="sibTrans" cxnId="{7C03ACA6-6DCB-4DA3-879B-ED35A5949E47}">
      <dgm:prSet/>
      <dgm:spPr/>
      <dgm:t>
        <a:bodyPr/>
        <a:lstStyle/>
        <a:p>
          <a:endParaRPr lang="es-EC"/>
        </a:p>
      </dgm:t>
    </dgm:pt>
    <dgm:pt modelId="{6CC2EEC2-D4AF-4DD0-82FF-3FA92E341555}">
      <dgm:prSet phldrT="[Text]" custT="1"/>
      <dgm:spPr/>
      <dgm:t>
        <a:bodyPr/>
        <a:lstStyle/>
        <a:p>
          <a:r>
            <a:rPr lang="en-US" sz="1600" dirty="0" err="1"/>
            <a:t>Enlistar</a:t>
          </a:r>
          <a:r>
            <a:rPr lang="en-US" sz="1600" dirty="0"/>
            <a:t> </a:t>
          </a:r>
          <a:r>
            <a:rPr lang="en-US" sz="1600" dirty="0" err="1"/>
            <a:t>Proveedor</a:t>
          </a:r>
          <a:endParaRPr lang="en-US" sz="1600" dirty="0"/>
        </a:p>
      </dgm:t>
    </dgm:pt>
    <dgm:pt modelId="{D6E413BF-8B38-4B03-9928-5DE4E106B985}" type="parTrans" cxnId="{A4E412DF-BD08-40E4-9030-B768BD698753}">
      <dgm:prSet/>
      <dgm:spPr/>
      <dgm:t>
        <a:bodyPr/>
        <a:lstStyle/>
        <a:p>
          <a:endParaRPr lang="es-EC"/>
        </a:p>
      </dgm:t>
    </dgm:pt>
    <dgm:pt modelId="{65290473-61AA-4154-9FCB-4CB7F8966957}" type="sibTrans" cxnId="{A4E412DF-BD08-40E4-9030-B768BD698753}">
      <dgm:prSet/>
      <dgm:spPr/>
      <dgm:t>
        <a:bodyPr/>
        <a:lstStyle/>
        <a:p>
          <a:endParaRPr lang="es-EC"/>
        </a:p>
      </dgm:t>
    </dgm:pt>
    <dgm:pt modelId="{D822B3F0-13C0-44D3-9167-A090DC0A2C92}">
      <dgm:prSet phldrT="[Text]" custT="1"/>
      <dgm:spPr/>
      <dgm:t>
        <a:bodyPr/>
        <a:lstStyle/>
        <a:p>
          <a:r>
            <a:rPr lang="en-US" sz="1600" dirty="0" err="1"/>
            <a:t>Eliminar</a:t>
          </a:r>
          <a:r>
            <a:rPr lang="en-US" sz="1600" dirty="0"/>
            <a:t> </a:t>
          </a:r>
          <a:r>
            <a:rPr lang="en-US" sz="1600" dirty="0" err="1"/>
            <a:t>producto</a:t>
          </a:r>
          <a:endParaRPr lang="en-US" sz="1600" dirty="0"/>
        </a:p>
      </dgm:t>
    </dgm:pt>
    <dgm:pt modelId="{4C805E02-F2AD-4680-A6EF-B2B2295DDE61}" type="parTrans" cxnId="{CA4F90EC-FBD6-49FE-B0A0-3E38B4B8DF39}">
      <dgm:prSet/>
      <dgm:spPr/>
      <dgm:t>
        <a:bodyPr/>
        <a:lstStyle/>
        <a:p>
          <a:endParaRPr lang="es-EC"/>
        </a:p>
      </dgm:t>
    </dgm:pt>
    <dgm:pt modelId="{4B64C621-6A98-4D52-973B-14592AAFBA5C}" type="sibTrans" cxnId="{CA4F90EC-FBD6-49FE-B0A0-3E38B4B8DF39}">
      <dgm:prSet/>
      <dgm:spPr/>
      <dgm:t>
        <a:bodyPr/>
        <a:lstStyle/>
        <a:p>
          <a:endParaRPr lang="es-EC"/>
        </a:p>
      </dgm:t>
    </dgm:pt>
    <dgm:pt modelId="{A04AF8B4-9CC6-41FD-98C6-276396503631}">
      <dgm:prSet phldrT="[Text]" custT="1"/>
      <dgm:spPr/>
      <dgm:t>
        <a:bodyPr/>
        <a:lstStyle/>
        <a:p>
          <a:r>
            <a:rPr lang="en-US" sz="1400" dirty="0"/>
            <a:t>Registrar entrada</a:t>
          </a:r>
        </a:p>
      </dgm:t>
    </dgm:pt>
    <dgm:pt modelId="{DD797ECC-2448-476E-BDF2-81E225A062A1}" type="parTrans" cxnId="{E0079FE8-BF09-416D-BFF6-B06EBC149DE5}">
      <dgm:prSet/>
      <dgm:spPr/>
      <dgm:t>
        <a:bodyPr/>
        <a:lstStyle/>
        <a:p>
          <a:endParaRPr lang="es-EC"/>
        </a:p>
      </dgm:t>
    </dgm:pt>
    <dgm:pt modelId="{6B545F02-7B35-4C1B-BC8A-A4E317A56933}" type="sibTrans" cxnId="{E0079FE8-BF09-416D-BFF6-B06EBC149DE5}">
      <dgm:prSet/>
      <dgm:spPr/>
      <dgm:t>
        <a:bodyPr/>
        <a:lstStyle/>
        <a:p>
          <a:endParaRPr lang="es-EC"/>
        </a:p>
      </dgm:t>
    </dgm:pt>
    <dgm:pt modelId="{18044773-01E8-4F49-8189-CDC7E0F386EC}">
      <dgm:prSet phldrT="[Text]" custT="1"/>
      <dgm:spPr/>
      <dgm:t>
        <a:bodyPr/>
        <a:lstStyle/>
        <a:p>
          <a:r>
            <a:rPr lang="en-US" sz="1400" dirty="0"/>
            <a:t>Registrar </a:t>
          </a:r>
          <a:r>
            <a:rPr lang="en-US" sz="1400" dirty="0" err="1"/>
            <a:t>salida</a:t>
          </a:r>
          <a:endParaRPr lang="en-US" sz="1400" dirty="0"/>
        </a:p>
      </dgm:t>
    </dgm:pt>
    <dgm:pt modelId="{9800E5ED-7E2A-455F-BD0B-71B2FAB1670F}" type="parTrans" cxnId="{3F0290FD-897D-47C1-AFE3-30F3D0981DFD}">
      <dgm:prSet/>
      <dgm:spPr/>
      <dgm:t>
        <a:bodyPr/>
        <a:lstStyle/>
        <a:p>
          <a:endParaRPr lang="es-EC"/>
        </a:p>
      </dgm:t>
    </dgm:pt>
    <dgm:pt modelId="{9413508A-6C86-496F-9073-79DA26F1B696}" type="sibTrans" cxnId="{3F0290FD-897D-47C1-AFE3-30F3D0981DFD}">
      <dgm:prSet/>
      <dgm:spPr/>
      <dgm:t>
        <a:bodyPr/>
        <a:lstStyle/>
        <a:p>
          <a:endParaRPr lang="es-EC"/>
        </a:p>
      </dgm:t>
    </dgm:pt>
    <dgm:pt modelId="{2ECDEBFD-8CE4-45B5-82D6-7BA8F11C86D2}">
      <dgm:prSet phldrT="[Text]" custT="1"/>
      <dgm:spPr/>
      <dgm:t>
        <a:bodyPr/>
        <a:lstStyle/>
        <a:p>
          <a:r>
            <a:rPr lang="en-US" sz="1400" dirty="0" err="1"/>
            <a:t>Eliminar</a:t>
          </a:r>
          <a:r>
            <a:rPr lang="en-US" sz="1400" dirty="0"/>
            <a:t> entrada</a:t>
          </a:r>
        </a:p>
      </dgm:t>
    </dgm:pt>
    <dgm:pt modelId="{F5FB469F-D304-42A2-94DC-5F34CC818F6A}" type="parTrans" cxnId="{57902469-AAD4-4BF1-A8D4-FFB265DA7C93}">
      <dgm:prSet/>
      <dgm:spPr/>
      <dgm:t>
        <a:bodyPr/>
        <a:lstStyle/>
        <a:p>
          <a:endParaRPr lang="es-EC"/>
        </a:p>
      </dgm:t>
    </dgm:pt>
    <dgm:pt modelId="{A5DD7A25-D126-408F-AABB-47C721BCE94D}" type="sibTrans" cxnId="{57902469-AAD4-4BF1-A8D4-FFB265DA7C93}">
      <dgm:prSet/>
      <dgm:spPr/>
      <dgm:t>
        <a:bodyPr/>
        <a:lstStyle/>
        <a:p>
          <a:endParaRPr lang="es-EC"/>
        </a:p>
      </dgm:t>
    </dgm:pt>
    <dgm:pt modelId="{258A44C1-ADA6-4D16-AAD2-EA553ECCED2F}">
      <dgm:prSet phldrT="[Text]" custT="1"/>
      <dgm:spPr/>
      <dgm:t>
        <a:bodyPr/>
        <a:lstStyle/>
        <a:p>
          <a:r>
            <a:rPr lang="en-US" sz="1400" dirty="0" err="1"/>
            <a:t>Eliminar</a:t>
          </a:r>
          <a:r>
            <a:rPr lang="en-US" sz="1400" dirty="0"/>
            <a:t> </a:t>
          </a:r>
          <a:r>
            <a:rPr lang="en-US" sz="1400" dirty="0" err="1"/>
            <a:t>salida</a:t>
          </a:r>
          <a:r>
            <a:rPr lang="en-US" sz="1400" dirty="0"/>
            <a:t> </a:t>
          </a:r>
        </a:p>
      </dgm:t>
    </dgm:pt>
    <dgm:pt modelId="{609E8528-56A1-4BCB-83E0-69653B1E06BE}" type="parTrans" cxnId="{49CCF863-CA9D-469A-8336-4D6F02A457BB}">
      <dgm:prSet/>
      <dgm:spPr/>
      <dgm:t>
        <a:bodyPr/>
        <a:lstStyle/>
        <a:p>
          <a:endParaRPr lang="es-EC"/>
        </a:p>
      </dgm:t>
    </dgm:pt>
    <dgm:pt modelId="{09960A8D-CFC9-48B8-98E3-C9E03D6574C9}" type="sibTrans" cxnId="{49CCF863-CA9D-469A-8336-4D6F02A457BB}">
      <dgm:prSet/>
      <dgm:spPr/>
      <dgm:t>
        <a:bodyPr/>
        <a:lstStyle/>
        <a:p>
          <a:endParaRPr lang="es-EC"/>
        </a:p>
      </dgm:t>
    </dgm:pt>
    <dgm:pt modelId="{EA85AE7F-6F1E-4B6B-9B86-40F43EC090F5}">
      <dgm:prSet phldrT="[Text]" custT="1"/>
      <dgm:spPr/>
      <dgm:t>
        <a:bodyPr/>
        <a:lstStyle/>
        <a:p>
          <a:r>
            <a:rPr lang="en-US" sz="1400" dirty="0" err="1"/>
            <a:t>Editar</a:t>
          </a:r>
          <a:r>
            <a:rPr lang="en-US" sz="1400" dirty="0"/>
            <a:t> entrada </a:t>
          </a:r>
        </a:p>
      </dgm:t>
    </dgm:pt>
    <dgm:pt modelId="{0923DB14-3D53-4E04-91CB-7247EE48498A}" type="parTrans" cxnId="{241AEC44-ED31-439C-8749-22D45E1F3A67}">
      <dgm:prSet/>
      <dgm:spPr/>
      <dgm:t>
        <a:bodyPr/>
        <a:lstStyle/>
        <a:p>
          <a:endParaRPr lang="es-EC"/>
        </a:p>
      </dgm:t>
    </dgm:pt>
    <dgm:pt modelId="{4D2D0C00-50D3-4980-B274-419DA5BD9B77}" type="sibTrans" cxnId="{241AEC44-ED31-439C-8749-22D45E1F3A67}">
      <dgm:prSet/>
      <dgm:spPr/>
      <dgm:t>
        <a:bodyPr/>
        <a:lstStyle/>
        <a:p>
          <a:endParaRPr lang="es-EC"/>
        </a:p>
      </dgm:t>
    </dgm:pt>
    <dgm:pt modelId="{F80222E2-F69C-4B8A-951F-566FFAAC01F0}">
      <dgm:prSet phldrT="[Text]" custT="1"/>
      <dgm:spPr/>
      <dgm:t>
        <a:bodyPr/>
        <a:lstStyle/>
        <a:p>
          <a:r>
            <a:rPr lang="en-US" sz="1400" dirty="0" err="1"/>
            <a:t>Editar</a:t>
          </a:r>
          <a:r>
            <a:rPr lang="en-US" sz="1400" dirty="0"/>
            <a:t> </a:t>
          </a:r>
          <a:r>
            <a:rPr lang="en-US" sz="1400" dirty="0" err="1"/>
            <a:t>salida</a:t>
          </a:r>
          <a:r>
            <a:rPr lang="en-US" sz="1400" dirty="0"/>
            <a:t> </a:t>
          </a:r>
        </a:p>
      </dgm:t>
    </dgm:pt>
    <dgm:pt modelId="{ECFE612D-3CF1-4CF3-95A6-73CE6B6DF978}" type="parTrans" cxnId="{9DD37A58-B571-465E-A298-139237221AA6}">
      <dgm:prSet/>
      <dgm:spPr/>
      <dgm:t>
        <a:bodyPr/>
        <a:lstStyle/>
        <a:p>
          <a:endParaRPr lang="es-EC"/>
        </a:p>
      </dgm:t>
    </dgm:pt>
    <dgm:pt modelId="{AC26E0F7-81A4-46C1-91EA-7D01AD9F379A}" type="sibTrans" cxnId="{9DD37A58-B571-465E-A298-139237221AA6}">
      <dgm:prSet/>
      <dgm:spPr/>
      <dgm:t>
        <a:bodyPr/>
        <a:lstStyle/>
        <a:p>
          <a:endParaRPr lang="es-EC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4"/>
      <dgm:spPr/>
    </dgm:pt>
    <dgm:pt modelId="{96015622-8A46-45CF-A72A-2856B699B374}" type="pres">
      <dgm:prSet presAssocID="{FB986F71-3126-4196-BD30-74AEDC39A1CA}" presName="childNode1" presStyleLbl="bgAcc1" presStyleIdx="0" presStyleCnt="4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4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4" custLinFactNeighborX="6935" custLinFactNeighborY="39040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3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4"/>
      <dgm:spPr/>
    </dgm:pt>
    <dgm:pt modelId="{E83793B4-2C5C-4D90-82FA-E5EE4745664D}" type="pres">
      <dgm:prSet presAssocID="{F6D27D1B-CDCB-481F-B8FA-AB31B2A119DE}" presName="childNode2" presStyleLbl="bgAcc1" presStyleIdx="1" presStyleCnt="4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4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3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4"/>
      <dgm:spPr/>
    </dgm:pt>
    <dgm:pt modelId="{69C28D3B-E083-42DF-9EA0-916CA12125A9}" type="pres">
      <dgm:prSet presAssocID="{58828492-5CEF-4AFE-95CB-5D7E6A18158B}" presName="childNode1" presStyleLbl="bgAcc1" presStyleIdx="2" presStyleCnt="4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4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4" custLinFactNeighborX="2835" custLinFactNeighborY="30027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  <dgm:pt modelId="{60F9B702-0186-4A64-8E43-A9614680A4B2}" type="pres">
      <dgm:prSet presAssocID="{2D386477-EC66-449A-8D41-5F8A212C3D8E}" presName="Name9" presStyleLbl="sibTrans2D1" presStyleIdx="2" presStyleCnt="3"/>
      <dgm:spPr/>
    </dgm:pt>
    <dgm:pt modelId="{4837751B-35DE-49DD-8810-87E3BA52FF81}" type="pres">
      <dgm:prSet presAssocID="{8755F452-6935-495A-8FDB-B715733CCE17}" presName="composite2" presStyleCnt="0"/>
      <dgm:spPr/>
    </dgm:pt>
    <dgm:pt modelId="{D0D558BA-6612-4266-AD5A-4E0310E3D5A1}" type="pres">
      <dgm:prSet presAssocID="{8755F452-6935-495A-8FDB-B715733CCE17}" presName="dummyNode2" presStyleLbl="node1" presStyleIdx="2" presStyleCnt="4"/>
      <dgm:spPr/>
    </dgm:pt>
    <dgm:pt modelId="{6C26C517-2CF3-4FEF-8CD1-CA6D6598B820}" type="pres">
      <dgm:prSet presAssocID="{8755F452-6935-495A-8FDB-B715733CCE17}" presName="childNode2" presStyleLbl="bgAcc1" presStyleIdx="3" presStyleCnt="4">
        <dgm:presLayoutVars>
          <dgm:bulletEnabled val="1"/>
        </dgm:presLayoutVars>
      </dgm:prSet>
      <dgm:spPr/>
    </dgm:pt>
    <dgm:pt modelId="{BF4ADA69-3402-4A4C-A5BF-9A271A28872B}" type="pres">
      <dgm:prSet presAssocID="{8755F452-6935-495A-8FDB-B715733CCE17}" presName="childNode2tx" presStyleLbl="bgAcc1" presStyleIdx="3" presStyleCnt="4">
        <dgm:presLayoutVars>
          <dgm:bulletEnabled val="1"/>
        </dgm:presLayoutVars>
      </dgm:prSet>
      <dgm:spPr/>
    </dgm:pt>
    <dgm:pt modelId="{ACA04324-9215-426F-8D7F-B438BBA0798E}" type="pres">
      <dgm:prSet presAssocID="{8755F452-6935-495A-8FDB-B715733CCE17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957092EB-4A8A-404D-A60A-1962873E4650}" type="pres">
      <dgm:prSet presAssocID="{8755F452-6935-495A-8FDB-B715733CCE17}" presName="connSite2" presStyleCnt="0"/>
      <dgm:spPr/>
    </dgm:pt>
  </dgm:ptLst>
  <dgm:cxnLst>
    <dgm:cxn modelId="{F7CC370C-8B36-44D2-AEE0-839069363B84}" type="presOf" srcId="{EA85AE7F-6F1E-4B6B-9B86-40F43EC090F5}" destId="{6C26C517-2CF3-4FEF-8CD1-CA6D6598B820}" srcOrd="0" destOrd="4" presId="urn:microsoft.com/office/officeart/2005/8/layout/hProcess4"/>
    <dgm:cxn modelId="{97AFCC0F-1371-4C73-825F-A5C4CE9C8132}" type="presOf" srcId="{11480442-3060-4715-B31C-CC14BBC4E059}" destId="{843715D2-C2C2-41EB-BDA3-21230FBA46DB}" srcOrd="1" destOrd="2" presId="urn:microsoft.com/office/officeart/2005/8/layout/hProcess4"/>
    <dgm:cxn modelId="{08DC4B11-23BA-48EA-A48D-E88450BF8B21}" type="presOf" srcId="{E8270E58-AD3E-4A02-82F6-172E46D6FCD4}" destId="{BFE859F2-A9E8-4F95-9161-8EC68F2D30C4}" srcOrd="1" destOrd="3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D0F24033-6F2D-4EAD-8237-7AAC0B79CE6B}" srcId="{0E9DE493-19D7-4EC9-97C9-5F26233F1106}" destId="{8755F452-6935-495A-8FDB-B715733CCE17}" srcOrd="3" destOrd="0" parTransId="{F57210BB-BD31-4C1A-A102-0CB8320D0FB2}" sibTransId="{395BAF50-80D9-487B-941A-EE7864B1A503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9B743F41-4CE5-4782-8AB4-D4541CB37CA5}" type="presOf" srcId="{8755F452-6935-495A-8FDB-B715733CCE17}" destId="{ACA04324-9215-426F-8D7F-B438BBA0798E}" srcOrd="0" destOrd="0" presId="urn:microsoft.com/office/officeart/2005/8/layout/hProcess4"/>
    <dgm:cxn modelId="{010C9962-02D1-4277-A0BE-CCC2C48251EE}" type="presOf" srcId="{D822B3F0-13C0-44D3-9167-A090DC0A2C92}" destId="{E83793B4-2C5C-4D90-82FA-E5EE4745664D}" srcOrd="0" destOrd="2" presId="urn:microsoft.com/office/officeart/2005/8/layout/hProcess4"/>
    <dgm:cxn modelId="{9575BD62-686F-4546-A7D4-2FFF36498490}" type="presOf" srcId="{2ECDEBFD-8CE4-45B5-82D6-7BA8F11C86D2}" destId="{BF4ADA69-3402-4A4C-A5BF-9A271A28872B}" srcOrd="1" destOrd="2" presId="urn:microsoft.com/office/officeart/2005/8/layout/hProcess4"/>
    <dgm:cxn modelId="{49CCF863-CA9D-469A-8336-4D6F02A457BB}" srcId="{8755F452-6935-495A-8FDB-B715733CCE17}" destId="{258A44C1-ADA6-4D16-AAD2-EA553ECCED2F}" srcOrd="3" destOrd="0" parTransId="{609E8528-56A1-4BCB-83E0-69653B1E06BE}" sibTransId="{09960A8D-CFC9-48B8-98E3-C9E03D6574C9}"/>
    <dgm:cxn modelId="{39F89E44-C257-4F1C-B867-5EF32FB54A85}" type="presOf" srcId="{2D386477-EC66-449A-8D41-5F8A212C3D8E}" destId="{60F9B702-0186-4A64-8E43-A9614680A4B2}" srcOrd="0" destOrd="0" presId="urn:microsoft.com/office/officeart/2005/8/layout/hProcess4"/>
    <dgm:cxn modelId="{241AEC44-ED31-439C-8749-22D45E1F3A67}" srcId="{8755F452-6935-495A-8FDB-B715733CCE17}" destId="{EA85AE7F-6F1E-4B6B-9B86-40F43EC090F5}" srcOrd="4" destOrd="0" parTransId="{0923DB14-3D53-4E04-91CB-7247EE48498A}" sibTransId="{4D2D0C00-50D3-4980-B274-419DA5BD9B77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57902469-AAD4-4BF1-A8D4-FFB265DA7C93}" srcId="{8755F452-6935-495A-8FDB-B715733CCE17}" destId="{2ECDEBFD-8CE4-45B5-82D6-7BA8F11C86D2}" srcOrd="2" destOrd="0" parTransId="{F5FB469F-D304-42A2-94DC-5F34CC818F6A}" sibTransId="{A5DD7A25-D126-408F-AABB-47C721BCE94D}"/>
    <dgm:cxn modelId="{B7F39149-8210-4AD4-B5AC-B02AC2FD62AE}" type="presOf" srcId="{EA85AE7F-6F1E-4B6B-9B86-40F43EC090F5}" destId="{BF4ADA69-3402-4A4C-A5BF-9A271A28872B}" srcOrd="1" destOrd="4" presId="urn:microsoft.com/office/officeart/2005/8/layout/hProcess4"/>
    <dgm:cxn modelId="{27A4D069-FC32-4A0E-BE3F-76EF98DCE62E}" type="presOf" srcId="{258A44C1-ADA6-4D16-AAD2-EA553ECCED2F}" destId="{6C26C517-2CF3-4FEF-8CD1-CA6D6598B820}" srcOrd="0" destOrd="3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2A2E6A4A-07DF-49F4-9555-56A415BED13F}" type="presOf" srcId="{F759D6DF-7369-4B60-86EE-1A6FA63DCE5C}" destId="{E83793B4-2C5C-4D90-82FA-E5EE4745664D}" srcOrd="0" destOrd="3" presId="urn:microsoft.com/office/officeart/2005/8/layout/hProcess4"/>
    <dgm:cxn modelId="{A422F96B-125F-49EA-B61F-5A420CA9D839}" srcId="{F6D27D1B-CDCB-481F-B8FA-AB31B2A119DE}" destId="{F759D6DF-7369-4B60-86EE-1A6FA63DCE5C}" srcOrd="3" destOrd="0" parTransId="{55C6DD41-D73D-4785-A66A-582D434F584B}" sibTransId="{DCE4ADF4-F4FD-42B6-8AF3-721C39E6AD4C}"/>
    <dgm:cxn modelId="{69409672-56F7-4A77-9C43-3A73B7178C0E}" type="presOf" srcId="{A04AF8B4-9CC6-41FD-98C6-276396503631}" destId="{BF4ADA69-3402-4A4C-A5BF-9A271A28872B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9DD37A58-B571-465E-A298-139237221AA6}" srcId="{8755F452-6935-495A-8FDB-B715733CCE17}" destId="{F80222E2-F69C-4B8A-951F-566FFAAC01F0}" srcOrd="5" destOrd="0" parTransId="{ECFE612D-3CF1-4CF3-95A6-73CE6B6DF978}" sibTransId="{AC26E0F7-81A4-46C1-91EA-7D01AD9F379A}"/>
    <dgm:cxn modelId="{156BB95A-9571-4FBC-B440-A796C7140039}" type="presOf" srcId="{F80222E2-F69C-4B8A-951F-566FFAAC01F0}" destId="{6C26C517-2CF3-4FEF-8CD1-CA6D6598B820}" srcOrd="0" destOrd="5" presId="urn:microsoft.com/office/officeart/2005/8/layout/hProcess4"/>
    <dgm:cxn modelId="{CD3E6183-4079-4B16-BE3B-C90FF6AA5AD2}" srcId="{FB986F71-3126-4196-BD30-74AEDC39A1CA}" destId="{E8270E58-AD3E-4A02-82F6-172E46D6FCD4}" srcOrd="3" destOrd="0" parTransId="{59320264-C6B9-4437-9D6D-6B651B67EFC8}" sibTransId="{7596105C-7B66-4A2D-A550-DB36C0EA2DB1}"/>
    <dgm:cxn modelId="{354C4187-C44E-41D8-836B-1E3735BEC3DF}" type="presOf" srcId="{F80222E2-F69C-4B8A-951F-566FFAAC01F0}" destId="{BF4ADA69-3402-4A4C-A5BF-9A271A28872B}" srcOrd="1" destOrd="5" presId="urn:microsoft.com/office/officeart/2005/8/layout/hProcess4"/>
    <dgm:cxn modelId="{264F8088-CC36-42A1-A9F8-B86CB8956F54}" type="presOf" srcId="{05F3C8B2-705D-4AFD-883A-9ECD5CC5BC22}" destId="{BFE859F2-A9E8-4F95-9161-8EC68F2D30C4}" srcOrd="1" destOrd="2" presId="urn:microsoft.com/office/officeart/2005/8/layout/hProcess4"/>
    <dgm:cxn modelId="{3C411789-5DEE-49B1-ABBF-EF4686725F9D}" type="presOf" srcId="{F759D6DF-7369-4B60-86EE-1A6FA63DCE5C}" destId="{67FFE978-6FBE-4424-80BE-B9E4B4DD0695}" srcOrd="1" destOrd="3" presId="urn:microsoft.com/office/officeart/2005/8/layout/hProcess4"/>
    <dgm:cxn modelId="{149BE593-7D94-4795-AB1D-704A8266EF08}" type="presOf" srcId="{6CC2EEC2-D4AF-4DD0-82FF-3FA92E341555}" destId="{69C28D3B-E083-42DF-9EA0-916CA12125A9}" srcOrd="0" destOrd="3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924A5A9A-7054-4313-B11D-C60C93A1B503}" type="presOf" srcId="{18044773-01E8-4F49-8189-CDC7E0F386EC}" destId="{6C26C517-2CF3-4FEF-8CD1-CA6D6598B820}" srcOrd="0" destOrd="1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3B0A83A0-A13C-47BB-807E-AF40637B09E8}" type="presOf" srcId="{258A44C1-ADA6-4D16-AAD2-EA553ECCED2F}" destId="{BF4ADA69-3402-4A4C-A5BF-9A271A28872B}" srcOrd="1" destOrd="3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9B8F9BA5-FCE2-4A3C-B06B-A53702812E98}" type="presOf" srcId="{18044773-01E8-4F49-8189-CDC7E0F386EC}" destId="{BF4ADA69-3402-4A4C-A5BF-9A271A28872B}" srcOrd="1" destOrd="1" presId="urn:microsoft.com/office/officeart/2005/8/layout/hProcess4"/>
    <dgm:cxn modelId="{7C03ACA6-6DCB-4DA3-879B-ED35A5949E47}" srcId="{58828492-5CEF-4AFE-95CB-5D7E6A18158B}" destId="{11480442-3060-4715-B31C-CC14BBC4E059}" srcOrd="2" destOrd="0" parTransId="{7FDF16B5-F3D0-4294-ACC5-535D90C24E03}" sibTransId="{7AC6A1A5-76C6-4AF6-9FE5-692E7ECF7DA2}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F28B5EAA-3D96-4324-8011-EF5A8FC9C082}" type="presOf" srcId="{2ECDEBFD-8CE4-45B5-82D6-7BA8F11C86D2}" destId="{6C26C517-2CF3-4FEF-8CD1-CA6D6598B820}" srcOrd="0" destOrd="2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77C6D7AE-DFB6-4489-AAF1-114F72148CDF}" type="presOf" srcId="{11480442-3060-4715-B31C-CC14BBC4E059}" destId="{69C28D3B-E083-42DF-9EA0-916CA12125A9}" srcOrd="0" destOrd="2" presId="urn:microsoft.com/office/officeart/2005/8/layout/hProcess4"/>
    <dgm:cxn modelId="{170D28B2-3650-4083-A378-B01F9B31E782}" type="presOf" srcId="{A04AF8B4-9CC6-41FD-98C6-276396503631}" destId="{6C26C517-2CF3-4FEF-8CD1-CA6D6598B820}" srcOrd="0" destOrd="0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A60880C9-C0B5-441C-80EC-65DB10994333}" type="presOf" srcId="{05F3C8B2-705D-4AFD-883A-9ECD5CC5BC22}" destId="{96015622-8A46-45CF-A72A-2856B699B374}" srcOrd="0" destOrd="2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3F2943CF-AD82-4F22-890A-4DCCC1239A34}" type="presOf" srcId="{6CC2EEC2-D4AF-4DD0-82FF-3FA92E341555}" destId="{843715D2-C2C2-41EB-BDA3-21230FBA46DB}" srcOrd="1" destOrd="3" presId="urn:microsoft.com/office/officeart/2005/8/layout/hProcess4"/>
    <dgm:cxn modelId="{0874CDD9-5E1D-4BE5-85CF-2D5B6CACBAD1}" type="presOf" srcId="{E8270E58-AD3E-4A02-82F6-172E46D6FCD4}" destId="{96015622-8A46-45CF-A72A-2856B699B374}" srcOrd="0" destOrd="3" presId="urn:microsoft.com/office/officeart/2005/8/layout/hProcess4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994D41DA-F667-42BB-BE28-48CCBCA17163}" type="presOf" srcId="{D822B3F0-13C0-44D3-9167-A090DC0A2C92}" destId="{67FFE978-6FBE-4424-80BE-B9E4B4DD0695}" srcOrd="1" destOrd="2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A4E412DF-BD08-40E4-9030-B768BD698753}" srcId="{58828492-5CEF-4AFE-95CB-5D7E6A18158B}" destId="{6CC2EEC2-D4AF-4DD0-82FF-3FA92E341555}" srcOrd="3" destOrd="0" parTransId="{D6E413BF-8B38-4B03-9928-5DE4E106B985}" sibTransId="{65290473-61AA-4154-9FCB-4CB7F8966957}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74CF55E8-2A8B-4CF6-82AC-6D32402433D2}" srcId="{FB986F71-3126-4196-BD30-74AEDC39A1CA}" destId="{05F3C8B2-705D-4AFD-883A-9ECD5CC5BC22}" srcOrd="2" destOrd="0" parTransId="{471CE91A-3623-467A-811C-7AB9C4CF43F3}" sibTransId="{93AAEA49-53EB-47AC-BAF5-8471AF10FD36}"/>
    <dgm:cxn modelId="{E0079FE8-BF09-416D-BFF6-B06EBC149DE5}" srcId="{8755F452-6935-495A-8FDB-B715733CCE17}" destId="{A04AF8B4-9CC6-41FD-98C6-276396503631}" srcOrd="0" destOrd="0" parTransId="{DD797ECC-2448-476E-BDF2-81E225A062A1}" sibTransId="{6B545F02-7B35-4C1B-BC8A-A4E317A56933}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CA4F90EC-FBD6-49FE-B0A0-3E38B4B8DF39}" srcId="{F6D27D1B-CDCB-481F-B8FA-AB31B2A119DE}" destId="{D822B3F0-13C0-44D3-9167-A090DC0A2C92}" srcOrd="2" destOrd="0" parTransId="{4C805E02-F2AD-4680-A6EF-B2B2295DDE61}" sibTransId="{4B64C621-6A98-4D52-973B-14592AAFBA5C}"/>
    <dgm:cxn modelId="{3F0290FD-897D-47C1-AFE3-30F3D0981DFD}" srcId="{8755F452-6935-495A-8FDB-B715733CCE17}" destId="{18044773-01E8-4F49-8189-CDC7E0F386EC}" srcOrd="1" destOrd="0" parTransId="{9800E5ED-7E2A-455F-BD0B-71B2FAB1670F}" sibTransId="{9413508A-6C86-496F-9073-79DA26F1B696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  <dgm:cxn modelId="{776FCCA7-E93E-4116-9468-2FC9986C0305}" type="presParOf" srcId="{224851B6-C14D-49DE-883B-A13003DA4601}" destId="{60F9B702-0186-4A64-8E43-A9614680A4B2}" srcOrd="5" destOrd="0" presId="urn:microsoft.com/office/officeart/2005/8/layout/hProcess4"/>
    <dgm:cxn modelId="{A22E5324-9A13-4B91-9028-121A2DC6F905}" type="presParOf" srcId="{224851B6-C14D-49DE-883B-A13003DA4601}" destId="{4837751B-35DE-49DD-8810-87E3BA52FF81}" srcOrd="6" destOrd="0" presId="urn:microsoft.com/office/officeart/2005/8/layout/hProcess4"/>
    <dgm:cxn modelId="{064CC82E-4290-4509-A153-293A3D8BF2FC}" type="presParOf" srcId="{4837751B-35DE-49DD-8810-87E3BA52FF81}" destId="{D0D558BA-6612-4266-AD5A-4E0310E3D5A1}" srcOrd="0" destOrd="0" presId="urn:microsoft.com/office/officeart/2005/8/layout/hProcess4"/>
    <dgm:cxn modelId="{9DD5A4D6-B9AC-445D-B21B-9A2702DADA3F}" type="presParOf" srcId="{4837751B-35DE-49DD-8810-87E3BA52FF81}" destId="{6C26C517-2CF3-4FEF-8CD1-CA6D6598B820}" srcOrd="1" destOrd="0" presId="urn:microsoft.com/office/officeart/2005/8/layout/hProcess4"/>
    <dgm:cxn modelId="{0CB3C977-4EBB-45B4-915C-E278C05AA08A}" type="presParOf" srcId="{4837751B-35DE-49DD-8810-87E3BA52FF81}" destId="{BF4ADA69-3402-4A4C-A5BF-9A271A28872B}" srcOrd="2" destOrd="0" presId="urn:microsoft.com/office/officeart/2005/8/layout/hProcess4"/>
    <dgm:cxn modelId="{346ECE7D-6639-4B8B-B807-14BB7DE8F4BC}" type="presParOf" srcId="{4837751B-35DE-49DD-8810-87E3BA52FF81}" destId="{ACA04324-9215-426F-8D7F-B438BBA0798E}" srcOrd="3" destOrd="0" presId="urn:microsoft.com/office/officeart/2005/8/layout/hProcess4"/>
    <dgm:cxn modelId="{95A4C1C7-2FD8-4008-A2B9-E37D4C661F63}" type="presParOf" srcId="{4837751B-35DE-49DD-8810-87E3BA52FF81}" destId="{957092EB-4A8A-404D-A60A-1962873E465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6517" y="1496616"/>
          <a:ext cx="2260081" cy="1864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Registrar </a:t>
          </a:r>
          <a:r>
            <a:rPr lang="en-US" sz="1800" kern="1200" dirty="0" err="1"/>
            <a:t>Usuario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Editar</a:t>
          </a:r>
          <a:r>
            <a:rPr lang="en-US" sz="1800" kern="1200" dirty="0"/>
            <a:t> </a:t>
          </a:r>
          <a:r>
            <a:rPr lang="en-US" sz="1800" kern="1200" dirty="0" err="1"/>
            <a:t>Usuario</a:t>
          </a:r>
          <a:r>
            <a:rPr lang="en-US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Enlistar</a:t>
          </a:r>
          <a:r>
            <a:rPr lang="en-US" sz="1800" kern="1200" dirty="0"/>
            <a:t> </a:t>
          </a:r>
          <a:r>
            <a:rPr lang="en-US" sz="1800" kern="1200" dirty="0" err="1"/>
            <a:t>Usuario</a:t>
          </a:r>
          <a:r>
            <a:rPr lang="en-US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Eliminar</a:t>
          </a:r>
          <a:r>
            <a:rPr lang="en-US" sz="1800" kern="1200" dirty="0"/>
            <a:t> </a:t>
          </a:r>
          <a:r>
            <a:rPr lang="en-US" sz="1800" kern="1200" dirty="0" err="1"/>
            <a:t>Usuario</a:t>
          </a:r>
          <a:endParaRPr lang="en-US" sz="1800" kern="1200" dirty="0"/>
        </a:p>
      </dsp:txBody>
      <dsp:txXfrm>
        <a:off x="49415" y="1539514"/>
        <a:ext cx="2174285" cy="1378849"/>
      </dsp:txXfrm>
    </dsp:sp>
    <dsp:sp modelId="{6A63D16E-EEE6-4267-97EA-5AD7D2BC4E84}">
      <dsp:nvSpPr>
        <dsp:cNvPr id="0" name=""/>
        <dsp:cNvSpPr/>
      </dsp:nvSpPr>
      <dsp:spPr>
        <a:xfrm>
          <a:off x="1301843" y="2123832"/>
          <a:ext cx="2476127" cy="2476127"/>
        </a:xfrm>
        <a:prstGeom prst="leftCircularArrow">
          <a:avLst>
            <a:gd name="adj1" fmla="val 3785"/>
            <a:gd name="adj2" fmla="val 472855"/>
            <a:gd name="adj3" fmla="val 1703637"/>
            <a:gd name="adj4" fmla="val 8479760"/>
            <a:gd name="adj5" fmla="val 441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8079" y="3273152"/>
          <a:ext cx="2008961" cy="798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Usuario</a:t>
          </a:r>
          <a:endParaRPr lang="en-US" sz="2400" kern="1200" dirty="0"/>
        </a:p>
      </dsp:txBody>
      <dsp:txXfrm>
        <a:off x="671478" y="3296551"/>
        <a:ext cx="1962163" cy="752099"/>
      </dsp:txXfrm>
    </dsp:sp>
    <dsp:sp modelId="{E83793B4-2C5C-4D90-82FA-E5EE4745664D}">
      <dsp:nvSpPr>
        <dsp:cNvPr id="0" name=""/>
        <dsp:cNvSpPr/>
      </dsp:nvSpPr>
      <dsp:spPr>
        <a:xfrm>
          <a:off x="2964016" y="1496616"/>
          <a:ext cx="2260081" cy="1864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812808"/>
              <a:satOff val="-6481"/>
              <a:lumOff val="-490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Registrar </a:t>
          </a:r>
          <a:r>
            <a:rPr lang="en-US" sz="1600" kern="1200" dirty="0" err="1"/>
            <a:t>producto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Editar</a:t>
          </a:r>
          <a:r>
            <a:rPr lang="en-US" sz="1600" kern="1200" dirty="0"/>
            <a:t> product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Eliminar</a:t>
          </a:r>
          <a:r>
            <a:rPr lang="en-US" sz="1600" kern="1200" dirty="0"/>
            <a:t> </a:t>
          </a:r>
          <a:r>
            <a:rPr lang="en-US" sz="1600" kern="1200" dirty="0" err="1"/>
            <a:t>producto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Enlistar</a:t>
          </a:r>
          <a:r>
            <a:rPr lang="en-US" sz="1600" kern="1200" dirty="0"/>
            <a:t> </a:t>
          </a:r>
          <a:r>
            <a:rPr lang="en-US" sz="1600" kern="1200" dirty="0" err="1"/>
            <a:t>Producto</a:t>
          </a:r>
          <a:endParaRPr lang="en-US" sz="1600" kern="1200" dirty="0"/>
        </a:p>
      </dsp:txBody>
      <dsp:txXfrm>
        <a:off x="3006914" y="1938963"/>
        <a:ext cx="2174285" cy="1378849"/>
      </dsp:txXfrm>
    </dsp:sp>
    <dsp:sp modelId="{DC2A0ADB-DCE3-4BF4-9952-0394865777AC}">
      <dsp:nvSpPr>
        <dsp:cNvPr id="0" name=""/>
        <dsp:cNvSpPr/>
      </dsp:nvSpPr>
      <dsp:spPr>
        <a:xfrm>
          <a:off x="4193535" y="313911"/>
          <a:ext cx="2896658" cy="2896658"/>
        </a:xfrm>
        <a:prstGeom prst="circularArrow">
          <a:avLst>
            <a:gd name="adj1" fmla="val 3236"/>
            <a:gd name="adj2" fmla="val 398941"/>
            <a:gd name="adj3" fmla="val 19425548"/>
            <a:gd name="adj4" fmla="val 12575511"/>
            <a:gd name="adj5" fmla="val 3775"/>
          </a:avLst>
        </a:prstGeom>
        <a:gradFill rotWithShape="0">
          <a:gsLst>
            <a:gs pos="0">
              <a:schemeClr val="accent5">
                <a:hueOff val="1219212"/>
                <a:satOff val="-9721"/>
                <a:lumOff val="-7353"/>
                <a:alphaOff val="0"/>
                <a:tint val="98000"/>
                <a:lumMod val="114000"/>
              </a:schemeClr>
            </a:gs>
            <a:gs pos="100000">
              <a:schemeClr val="accent5">
                <a:hueOff val="1219212"/>
                <a:satOff val="-9721"/>
                <a:lumOff val="-7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466257" y="1097167"/>
          <a:ext cx="2008961" cy="798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812808"/>
                <a:satOff val="-6481"/>
                <a:lumOff val="-4902"/>
                <a:alphaOff val="0"/>
                <a:tint val="98000"/>
                <a:lumMod val="114000"/>
              </a:schemeClr>
            </a:gs>
            <a:gs pos="100000">
              <a:schemeClr val="accent5">
                <a:hueOff val="812808"/>
                <a:satOff val="-6481"/>
                <a:lumOff val="-490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Producto</a:t>
          </a:r>
          <a:endParaRPr lang="en-US" sz="2400" kern="1200" dirty="0"/>
        </a:p>
      </dsp:txBody>
      <dsp:txXfrm>
        <a:off x="3489656" y="1120566"/>
        <a:ext cx="1962163" cy="752099"/>
      </dsp:txXfrm>
    </dsp:sp>
    <dsp:sp modelId="{69C28D3B-E083-42DF-9EA0-916CA12125A9}">
      <dsp:nvSpPr>
        <dsp:cNvPr id="0" name=""/>
        <dsp:cNvSpPr/>
      </dsp:nvSpPr>
      <dsp:spPr>
        <a:xfrm>
          <a:off x="5921516" y="1496616"/>
          <a:ext cx="2260081" cy="1864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1625617"/>
              <a:satOff val="-12962"/>
              <a:lumOff val="-980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Registrar </a:t>
          </a:r>
          <a:r>
            <a:rPr lang="en-US" sz="1600" kern="1200" dirty="0" err="1"/>
            <a:t>Proveedor</a:t>
          </a:r>
          <a:r>
            <a:rPr lang="en-US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Editar</a:t>
          </a:r>
          <a:r>
            <a:rPr lang="en-US" sz="1600" kern="1200" dirty="0"/>
            <a:t> </a:t>
          </a:r>
          <a:r>
            <a:rPr lang="en-US" sz="1600" kern="1200" dirty="0" err="1"/>
            <a:t>Proveedor</a:t>
          </a:r>
          <a:r>
            <a:rPr lang="en-US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Eliminar</a:t>
          </a:r>
          <a:r>
            <a:rPr lang="en-US" sz="1600" kern="1200" dirty="0"/>
            <a:t> </a:t>
          </a:r>
          <a:r>
            <a:rPr lang="en-US" sz="1600" kern="1200" dirty="0" err="1"/>
            <a:t>proveedor</a:t>
          </a:r>
          <a:r>
            <a:rPr lang="en-US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Enlistar</a:t>
          </a:r>
          <a:r>
            <a:rPr lang="en-US" sz="1600" kern="1200" dirty="0"/>
            <a:t> </a:t>
          </a:r>
          <a:r>
            <a:rPr lang="en-US" sz="1600" kern="1200" dirty="0" err="1"/>
            <a:t>Proveedor</a:t>
          </a:r>
          <a:endParaRPr lang="en-US" sz="1600" kern="1200" dirty="0"/>
        </a:p>
      </dsp:txBody>
      <dsp:txXfrm>
        <a:off x="5964414" y="1539514"/>
        <a:ext cx="2174285" cy="1378849"/>
      </dsp:txXfrm>
    </dsp:sp>
    <dsp:sp modelId="{60F9B702-0186-4A64-8E43-A9614680A4B2}">
      <dsp:nvSpPr>
        <dsp:cNvPr id="0" name=""/>
        <dsp:cNvSpPr/>
      </dsp:nvSpPr>
      <dsp:spPr>
        <a:xfrm>
          <a:off x="7154875" y="2023214"/>
          <a:ext cx="2558583" cy="2558583"/>
        </a:xfrm>
        <a:prstGeom prst="leftCircularArrow">
          <a:avLst>
            <a:gd name="adj1" fmla="val 3663"/>
            <a:gd name="adj2" fmla="val 456278"/>
            <a:gd name="adj3" fmla="val 1828249"/>
            <a:gd name="adj4" fmla="val 8620950"/>
            <a:gd name="adj5" fmla="val 4274"/>
          </a:avLst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F5837-10E2-4FFC-A492-DB8A19EF48CA}">
      <dsp:nvSpPr>
        <dsp:cNvPr id="0" name=""/>
        <dsp:cNvSpPr/>
      </dsp:nvSpPr>
      <dsp:spPr>
        <a:xfrm>
          <a:off x="6480710" y="3201147"/>
          <a:ext cx="2008961" cy="798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625617"/>
                <a:satOff val="-12962"/>
                <a:lumOff val="-9803"/>
                <a:alphaOff val="0"/>
                <a:tint val="98000"/>
                <a:lumMod val="114000"/>
              </a:schemeClr>
            </a:gs>
            <a:gs pos="100000">
              <a:schemeClr val="accent5">
                <a:hueOff val="1625617"/>
                <a:satOff val="-12962"/>
                <a:lumOff val="-980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Proveedor </a:t>
          </a:r>
          <a:endParaRPr lang="en-US" sz="2400" kern="1200" dirty="0"/>
        </a:p>
      </dsp:txBody>
      <dsp:txXfrm>
        <a:off x="6504109" y="3224546"/>
        <a:ext cx="1962163" cy="752099"/>
      </dsp:txXfrm>
    </dsp:sp>
    <dsp:sp modelId="{6C26C517-2CF3-4FEF-8CD1-CA6D6598B820}">
      <dsp:nvSpPr>
        <dsp:cNvPr id="0" name=""/>
        <dsp:cNvSpPr/>
      </dsp:nvSpPr>
      <dsp:spPr>
        <a:xfrm>
          <a:off x="8879015" y="1496616"/>
          <a:ext cx="2260081" cy="1864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Registrar entrada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Registrar </a:t>
          </a:r>
          <a:r>
            <a:rPr lang="en-US" sz="1400" kern="1200" dirty="0" err="1"/>
            <a:t>salida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Eliminar</a:t>
          </a:r>
          <a:r>
            <a:rPr lang="en-US" sz="1400" kern="1200" dirty="0"/>
            <a:t> entrada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Eliminar</a:t>
          </a:r>
          <a:r>
            <a:rPr lang="en-US" sz="1400" kern="1200" dirty="0"/>
            <a:t> </a:t>
          </a:r>
          <a:r>
            <a:rPr lang="en-US" sz="1400" kern="1200" dirty="0" err="1"/>
            <a:t>salida</a:t>
          </a:r>
          <a:r>
            <a:rPr lang="en-US" sz="1400" kern="1200" dirty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Editar</a:t>
          </a:r>
          <a:r>
            <a:rPr lang="en-US" sz="1400" kern="1200" dirty="0"/>
            <a:t> entrada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Editar</a:t>
          </a:r>
          <a:r>
            <a:rPr lang="en-US" sz="1400" kern="1200" dirty="0"/>
            <a:t> </a:t>
          </a:r>
          <a:r>
            <a:rPr lang="en-US" sz="1400" kern="1200" dirty="0" err="1"/>
            <a:t>salida</a:t>
          </a:r>
          <a:r>
            <a:rPr lang="en-US" sz="1400" kern="1200" dirty="0"/>
            <a:t> </a:t>
          </a:r>
        </a:p>
      </dsp:txBody>
      <dsp:txXfrm>
        <a:off x="8921913" y="1938963"/>
        <a:ext cx="2174285" cy="1378849"/>
      </dsp:txXfrm>
    </dsp:sp>
    <dsp:sp modelId="{ACA04324-9215-426F-8D7F-B438BBA0798E}">
      <dsp:nvSpPr>
        <dsp:cNvPr id="0" name=""/>
        <dsp:cNvSpPr/>
      </dsp:nvSpPr>
      <dsp:spPr>
        <a:xfrm>
          <a:off x="9381256" y="1097167"/>
          <a:ext cx="2008961" cy="798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Stock </a:t>
          </a:r>
          <a:r>
            <a:rPr lang="en-US" sz="2400" kern="1200" dirty="0" err="1"/>
            <a:t>Producto</a:t>
          </a:r>
          <a:endParaRPr lang="en-US" sz="2400" kern="1200" dirty="0"/>
        </a:p>
      </dsp:txBody>
      <dsp:txXfrm>
        <a:off x="9404655" y="1120566"/>
        <a:ext cx="1962163" cy="752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1/11/2021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1/11/2021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6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2498CD-A622-4ACC-98D8-8365C1B868F0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0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532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184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053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537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999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245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6EB2CF6B-193C-4CEB-9860-F1C5F0818FA3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2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9856CBC3-4EDC-4C84-BDD0-15F2AD890B9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6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1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6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8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3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8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05744"/>
            <a:ext cx="12791156" cy="623132"/>
          </a:xfrm>
        </p:spPr>
        <p:txBody>
          <a:bodyPr>
            <a:normAutofit/>
          </a:bodyPr>
          <a:lstStyle/>
          <a:p>
            <a:pPr algn="ctr"/>
            <a:r>
              <a:rPr lang="es-EC" sz="2800" b="1" dirty="0">
                <a:effectLst/>
                <a:latin typeface="+mn-lt"/>
                <a:ea typeface="Calibri" panose="020F0502020204030204" pitchFamily="34" charset="0"/>
              </a:rPr>
              <a:t>MAQUETACIÓN PÁGINA WEB</a:t>
            </a:r>
            <a:endParaRPr lang="en-US" sz="8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81" y="6354688"/>
            <a:ext cx="4072305" cy="503312"/>
          </a:xfrm>
        </p:spPr>
        <p:txBody>
          <a:bodyPr>
            <a:normAutofit fontScale="92500" lnSpcReduction="20000"/>
          </a:bodyPr>
          <a:lstStyle/>
          <a:p>
            <a:pPr indent="450215">
              <a:lnSpc>
                <a:spcPct val="150000"/>
              </a:lnSpc>
            </a:pPr>
            <a:r>
              <a:rPr lang="es-EC" sz="24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APLICACIONES WEB I</a:t>
            </a:r>
          </a:p>
        </p:txBody>
      </p:sp>
      <p:pic>
        <p:nvPicPr>
          <p:cNvPr id="1026" name="Picture 2" descr="UNIVERSIDAD LAICA &quot;ELOY ALFARO&quot; DE MANABI: Página de inicio">
            <a:extLst>
              <a:ext uri="{FF2B5EF4-FFF2-40B4-BE49-F238E27FC236}">
                <a16:creationId xmlns:a16="http://schemas.microsoft.com/office/drawing/2014/main" id="{070A23D5-F8A6-4BC2-8F45-A6157954E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9" b="9337"/>
          <a:stretch/>
        </p:blipFill>
        <p:spPr bwMode="auto">
          <a:xfrm>
            <a:off x="909837" y="577119"/>
            <a:ext cx="2952328" cy="993135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ISEÑO E IMPLEMENTACIÓN DE UN SISTEMA...2018">
            <a:extLst>
              <a:ext uri="{FF2B5EF4-FFF2-40B4-BE49-F238E27FC236}">
                <a16:creationId xmlns:a16="http://schemas.microsoft.com/office/drawing/2014/main" id="{0E3748F8-37F5-4675-ABC5-283F0116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577120"/>
            <a:ext cx="3206057" cy="993135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C33C02-DA1C-4E69-8728-D6C1EF7C6C15}"/>
              </a:ext>
            </a:extLst>
          </p:cNvPr>
          <p:cNvSpPr txBox="1"/>
          <p:nvPr/>
        </p:nvSpPr>
        <p:spPr>
          <a:xfrm>
            <a:off x="-98276" y="2755313"/>
            <a:ext cx="12188824" cy="21200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es-EC" sz="1800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INTEGRANTES:</a:t>
            </a:r>
            <a:endParaRPr lang="es-EC" sz="1600" dirty="0">
              <a:solidFill>
                <a:schemeClr val="bg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es-EC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ARTEAGA ZAMBRANO BRYAN DAVID.</a:t>
            </a:r>
            <a:endParaRPr lang="es-EC" sz="1600" dirty="0">
              <a:solidFill>
                <a:schemeClr val="bg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en-US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MACÍAS PICO JOSSELYN STEFANY.</a:t>
            </a:r>
            <a:endParaRPr lang="es-EC" sz="1600" dirty="0">
              <a:solidFill>
                <a:schemeClr val="bg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es-EC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RIVERA ALVARADO ROSA GUADALUPE.</a:t>
            </a:r>
            <a:endParaRPr lang="es-EC" sz="1600" dirty="0">
              <a:solidFill>
                <a:schemeClr val="bg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es-EC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VILLAMAR PILOSO DAYANA LISSETH. </a:t>
            </a:r>
            <a:endParaRPr lang="es-EC" sz="1600" dirty="0">
              <a:solidFill>
                <a:schemeClr val="bg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9C407-B434-402D-B78D-288699D18A9F}"/>
              </a:ext>
            </a:extLst>
          </p:cNvPr>
          <p:cNvSpPr txBox="1"/>
          <p:nvPr/>
        </p:nvSpPr>
        <p:spPr>
          <a:xfrm>
            <a:off x="-69370" y="5156960"/>
            <a:ext cx="12188824" cy="4580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es-EC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QUINTO “B”</a:t>
            </a:r>
            <a:endParaRPr lang="es-EC" sz="1600" b="1" dirty="0">
              <a:solidFill>
                <a:schemeClr val="bg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9450" y="637920"/>
            <a:ext cx="9144001" cy="1371600"/>
          </a:xfrm>
        </p:spPr>
        <p:txBody>
          <a:bodyPr/>
          <a:lstStyle/>
          <a:p>
            <a:pPr algn="ctr"/>
            <a:r>
              <a:rPr lang="en-US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de un control de inventario para un Mini-market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4EC272-70BA-469C-8339-A791D414EB25}"/>
              </a:ext>
            </a:extLst>
          </p:cNvPr>
          <p:cNvSpPr/>
          <p:nvPr/>
        </p:nvSpPr>
        <p:spPr>
          <a:xfrm>
            <a:off x="554105" y="2647501"/>
            <a:ext cx="3243932" cy="781499"/>
          </a:xfrm>
          <a:prstGeom prst="roundRect">
            <a:avLst>
              <a:gd name="adj" fmla="val 41082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ysClr val="windowText" lastClr="000000"/>
                </a:solidFill>
              </a:rPr>
              <a:t>Propósito del documento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5B4307-054D-4ED8-A016-21EAF4BFAE11}"/>
              </a:ext>
            </a:extLst>
          </p:cNvPr>
          <p:cNvSpPr/>
          <p:nvPr/>
        </p:nvSpPr>
        <p:spPr>
          <a:xfrm>
            <a:off x="4425486" y="2865888"/>
            <a:ext cx="3243932" cy="731886"/>
          </a:xfrm>
          <a:prstGeom prst="roundRect">
            <a:avLst>
              <a:gd name="adj" fmla="val 41082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ysClr val="windowText" lastClr="000000"/>
                </a:solidFill>
              </a:rPr>
              <a:t>Descripción del negocio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7735E5-C739-47BA-A801-6E2ECBA1F139}"/>
              </a:ext>
            </a:extLst>
          </p:cNvPr>
          <p:cNvSpPr/>
          <p:nvPr/>
        </p:nvSpPr>
        <p:spPr>
          <a:xfrm>
            <a:off x="8460689" y="2984294"/>
            <a:ext cx="3243442" cy="682273"/>
          </a:xfrm>
          <a:prstGeom prst="roundRect">
            <a:avLst>
              <a:gd name="adj" fmla="val 4108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ysClr val="windowText" lastClr="000000"/>
                </a:solidFill>
              </a:rPr>
              <a:t>Descripción Textual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5A6D9A-C56F-4983-B22B-FE2C59F0D120}"/>
              </a:ext>
            </a:extLst>
          </p:cNvPr>
          <p:cNvSpPr/>
          <p:nvPr/>
        </p:nvSpPr>
        <p:spPr>
          <a:xfrm>
            <a:off x="542557" y="4682714"/>
            <a:ext cx="3243931" cy="781499"/>
          </a:xfrm>
          <a:prstGeom prst="roundRect">
            <a:avLst>
              <a:gd name="adj" fmla="val 41082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ysClr val="windowText" lastClr="000000"/>
                </a:solidFill>
              </a:rPr>
              <a:t>Capturas de pantalla del Inventario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BBC5EE9-005E-4F75-9A1A-C4310AB16EF3}"/>
              </a:ext>
            </a:extLst>
          </p:cNvPr>
          <p:cNvSpPr/>
          <p:nvPr/>
        </p:nvSpPr>
        <p:spPr>
          <a:xfrm>
            <a:off x="4549486" y="4831552"/>
            <a:ext cx="3243931" cy="682273"/>
          </a:xfrm>
          <a:prstGeom prst="roundRect">
            <a:avLst>
              <a:gd name="adj" fmla="val 41082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ysClr val="windowText" lastClr="000000"/>
                </a:solidFill>
              </a:rPr>
              <a:t>Codigo HTML, CSS y JAVASCRIPT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DFE239-9EE6-47B4-AE26-BDEDF20DD06F}"/>
              </a:ext>
            </a:extLst>
          </p:cNvPr>
          <p:cNvSpPr/>
          <p:nvPr/>
        </p:nvSpPr>
        <p:spPr>
          <a:xfrm>
            <a:off x="8556415" y="4781940"/>
            <a:ext cx="3243933" cy="682273"/>
          </a:xfrm>
          <a:prstGeom prst="roundRect">
            <a:avLst>
              <a:gd name="adj" fmla="val 41082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ysClr val="windowText" lastClr="000000"/>
                </a:solidFill>
              </a:rPr>
              <a:t>Grafica de los nodos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FD6BCA7-BBAF-405C-B6B3-1C74884CED3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798037" y="3038251"/>
            <a:ext cx="627449" cy="19358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3FCC435-9E06-40A1-A2F1-CECBFFEA9A7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669418" y="3231831"/>
            <a:ext cx="791271" cy="936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2FA0AA9-121B-44FD-8117-2FB0BFEAC741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16200000" flipH="1">
            <a:off x="9572710" y="4176267"/>
            <a:ext cx="1115373" cy="95972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5D911CB-05BE-4467-8750-8E303515BF77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rot="10800000" flipV="1">
            <a:off x="7793417" y="5123077"/>
            <a:ext cx="762998" cy="49612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E889786-02AB-4950-B366-6B4705E64176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rot="10800000">
            <a:off x="3786488" y="5073465"/>
            <a:ext cx="762998" cy="99225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5" name="Content Placeholder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980804-8101-41B0-8D80-537D6C48F0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345" y="5845292"/>
            <a:ext cx="1688067" cy="769340"/>
          </a:xfrm>
        </p:spPr>
      </p:pic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6F0607-BA37-4800-A199-D2529AB6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8720"/>
            <a:ext cx="12188825" cy="579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Propósito del documento</a:t>
            </a:r>
            <a:endParaRPr lang="es-EC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94E9DBB0-640C-40EA-A4AD-60F0E6E0963A}"/>
              </a:ext>
            </a:extLst>
          </p:cNvPr>
          <p:cNvSpPr/>
          <p:nvPr/>
        </p:nvSpPr>
        <p:spPr>
          <a:xfrm>
            <a:off x="1485900" y="2276872"/>
            <a:ext cx="9433048" cy="3888432"/>
          </a:xfrm>
          <a:prstGeom prst="horizontalScroll">
            <a:avLst>
              <a:gd name="adj" fmla="val 159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rgbClr val="002060"/>
                  </a:solidFill>
                </a:ln>
                <a:solidFill>
                  <a:schemeClr val="tx1"/>
                </a:solidFill>
              </a:rPr>
              <a:t>El propósito del documento es poner en práctica los conocimientos requeridos acerca de HTML,CSS,JAVASCRIPT, por ende, se implementará un sistema que sirva para  disminuir los problemas que tiene el </a:t>
            </a:r>
            <a:r>
              <a:rPr lang="es-ES" dirty="0" err="1">
                <a:ln>
                  <a:solidFill>
                    <a:srgbClr val="002060"/>
                  </a:solidFill>
                </a:ln>
                <a:solidFill>
                  <a:schemeClr val="tx1"/>
                </a:solidFill>
              </a:rPr>
              <a:t>mini-market</a:t>
            </a:r>
            <a:r>
              <a:rPr lang="es-ES" dirty="0">
                <a:ln>
                  <a:solidFill>
                    <a:srgbClr val="002060"/>
                  </a:solidFill>
                </a:ln>
                <a:solidFill>
                  <a:schemeClr val="tx1"/>
                </a:solidFill>
              </a:rPr>
              <a:t> identificando los requerimientos que se necesiten para el desarrollo del sistema.</a:t>
            </a:r>
          </a:p>
          <a:p>
            <a:pPr algn="ctr"/>
            <a:endParaRPr lang="es-EC" dirty="0">
              <a:ln>
                <a:solidFill>
                  <a:srgbClr val="002060"/>
                </a:solidFill>
              </a:ln>
            </a:endParaRPr>
          </a:p>
        </p:txBody>
      </p:sp>
      <p:pic>
        <p:nvPicPr>
          <p:cNvPr id="12" name="Content Placeholder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9399DB9-EB5A-4C55-B38F-4FC731FC10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76" y="5927395"/>
            <a:ext cx="1688067" cy="769340"/>
          </a:xfr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54653" y="973668"/>
            <a:ext cx="8759131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 b="0" i="0" kern="1200">
                <a:ln w="0">
                  <a:solidFill>
                    <a:schemeClr val="bg1"/>
                  </a:solidFill>
                </a:ln>
                <a:solidFill>
                  <a:srgbClr val="EBEBE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Descripcion del Negocio</a:t>
            </a:r>
            <a:endParaRPr lang="en-US" sz="3600" b="0" i="0" kern="1200">
              <a:ln>
                <a:solidFill>
                  <a:schemeClr val="bg1"/>
                </a:solidFill>
              </a:ln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CAE66D8-64DB-4A0F-9A58-224E816F8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67" y="3071523"/>
            <a:ext cx="4343892" cy="24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374332" y="2514600"/>
            <a:ext cx="6552728" cy="40714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1400" b="1" noProof="1"/>
              <a:t>Enfocado en contribuir con el crecimiento comercial de los pequeños negocios que recién estan iniciando, y no contienen un sistema seguro y eficiente</a:t>
            </a:r>
          </a:p>
          <a:p>
            <a:pPr defTabSz="457200">
              <a:lnSpc>
                <a:spcPct val="90000"/>
              </a:lnSpc>
            </a:pPr>
            <a:r>
              <a:rPr lang="en-US" sz="1400" b="1" noProof="1"/>
              <a:t>Este sistema se esta realizando con el fin de brindar una mayor facilidad y un mejor control de su Negocio </a:t>
            </a:r>
          </a:p>
          <a:p>
            <a:pPr defTabSz="457200">
              <a:lnSpc>
                <a:spcPct val="90000"/>
              </a:lnSpc>
            </a:pPr>
            <a:r>
              <a:rPr lang="en-US" sz="1400" b="1" noProof="1"/>
              <a:t>Desarrollado en un mini-market llamado “THE TWINS” ubicado en el barrio Altamira encargado de abastecer de insumos de primera necesidad a la ciudadania.</a:t>
            </a:r>
          </a:p>
          <a:p>
            <a:pPr defTabSz="457200">
              <a:lnSpc>
                <a:spcPct val="90000"/>
              </a:lnSpc>
            </a:pPr>
            <a:r>
              <a:rPr lang="en-US" sz="1400" b="1" noProof="1"/>
              <a:t>Algunos de los problemas esta en sus métodos de registro del invemtario ya que se los realiza de manera manual por lo tanto no son fiables.</a:t>
            </a:r>
          </a:p>
          <a:p>
            <a:pPr defTabSz="457200">
              <a:lnSpc>
                <a:spcPct val="90000"/>
              </a:lnSpc>
            </a:pPr>
            <a:r>
              <a:rPr lang="en-US" sz="1400" b="1" noProof="1"/>
              <a:t>Otro de los problemas que se dieron a conocer era al momento de adquirir los productos y las ganacias obtenidas al final de cada jornada de trabajo no eran realmente buenas y exactas</a:t>
            </a:r>
          </a:p>
          <a:p>
            <a:pPr defTabSz="457200">
              <a:lnSpc>
                <a:spcPct val="90000"/>
              </a:lnSpc>
            </a:pPr>
            <a:r>
              <a:rPr lang="en-US" sz="1400" b="1" noProof="1"/>
              <a:t>La microempresa no cuenta con un sistma de inventario que le muestre todo lo que el comercial posee y asi tener satisfecho al cliente 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718" y="842256"/>
            <a:ext cx="12188824" cy="685800"/>
          </a:xfrm>
        </p:spPr>
        <p:txBody>
          <a:bodyPr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	</a:t>
            </a: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Descripcion Textual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 descr="Alternating flow showing sequence of 3 steps in a process and their task description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310530"/>
              </p:ext>
            </p:extLst>
          </p:nvPr>
        </p:nvGraphicFramePr>
        <p:xfrm>
          <a:off x="406762" y="2000672"/>
          <a:ext cx="11396735" cy="485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94D57-0AC0-41F1-9CFE-50B61A2FB4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758" y="6015744"/>
            <a:ext cx="1688067" cy="7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12976"/>
            <a:ext cx="12188825" cy="152032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Nodos</a:t>
            </a:r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pic>
        <p:nvPicPr>
          <p:cNvPr id="16" name="Content Placeholder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220C26-B689-4368-91E1-8367CE057E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76" y="5877272"/>
            <a:ext cx="1688067" cy="769340"/>
          </a:xfrm>
        </p:spPr>
      </p:pic>
    </p:spTree>
    <p:extLst>
      <p:ext uri="{BB962C8B-B14F-4D97-AF65-F5344CB8AC3E}">
        <p14:creationId xmlns:p14="http://schemas.microsoft.com/office/powerpoint/2010/main" val="320477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09" y="3717032"/>
            <a:ext cx="12188825" cy="80024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Codigo HTML, CSS y JAVASCRIPT</a:t>
            </a:r>
          </a:p>
        </p:txBody>
      </p:sp>
      <p:pic>
        <p:nvPicPr>
          <p:cNvPr id="6" name="Content Placeholder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162684E-DF39-4D59-8B2E-13A52CFB70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805264"/>
            <a:ext cx="1688067" cy="7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1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485796"/>
            <a:ext cx="12188825" cy="108827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Capturas</a:t>
            </a:r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de </a:t>
            </a:r>
            <a:r>
              <a:rPr lang="en-US" sz="4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Pantalla</a:t>
            </a:r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pic>
        <p:nvPicPr>
          <p:cNvPr id="4" name="Content Placeholder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B1AC52-8F98-43B8-B824-7658A5E793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758" y="6019802"/>
            <a:ext cx="1688067" cy="7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7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485796"/>
            <a:ext cx="12188825" cy="108827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Gracias </a:t>
            </a:r>
          </a:p>
        </p:txBody>
      </p:sp>
      <p:pic>
        <p:nvPicPr>
          <p:cNvPr id="4" name="Content Placeholder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D1362E-FADC-4FCA-B6E1-0704712A16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890" y="6019802"/>
            <a:ext cx="1688067" cy="7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5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185</TotalTime>
  <Words>328</Words>
  <Application>Microsoft Office PowerPoint</Application>
  <PresentationFormat>Custom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MAQUETACIÓN PÁGINA WEB</vt:lpstr>
      <vt:lpstr>Sistema de un control de inventario para un Mini-market</vt:lpstr>
      <vt:lpstr>Propósito del documento</vt:lpstr>
      <vt:lpstr>Descripcion del Negocio</vt:lpstr>
      <vt:lpstr> Descripcion Textual</vt:lpstr>
      <vt:lpstr>Nodos </vt:lpstr>
      <vt:lpstr>Codigo HTML, CSS y JAVASCRIPT</vt:lpstr>
      <vt:lpstr>Capturas de Pantalla 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MAQUETACIÓN PÁGINA WEB</dc:title>
  <dc:creator>JOSSELYN STEFANY MACIAS PICO</dc:creator>
  <cp:lastModifiedBy>JOSSELYN STEFANY MACIAS PICO</cp:lastModifiedBy>
  <cp:revision>2</cp:revision>
  <dcterms:created xsi:type="dcterms:W3CDTF">2021-01-11T23:39:59Z</dcterms:created>
  <dcterms:modified xsi:type="dcterms:W3CDTF">2021-01-12T02:45:58Z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