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F597-4482-4D65-B4E9-99BFFB24F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B864A-F23A-4E1B-9DDA-30615C0F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1700-9330-486F-9750-940E0386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D694-DBED-48F0-8F68-10F7A8A0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7891-B56E-439A-81C5-3B5986F2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343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EDD0-0A22-4FD5-8833-6B5C9BD5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651D8-F3BE-4D31-933D-57976ED5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A0D0-37EC-410E-9227-D67A2B18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BC7C-0A7F-4C92-B9CD-E15DEBDC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E76F-7505-4D17-A258-EBFE0A92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01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D8BDB-A33F-4E96-AB3F-D57DA0A20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60BFE-D669-43C0-9FA8-B9897A68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653A-43BC-458D-83B4-361FB467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7759-09D1-422A-B752-CD069D9D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7699-FB22-4C74-B51E-C49324E5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06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47AF-EBB1-459F-9E3F-228D877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01FC-FC77-40CA-9549-F901D6AC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6033-936A-491C-B4E2-D4F13331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75C7-BE8E-46F9-88E7-627FD961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89AD-629A-44C1-8986-4342320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143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1536-FB45-4991-9500-4A47A291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6A121-9591-41A1-831D-869DA1AC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D3A2-7CE0-457C-99F8-40D6490A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8D9D-DB4A-4F36-8824-D78C513F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EDD6-DAF8-4224-B8E1-BA14AE1E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556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66F5-7A1D-49CF-8457-4181361E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B4FE-C7DB-4EB7-BDD0-ED380EC42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9D1DE-E728-4A5D-A5A2-32D9943A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97F7-F411-442A-8CF1-2C487817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8CB6-29E8-4039-B340-6D3B653D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42DA2-45CD-46F5-A4FC-6CB6B319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083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B1D0-E532-471D-84B0-91C02F06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E02A-C1D7-4008-84EA-FCED99DF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14702-1DA4-43DF-A1C3-38B25162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B4DF1-759F-4514-A1B4-ECDEF4D3E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C7937-26B9-40E9-BF5B-5277066F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9220E-9E0E-445F-A4DF-3A5A0377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5351D-E476-429C-9AC5-EB2CD397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B9393-86B5-46F5-ABAD-D856B74C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833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8D30-F651-4C7D-9BF1-63617CFA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6BD35-960D-4F44-A877-7EF6B4CF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179B8-6E3B-46DB-AAFD-7C0948E2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4F907-FC30-468D-B451-ABE8CCCE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430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B6062-E3D6-4EF0-9CCB-1D2CC55F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C1549-BDF0-4327-9E3B-D2BF8E47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650B0-8A63-45D5-BD0E-BB35C749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87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2815-F9C0-474E-9690-678417B4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39C6-349B-47C7-883B-C76339FD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CE0F-D528-4E4B-8709-88C3FA57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FD89D-0D0F-4390-91C2-4F6B9F53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9E17-FCB9-46E5-ACA1-03BB36A8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84415-C07E-4538-8715-FD6CC8B7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26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B5EF-2C60-43A3-BD99-DA14DFA7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2956C-653C-46C0-8C4D-F8028CEF3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84DD8-16A2-4C24-AA27-F273CD4E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AF2F7-0F09-4D82-9E23-19B729F7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9658-C1A7-4F1C-8739-2C08A0C8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81A9-AB1D-496D-A810-FCDEE663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253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3A973-AFDF-45C1-825C-AB644CF0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1042-FED9-4F9A-86D5-0FC58D6D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475F-477A-4077-8E80-0B7218682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4949-284D-4B7B-AE18-6C53BAD75797}" type="datetimeFigureOut">
              <a:rPr lang="es-EC" smtClean="0"/>
              <a:t>7/12/2020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8B19-E6CD-41A9-99C0-68F7CF47E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2B0B-7646-43CC-982E-27B8BF5A6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8E24E-31F5-49A3-8724-30D15C45D22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830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1FD76C-E63A-492D-A4E1-688011471233}"/>
              </a:ext>
            </a:extLst>
          </p:cNvPr>
          <p:cNvSpPr txBox="1"/>
          <p:nvPr/>
        </p:nvSpPr>
        <p:spPr>
          <a:xfrm>
            <a:off x="3399183" y="2726852"/>
            <a:ext cx="76862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       </a:t>
            </a:r>
            <a:r>
              <a:rPr lang="es-EC" dirty="0" err="1"/>
              <a:t>function</a:t>
            </a:r>
            <a:r>
              <a:rPr lang="es-EC" dirty="0"/>
              <a:t> </a:t>
            </a:r>
            <a:r>
              <a:rPr lang="es-EC" dirty="0" err="1"/>
              <a:t>validacion</a:t>
            </a:r>
            <a:r>
              <a:rPr lang="es-EC" dirty="0"/>
              <a:t>(){</a:t>
            </a:r>
          </a:p>
          <a:p>
            <a:r>
              <a:rPr lang="es-EC" dirty="0"/>
              <a:t>         valor1 =</a:t>
            </a:r>
            <a:r>
              <a:rPr lang="es-EC" dirty="0" err="1"/>
              <a:t>document.getElementById</a:t>
            </a:r>
            <a:r>
              <a:rPr lang="es-EC" dirty="0"/>
              <a:t>('campo').</a:t>
            </a:r>
            <a:r>
              <a:rPr lang="es-EC" dirty="0" err="1"/>
              <a:t>value</a:t>
            </a:r>
            <a:r>
              <a:rPr lang="es-EC" dirty="0"/>
              <a:t>;</a:t>
            </a:r>
          </a:p>
          <a:p>
            <a:r>
              <a:rPr lang="es-EC" dirty="0"/>
              <a:t>         valor2 =</a:t>
            </a:r>
            <a:r>
              <a:rPr lang="es-EC" dirty="0" err="1"/>
              <a:t>document.getElementById</a:t>
            </a:r>
            <a:r>
              <a:rPr lang="es-EC" dirty="0"/>
              <a:t>('campo1').</a:t>
            </a:r>
            <a:r>
              <a:rPr lang="es-EC" dirty="0" err="1"/>
              <a:t>value</a:t>
            </a:r>
            <a:r>
              <a:rPr lang="es-EC" dirty="0"/>
              <a:t>;</a:t>
            </a:r>
          </a:p>
          <a:p>
            <a:r>
              <a:rPr lang="es-EC" dirty="0"/>
              <a:t>	</a:t>
            </a:r>
            <a:r>
              <a:rPr lang="es-EC" dirty="0" err="1"/>
              <a:t>if</a:t>
            </a:r>
            <a:r>
              <a:rPr lang="es-EC" dirty="0"/>
              <a:t> (valor1==</a:t>
            </a:r>
            <a:r>
              <a:rPr lang="es-EC" dirty="0" err="1"/>
              <a:t>null</a:t>
            </a:r>
            <a:r>
              <a:rPr lang="es-EC" dirty="0"/>
              <a:t> || valor1.length ==0) {</a:t>
            </a:r>
          </a:p>
          <a:p>
            <a:r>
              <a:rPr lang="es-EC" dirty="0"/>
              <a:t>	     </a:t>
            </a:r>
            <a:r>
              <a:rPr lang="es-EC" dirty="0" err="1"/>
              <a:t>alert</a:t>
            </a:r>
            <a:r>
              <a:rPr lang="es-EC" dirty="0"/>
              <a:t>("Algunos campos </a:t>
            </a:r>
            <a:r>
              <a:rPr lang="es-EC" dirty="0" err="1"/>
              <a:t>estan</a:t>
            </a:r>
            <a:r>
              <a:rPr lang="es-EC" dirty="0"/>
              <a:t> </a:t>
            </a:r>
            <a:r>
              <a:rPr lang="es-EC" dirty="0" err="1"/>
              <a:t>vacios</a:t>
            </a:r>
            <a:r>
              <a:rPr lang="es-EC" dirty="0"/>
              <a:t>");</a:t>
            </a:r>
          </a:p>
          <a:p>
            <a:r>
              <a:rPr lang="es-EC" dirty="0"/>
              <a:t>	     </a:t>
            </a:r>
            <a:r>
              <a:rPr lang="es-EC" dirty="0" err="1"/>
              <a:t>return</a:t>
            </a:r>
            <a:r>
              <a:rPr lang="es-EC" dirty="0"/>
              <a:t> false;</a:t>
            </a:r>
          </a:p>
          <a:p>
            <a:r>
              <a:rPr lang="es-EC" dirty="0"/>
              <a:t>	}</a:t>
            </a:r>
          </a:p>
          <a:p>
            <a:pPr lvl="2"/>
            <a:r>
              <a:rPr lang="es-EC" dirty="0"/>
              <a:t> </a:t>
            </a:r>
            <a:r>
              <a:rPr lang="es-EC" dirty="0" err="1"/>
              <a:t>if</a:t>
            </a:r>
            <a:r>
              <a:rPr lang="es-EC" dirty="0"/>
              <a:t> (valor2==</a:t>
            </a:r>
            <a:r>
              <a:rPr lang="es-EC" dirty="0" err="1"/>
              <a:t>null</a:t>
            </a:r>
            <a:r>
              <a:rPr lang="es-EC" dirty="0"/>
              <a:t> || valor2.length ==0) {</a:t>
            </a:r>
          </a:p>
          <a:p>
            <a:pPr lvl="2"/>
            <a:r>
              <a:rPr lang="es-EC" dirty="0"/>
              <a:t>      </a:t>
            </a:r>
            <a:r>
              <a:rPr lang="es-EC" dirty="0" err="1"/>
              <a:t>alert</a:t>
            </a:r>
            <a:r>
              <a:rPr lang="es-EC" dirty="0"/>
              <a:t>("Algunos campos </a:t>
            </a:r>
            <a:r>
              <a:rPr lang="es-EC" dirty="0" err="1"/>
              <a:t>estan</a:t>
            </a:r>
            <a:r>
              <a:rPr lang="es-EC" dirty="0"/>
              <a:t> </a:t>
            </a:r>
            <a:r>
              <a:rPr lang="es-EC" dirty="0" err="1"/>
              <a:t>vacios</a:t>
            </a:r>
            <a:r>
              <a:rPr lang="es-EC" dirty="0"/>
              <a:t>");</a:t>
            </a:r>
          </a:p>
          <a:p>
            <a:pPr lvl="2"/>
            <a:r>
              <a:rPr lang="es-EC" dirty="0"/>
              <a:t>      </a:t>
            </a:r>
            <a:r>
              <a:rPr lang="es-EC" dirty="0" err="1"/>
              <a:t>return</a:t>
            </a:r>
            <a:r>
              <a:rPr lang="es-EC" dirty="0"/>
              <a:t> false;</a:t>
            </a:r>
          </a:p>
          <a:p>
            <a:r>
              <a:rPr lang="es-EC" dirty="0"/>
              <a:t>	}</a:t>
            </a:r>
          </a:p>
          <a:p>
            <a:r>
              <a:rPr lang="es-EC" dirty="0"/>
              <a:t>	</a:t>
            </a:r>
            <a:r>
              <a:rPr lang="es-EC" dirty="0" err="1"/>
              <a:t>return</a:t>
            </a:r>
            <a:r>
              <a:rPr lang="es-EC" dirty="0"/>
              <a:t> true;</a:t>
            </a:r>
          </a:p>
          <a:p>
            <a:r>
              <a:rPr lang="es-EC" dirty="0"/>
              <a:t>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2FECA-2D56-44CD-AE0E-8819F22F21B2}"/>
              </a:ext>
            </a:extLst>
          </p:cNvPr>
          <p:cNvSpPr txBox="1"/>
          <p:nvPr/>
        </p:nvSpPr>
        <p:spPr>
          <a:xfrm>
            <a:off x="1106557" y="557099"/>
            <a:ext cx="102704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&lt;</a:t>
            </a:r>
            <a:r>
              <a:rPr lang="es-EC" dirty="0" err="1"/>
              <a:t>form</a:t>
            </a:r>
            <a:r>
              <a:rPr lang="es-EC" dirty="0"/>
              <a:t> </a:t>
            </a:r>
            <a:r>
              <a:rPr lang="es-EC" dirty="0" err="1"/>
              <a:t>name</a:t>
            </a:r>
            <a:r>
              <a:rPr lang="es-EC" dirty="0"/>
              <a:t>="</a:t>
            </a:r>
            <a:r>
              <a:rPr lang="es-EC" dirty="0" err="1"/>
              <a:t>form</a:t>
            </a:r>
            <a:r>
              <a:rPr lang="es-EC" dirty="0"/>
              <a:t>" </a:t>
            </a:r>
            <a:r>
              <a:rPr lang="es-EC" dirty="0" err="1"/>
              <a:t>action</a:t>
            </a:r>
            <a:r>
              <a:rPr lang="es-EC" dirty="0"/>
              <a:t>="#" </a:t>
            </a:r>
            <a:r>
              <a:rPr lang="es-EC" dirty="0" err="1"/>
              <a:t>methond</a:t>
            </a:r>
            <a:r>
              <a:rPr lang="es-EC" dirty="0"/>
              <a:t>="POST"  </a:t>
            </a:r>
            <a:r>
              <a:rPr lang="es-EC" dirty="0" err="1"/>
              <a:t>onsubmit</a:t>
            </a:r>
            <a:r>
              <a:rPr lang="es-EC" dirty="0"/>
              <a:t>="</a:t>
            </a:r>
            <a:r>
              <a:rPr lang="es-EC" dirty="0" err="1"/>
              <a:t>return</a:t>
            </a:r>
            <a:r>
              <a:rPr lang="es-EC" dirty="0"/>
              <a:t> </a:t>
            </a:r>
            <a:r>
              <a:rPr lang="es-EC" dirty="0" err="1"/>
              <a:t>validacion</a:t>
            </a:r>
            <a:r>
              <a:rPr lang="es-EC" dirty="0"/>
              <a:t>();"&gt;</a:t>
            </a:r>
          </a:p>
          <a:p>
            <a:endParaRPr lang="es-EC" dirty="0"/>
          </a:p>
          <a:p>
            <a:r>
              <a:rPr lang="es-EC" dirty="0"/>
              <a:t>&lt;p&gt;Nombre: &lt;input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text</a:t>
            </a:r>
            <a:r>
              <a:rPr lang="es-EC" dirty="0"/>
              <a:t>" </a:t>
            </a:r>
            <a:r>
              <a:rPr lang="es-EC" dirty="0" err="1"/>
              <a:t>name</a:t>
            </a:r>
            <a:r>
              <a:rPr lang="es-EC" dirty="0"/>
              <a:t>="nombre" id="campo" </a:t>
            </a:r>
            <a:r>
              <a:rPr lang="es-EC" dirty="0" err="1"/>
              <a:t>placeholder</a:t>
            </a:r>
            <a:r>
              <a:rPr lang="es-EC" dirty="0"/>
              <a:t>="Ingrese tu nombre"/&gt;&lt;</a:t>
            </a:r>
            <a:r>
              <a:rPr lang="es-EC" dirty="0" err="1"/>
              <a:t>br</a:t>
            </a:r>
            <a:r>
              <a:rPr lang="es-EC" dirty="0"/>
              <a:t>&gt;&lt;/</a:t>
            </a:r>
            <a:r>
              <a:rPr lang="es-EC" dirty="0" err="1"/>
              <a:t>br</a:t>
            </a:r>
            <a:r>
              <a:rPr lang="es-EC" dirty="0"/>
              <a:t>&gt;</a:t>
            </a:r>
          </a:p>
          <a:p>
            <a:r>
              <a:rPr lang="es-EC" dirty="0"/>
              <a:t>Apellido:&lt;input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text</a:t>
            </a:r>
            <a:r>
              <a:rPr lang="es-EC" dirty="0"/>
              <a:t>" </a:t>
            </a:r>
            <a:r>
              <a:rPr lang="es-EC" dirty="0" err="1"/>
              <a:t>name</a:t>
            </a:r>
            <a:r>
              <a:rPr lang="es-EC" dirty="0"/>
              <a:t>="apellido" id="campo1" </a:t>
            </a:r>
            <a:r>
              <a:rPr lang="es-EC" dirty="0" err="1"/>
              <a:t>placeholder</a:t>
            </a:r>
            <a:r>
              <a:rPr lang="es-EC" dirty="0"/>
              <a:t>="Ingrese tu apellido"&gt;&lt;</a:t>
            </a:r>
            <a:r>
              <a:rPr lang="es-EC" dirty="0" err="1"/>
              <a:t>br</a:t>
            </a:r>
            <a:r>
              <a:rPr lang="es-EC" dirty="0"/>
              <a:t>&gt;&lt;/</a:t>
            </a:r>
            <a:r>
              <a:rPr lang="es-EC" dirty="0" err="1"/>
              <a:t>br</a:t>
            </a:r>
            <a:r>
              <a:rPr lang="es-EC" dirty="0"/>
              <a:t>&gt;</a:t>
            </a:r>
          </a:p>
          <a:p>
            <a:r>
              <a:rPr lang="es-EC" dirty="0"/>
              <a:t>&lt;</a:t>
            </a:r>
            <a:r>
              <a:rPr lang="es-EC" dirty="0" err="1"/>
              <a:t>button</a:t>
            </a:r>
            <a:r>
              <a:rPr lang="es-EC" dirty="0"/>
              <a:t> </a:t>
            </a:r>
            <a:r>
              <a:rPr lang="es-EC" dirty="0" err="1"/>
              <a:t>onclick</a:t>
            </a:r>
            <a:r>
              <a:rPr lang="es-EC" dirty="0"/>
              <a:t>=""&gt;Enviar datos&lt;/</a:t>
            </a:r>
            <a:r>
              <a:rPr lang="es-EC" dirty="0" err="1"/>
              <a:t>button</a:t>
            </a:r>
            <a:r>
              <a:rPr lang="es-EC" dirty="0"/>
              <a:t>&gt;</a:t>
            </a:r>
          </a:p>
          <a:p>
            <a:endParaRPr lang="es-EC" dirty="0"/>
          </a:p>
          <a:p>
            <a:r>
              <a:rPr lang="es-EC" dirty="0"/>
              <a:t>&lt;/</a:t>
            </a:r>
            <a:r>
              <a:rPr lang="es-EC" dirty="0" err="1"/>
              <a:t>form</a:t>
            </a:r>
            <a:r>
              <a:rPr lang="es-EC" dirty="0"/>
              <a:t>&gt;</a:t>
            </a:r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5438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59B0EF-83EC-4E0F-A690-C2B39C8FDBC2}"/>
              </a:ext>
            </a:extLst>
          </p:cNvPr>
          <p:cNvSpPr txBox="1"/>
          <p:nvPr/>
        </p:nvSpPr>
        <p:spPr>
          <a:xfrm>
            <a:off x="2345633" y="1951672"/>
            <a:ext cx="8454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	</a:t>
            </a:r>
            <a:r>
              <a:rPr lang="es-EC" dirty="0" err="1"/>
              <a:t>if</a:t>
            </a:r>
            <a:r>
              <a:rPr lang="es-EC" dirty="0"/>
              <a:t>( </a:t>
            </a:r>
            <a:r>
              <a:rPr lang="es-EC" dirty="0" err="1"/>
              <a:t>isNaN</a:t>
            </a:r>
            <a:r>
              <a:rPr lang="es-EC" dirty="0"/>
              <a:t>(valor3) ) { </a:t>
            </a:r>
          </a:p>
          <a:p>
            <a:r>
              <a:rPr lang="es-EC" dirty="0"/>
              <a:t>		</a:t>
            </a:r>
            <a:r>
              <a:rPr lang="es-EC" dirty="0" err="1"/>
              <a:t>alert</a:t>
            </a:r>
            <a:r>
              <a:rPr lang="es-EC" dirty="0"/>
              <a:t>("El campo teléfono tiene que ser numérico"); </a:t>
            </a:r>
          </a:p>
          <a:p>
            <a:r>
              <a:rPr lang="es-EC" dirty="0"/>
              <a:t>		</a:t>
            </a:r>
            <a:r>
              <a:rPr lang="es-EC" dirty="0" err="1"/>
              <a:t>return</a:t>
            </a:r>
            <a:r>
              <a:rPr lang="es-EC" dirty="0"/>
              <a:t> false; </a:t>
            </a:r>
          </a:p>
          <a:p>
            <a:r>
              <a:rPr lang="es-EC" dirty="0"/>
              <a:t>	} </a:t>
            </a:r>
          </a:p>
          <a:p>
            <a:r>
              <a:rPr lang="es-EC" dirty="0"/>
              <a:t>	</a:t>
            </a:r>
            <a:r>
              <a:rPr lang="es-EC" dirty="0" err="1"/>
              <a:t>return</a:t>
            </a:r>
            <a:r>
              <a:rPr lang="es-EC" dirty="0"/>
              <a:t> true;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084CC-29B8-4AC6-836D-F91A5A7FB435}"/>
              </a:ext>
            </a:extLst>
          </p:cNvPr>
          <p:cNvSpPr txBox="1"/>
          <p:nvPr/>
        </p:nvSpPr>
        <p:spPr>
          <a:xfrm>
            <a:off x="238538" y="790017"/>
            <a:ext cx="11714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 err="1"/>
              <a:t>Telefono</a:t>
            </a:r>
            <a:r>
              <a:rPr lang="es-EC" dirty="0"/>
              <a:t>:&lt;input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tel</a:t>
            </a:r>
            <a:r>
              <a:rPr lang="es-EC" dirty="0"/>
              <a:t>" </a:t>
            </a:r>
            <a:r>
              <a:rPr lang="es-EC" dirty="0" err="1"/>
              <a:t>name</a:t>
            </a:r>
            <a:r>
              <a:rPr lang="es-EC" dirty="0"/>
              <a:t>="</a:t>
            </a:r>
            <a:r>
              <a:rPr lang="es-EC" dirty="0" err="1"/>
              <a:t>telefono</a:t>
            </a:r>
            <a:r>
              <a:rPr lang="es-EC" dirty="0"/>
              <a:t>" id="</a:t>
            </a:r>
            <a:r>
              <a:rPr lang="es-EC" dirty="0" err="1"/>
              <a:t>telefono</a:t>
            </a:r>
            <a:r>
              <a:rPr lang="es-EC" dirty="0"/>
              <a:t>" </a:t>
            </a:r>
            <a:r>
              <a:rPr lang="es-EC" dirty="0" err="1"/>
              <a:t>maxlength</a:t>
            </a:r>
            <a:r>
              <a:rPr lang="es-EC" dirty="0"/>
              <a:t>="10"  </a:t>
            </a:r>
            <a:r>
              <a:rPr lang="es-EC" dirty="0" err="1"/>
              <a:t>placeholder</a:t>
            </a:r>
            <a:r>
              <a:rPr lang="es-EC" dirty="0"/>
              <a:t>="Ingresa su </a:t>
            </a:r>
            <a:r>
              <a:rPr lang="es-EC" dirty="0" err="1"/>
              <a:t>telefono</a:t>
            </a:r>
            <a:r>
              <a:rPr lang="es-EC" dirty="0"/>
              <a:t>" &gt;&lt;</a:t>
            </a:r>
            <a:r>
              <a:rPr lang="es-EC" dirty="0" err="1"/>
              <a:t>br</a:t>
            </a:r>
            <a:r>
              <a:rPr lang="es-EC" dirty="0"/>
              <a:t>&gt;&lt;/</a:t>
            </a:r>
            <a:r>
              <a:rPr lang="es-EC" dirty="0" err="1"/>
              <a:t>br</a:t>
            </a:r>
            <a:r>
              <a:rPr lang="es-EC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883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2F4F81-30A8-4EEF-9359-FE14595B90F7}"/>
              </a:ext>
            </a:extLst>
          </p:cNvPr>
          <p:cNvSpPr txBox="1"/>
          <p:nvPr/>
        </p:nvSpPr>
        <p:spPr>
          <a:xfrm>
            <a:off x="2146851" y="1055061"/>
            <a:ext cx="8163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Fecha:&lt;input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text</a:t>
            </a:r>
            <a:r>
              <a:rPr lang="es-EC" dirty="0"/>
              <a:t>" id="date"  </a:t>
            </a:r>
            <a:r>
              <a:rPr lang="es-EC" dirty="0" err="1"/>
              <a:t>placeholder</a:t>
            </a:r>
            <a:r>
              <a:rPr lang="es-EC" dirty="0"/>
              <a:t>="DD/MM/AA" &gt;&lt;</a:t>
            </a:r>
            <a:r>
              <a:rPr lang="es-EC" dirty="0" err="1"/>
              <a:t>br</a:t>
            </a:r>
            <a:r>
              <a:rPr lang="es-EC" dirty="0"/>
              <a:t>&gt;&lt;/</a:t>
            </a:r>
            <a:r>
              <a:rPr lang="es-EC" dirty="0" err="1"/>
              <a:t>br</a:t>
            </a:r>
            <a:r>
              <a:rPr lang="es-EC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1CA0C-4D48-4723-8937-A043868F8411}"/>
              </a:ext>
            </a:extLst>
          </p:cNvPr>
          <p:cNvSpPr txBox="1"/>
          <p:nvPr/>
        </p:nvSpPr>
        <p:spPr>
          <a:xfrm>
            <a:off x="675862" y="1997839"/>
            <a:ext cx="115161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	</a:t>
            </a: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dateArray</a:t>
            </a:r>
            <a:r>
              <a:rPr lang="es-EC" dirty="0"/>
              <a:t> = valor4.split('/');</a:t>
            </a:r>
          </a:p>
          <a:p>
            <a:r>
              <a:rPr lang="es-EC" dirty="0"/>
              <a:t>   	</a:t>
            </a: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day</a:t>
            </a:r>
            <a:r>
              <a:rPr lang="es-EC" dirty="0"/>
              <a:t> = </a:t>
            </a:r>
            <a:r>
              <a:rPr lang="es-EC" dirty="0" err="1"/>
              <a:t>parseInt</a:t>
            </a:r>
            <a:r>
              <a:rPr lang="es-EC" dirty="0"/>
              <a:t>(</a:t>
            </a:r>
            <a:r>
              <a:rPr lang="es-EC" dirty="0" err="1"/>
              <a:t>dateArray</a:t>
            </a:r>
            <a:r>
              <a:rPr lang="es-EC" dirty="0"/>
              <a:t>[0]);</a:t>
            </a:r>
          </a:p>
          <a:p>
            <a:r>
              <a:rPr lang="es-EC" dirty="0"/>
              <a:t>    	</a:t>
            </a: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month</a:t>
            </a:r>
            <a:r>
              <a:rPr lang="es-EC" dirty="0"/>
              <a:t> = </a:t>
            </a:r>
            <a:r>
              <a:rPr lang="es-EC" dirty="0" err="1"/>
              <a:t>parseInt</a:t>
            </a:r>
            <a:r>
              <a:rPr lang="es-EC" dirty="0"/>
              <a:t>(</a:t>
            </a:r>
            <a:r>
              <a:rPr lang="es-EC" dirty="0" err="1"/>
              <a:t>dateArray</a:t>
            </a:r>
            <a:r>
              <a:rPr lang="es-EC" dirty="0"/>
              <a:t>[1]);</a:t>
            </a:r>
          </a:p>
          <a:p>
            <a:r>
              <a:rPr lang="es-EC" dirty="0"/>
              <a:t>    	</a:t>
            </a: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year</a:t>
            </a:r>
            <a:r>
              <a:rPr lang="es-EC" dirty="0"/>
              <a:t> = </a:t>
            </a:r>
            <a:r>
              <a:rPr lang="es-EC" dirty="0" err="1"/>
              <a:t>parseInt</a:t>
            </a:r>
            <a:r>
              <a:rPr lang="es-EC" dirty="0"/>
              <a:t>(</a:t>
            </a:r>
            <a:r>
              <a:rPr lang="es-EC" dirty="0" err="1"/>
              <a:t>dateArray</a:t>
            </a:r>
            <a:r>
              <a:rPr lang="es-EC" dirty="0"/>
              <a:t>[2]);</a:t>
            </a:r>
          </a:p>
          <a:p>
            <a:r>
              <a:rPr lang="es-EC" dirty="0"/>
              <a:t>    	</a:t>
            </a: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dataObject</a:t>
            </a:r>
            <a:r>
              <a:rPr lang="es-EC" dirty="0"/>
              <a:t> = new Date(</a:t>
            </a:r>
            <a:r>
              <a:rPr lang="es-EC" dirty="0" err="1"/>
              <a:t>year</a:t>
            </a:r>
            <a:r>
              <a:rPr lang="es-EC" dirty="0"/>
              <a:t>, </a:t>
            </a:r>
            <a:r>
              <a:rPr lang="es-EC" dirty="0" err="1"/>
              <a:t>month</a:t>
            </a:r>
            <a:r>
              <a:rPr lang="es-EC" dirty="0"/>
              <a:t> , </a:t>
            </a:r>
            <a:r>
              <a:rPr lang="es-EC" dirty="0" err="1"/>
              <a:t>day</a:t>
            </a:r>
            <a:r>
              <a:rPr lang="es-EC" dirty="0"/>
              <a:t>);</a:t>
            </a:r>
          </a:p>
          <a:p>
            <a:endParaRPr lang="es-EC" dirty="0"/>
          </a:p>
          <a:p>
            <a:pPr lvl="2"/>
            <a:r>
              <a:rPr lang="es-EC" dirty="0" err="1"/>
              <a:t>if</a:t>
            </a:r>
            <a:r>
              <a:rPr lang="es-EC" dirty="0"/>
              <a:t> (</a:t>
            </a:r>
            <a:r>
              <a:rPr lang="es-EC" dirty="0" err="1"/>
              <a:t>dataObject.getFullYear</a:t>
            </a:r>
            <a:r>
              <a:rPr lang="es-EC" dirty="0"/>
              <a:t>() !== </a:t>
            </a:r>
            <a:r>
              <a:rPr lang="es-EC" dirty="0" err="1"/>
              <a:t>year</a:t>
            </a:r>
            <a:r>
              <a:rPr lang="es-EC" dirty="0"/>
              <a:t> &amp;&amp; </a:t>
            </a:r>
            <a:r>
              <a:rPr lang="es-EC" dirty="0" err="1"/>
              <a:t>dataObject.getMonth</a:t>
            </a:r>
            <a:r>
              <a:rPr lang="es-EC" dirty="0"/>
              <a:t>() !== </a:t>
            </a:r>
            <a:r>
              <a:rPr lang="es-EC" dirty="0" err="1"/>
              <a:t>month</a:t>
            </a:r>
            <a:r>
              <a:rPr lang="es-EC" dirty="0"/>
              <a:t> &amp;&amp; </a:t>
            </a:r>
            <a:r>
              <a:rPr lang="es-EC" dirty="0" err="1"/>
              <a:t>dataObject.getDate</a:t>
            </a:r>
            <a:r>
              <a:rPr lang="es-EC" dirty="0"/>
              <a:t>() !== </a:t>
            </a:r>
            <a:r>
              <a:rPr lang="es-EC" dirty="0" err="1"/>
              <a:t>day</a:t>
            </a:r>
            <a:r>
              <a:rPr lang="es-EC" dirty="0"/>
              <a:t>) {</a:t>
            </a:r>
          </a:p>
          <a:p>
            <a:pPr lvl="2"/>
            <a:r>
              <a:rPr lang="es-EC" dirty="0"/>
              <a:t>	</a:t>
            </a:r>
            <a:r>
              <a:rPr lang="es-EC" dirty="0" err="1"/>
              <a:t>alert</a:t>
            </a:r>
            <a:r>
              <a:rPr lang="es-EC" dirty="0"/>
              <a:t> ("La fecha es incorrecta");</a:t>
            </a:r>
          </a:p>
          <a:p>
            <a:pPr lvl="2"/>
            <a:r>
              <a:rPr lang="es-EC" dirty="0"/>
              <a:t>	</a:t>
            </a:r>
            <a:r>
              <a:rPr lang="es-EC" dirty="0" err="1"/>
              <a:t>return</a:t>
            </a:r>
            <a:r>
              <a:rPr lang="es-EC" dirty="0"/>
              <a:t> false; </a:t>
            </a:r>
          </a:p>
          <a:p>
            <a:pPr lvl="2"/>
            <a:r>
              <a:rPr lang="es-EC" dirty="0"/>
              <a:t>}</a:t>
            </a:r>
          </a:p>
          <a:p>
            <a:pPr lvl="2"/>
            <a:r>
              <a:rPr lang="es-EC" dirty="0" err="1"/>
              <a:t>return</a:t>
            </a:r>
            <a:r>
              <a:rPr lang="es-EC" dirty="0"/>
              <a:t> true;</a:t>
            </a:r>
          </a:p>
        </p:txBody>
      </p:sp>
    </p:spTree>
    <p:extLst>
      <p:ext uri="{BB962C8B-B14F-4D97-AF65-F5344CB8AC3E}">
        <p14:creationId xmlns:p14="http://schemas.microsoft.com/office/powerpoint/2010/main" val="27202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B7C05-99A5-42FF-9C61-3963996F50C9}"/>
              </a:ext>
            </a:extLst>
          </p:cNvPr>
          <p:cNvSpPr txBox="1"/>
          <p:nvPr/>
        </p:nvSpPr>
        <p:spPr>
          <a:xfrm>
            <a:off x="675861" y="1290216"/>
            <a:ext cx="100981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 &lt;p&gt;&lt;input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checkbox</a:t>
            </a:r>
            <a:r>
              <a:rPr lang="es-EC" dirty="0"/>
              <a:t>" </a:t>
            </a:r>
            <a:r>
              <a:rPr lang="es-EC" dirty="0" err="1"/>
              <a:t>name</a:t>
            </a:r>
            <a:r>
              <a:rPr lang="es-EC" dirty="0"/>
              <a:t>="Web" </a:t>
            </a:r>
            <a:r>
              <a:rPr lang="es-EC" dirty="0" err="1"/>
              <a:t>value</a:t>
            </a:r>
            <a:r>
              <a:rPr lang="es-EC" dirty="0"/>
              <a:t>="gusta" id="</a:t>
            </a:r>
            <a:r>
              <a:rPr lang="es-EC" dirty="0" err="1"/>
              <a:t>check</a:t>
            </a:r>
            <a:r>
              <a:rPr lang="es-EC" dirty="0"/>
              <a:t>"&gt; Aplicaciones Web&lt;</a:t>
            </a:r>
            <a:r>
              <a:rPr lang="es-EC" dirty="0" err="1"/>
              <a:t>br</a:t>
            </a:r>
            <a:r>
              <a:rPr lang="es-EC" dirty="0"/>
              <a:t>&gt;</a:t>
            </a:r>
          </a:p>
          <a:p>
            <a:r>
              <a:rPr lang="es-EC" dirty="0"/>
              <a:t>&lt;input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checkbox</a:t>
            </a:r>
            <a:r>
              <a:rPr lang="es-EC" dirty="0"/>
              <a:t>" </a:t>
            </a:r>
            <a:r>
              <a:rPr lang="es-EC" dirty="0" err="1"/>
              <a:t>name</a:t>
            </a:r>
            <a:r>
              <a:rPr lang="es-EC" dirty="0"/>
              <a:t>="base" </a:t>
            </a:r>
            <a:r>
              <a:rPr lang="es-EC" dirty="0" err="1"/>
              <a:t>value</a:t>
            </a:r>
            <a:r>
              <a:rPr lang="es-EC" dirty="0"/>
              <a:t>="gusta" id="</a:t>
            </a:r>
            <a:r>
              <a:rPr lang="es-EC" dirty="0" err="1"/>
              <a:t>check</a:t>
            </a:r>
            <a:r>
              <a:rPr lang="es-EC" dirty="0"/>
              <a:t>" &gt; Base de Datos&lt;</a:t>
            </a:r>
            <a:r>
              <a:rPr lang="es-EC" dirty="0" err="1"/>
              <a:t>br</a:t>
            </a:r>
            <a:r>
              <a:rPr lang="es-EC" dirty="0"/>
              <a:t>&gt;</a:t>
            </a:r>
          </a:p>
          <a:p>
            <a:r>
              <a:rPr lang="es-EC" dirty="0"/>
              <a:t>&lt;input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checkbox</a:t>
            </a:r>
            <a:r>
              <a:rPr lang="es-EC" dirty="0"/>
              <a:t>" </a:t>
            </a:r>
            <a:r>
              <a:rPr lang="es-EC" dirty="0" err="1"/>
              <a:t>name</a:t>
            </a:r>
            <a:r>
              <a:rPr lang="es-EC" dirty="0"/>
              <a:t>="aso" </a:t>
            </a:r>
            <a:r>
              <a:rPr lang="es-EC" dirty="0" err="1"/>
              <a:t>value</a:t>
            </a:r>
            <a:r>
              <a:rPr lang="es-EC" dirty="0"/>
              <a:t>="gusta" id="</a:t>
            </a:r>
            <a:r>
              <a:rPr lang="es-EC" dirty="0" err="1"/>
              <a:t>check</a:t>
            </a:r>
            <a:r>
              <a:rPr lang="es-EC" dirty="0"/>
              <a:t>" &gt; </a:t>
            </a:r>
            <a:r>
              <a:rPr lang="es-EC" dirty="0" err="1"/>
              <a:t>Aplicaicon</a:t>
            </a:r>
            <a:r>
              <a:rPr lang="es-EC" dirty="0"/>
              <a:t> de Sistemas Operativos 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DE52-3CF2-41B2-97F3-9FEF57A8AD86}"/>
              </a:ext>
            </a:extLst>
          </p:cNvPr>
          <p:cNvSpPr txBox="1"/>
          <p:nvPr/>
        </p:nvSpPr>
        <p:spPr>
          <a:xfrm>
            <a:off x="2544417" y="265129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 valor5 =</a:t>
            </a:r>
            <a:r>
              <a:rPr lang="es-EC" dirty="0" err="1"/>
              <a:t>document.getElementById</a:t>
            </a:r>
            <a:r>
              <a:rPr lang="es-EC" dirty="0"/>
              <a:t>('</a:t>
            </a:r>
            <a:r>
              <a:rPr lang="es-EC" dirty="0" err="1"/>
              <a:t>check</a:t>
            </a:r>
            <a:r>
              <a:rPr lang="es-EC" dirty="0"/>
              <a:t>').</a:t>
            </a:r>
            <a:r>
              <a:rPr lang="es-EC" dirty="0" err="1"/>
              <a:t>value</a:t>
            </a:r>
            <a:r>
              <a:rPr lang="es-EC" dirty="0"/>
              <a:t>;</a:t>
            </a:r>
          </a:p>
          <a:p>
            <a:endParaRPr lang="es-EC" dirty="0"/>
          </a:p>
          <a:p>
            <a:r>
              <a:rPr lang="es-ES" dirty="0" err="1"/>
              <a:t>if</a:t>
            </a:r>
            <a:r>
              <a:rPr lang="es-ES" dirty="0"/>
              <a:t>( !valor5.checked ) { </a:t>
            </a:r>
          </a:p>
          <a:p>
            <a:r>
              <a:rPr lang="es-ES" dirty="0"/>
              <a:t>    	</a:t>
            </a:r>
            <a:r>
              <a:rPr lang="es-ES" dirty="0" err="1"/>
              <a:t>alert</a:t>
            </a:r>
            <a:r>
              <a:rPr lang="es-ES" dirty="0"/>
              <a:t> ("No se ha seleccionado ninguna </a:t>
            </a:r>
            <a:r>
              <a:rPr lang="es-ES" dirty="0" err="1"/>
              <a:t>opcion</a:t>
            </a:r>
            <a:r>
              <a:rPr lang="es-ES" dirty="0"/>
              <a:t>");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 </a:t>
            </a:r>
            <a:endParaRPr lang="es-EC" dirty="0"/>
          </a:p>
          <a:p>
            <a:r>
              <a:rPr lang="es-EC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864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BEA2B7-6B64-4AD2-BE55-22CDB295FABE}"/>
              </a:ext>
            </a:extLst>
          </p:cNvPr>
          <p:cNvSpPr txBox="1"/>
          <p:nvPr/>
        </p:nvSpPr>
        <p:spPr>
          <a:xfrm>
            <a:off x="2319131" y="1824983"/>
            <a:ext cx="87729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 valor8 =</a:t>
            </a:r>
            <a:r>
              <a:rPr lang="es-EC" dirty="0" err="1"/>
              <a:t>document.getElementById</a:t>
            </a:r>
            <a:r>
              <a:rPr lang="es-EC" dirty="0"/>
              <a:t>('contra1').</a:t>
            </a:r>
            <a:r>
              <a:rPr lang="es-EC" dirty="0" err="1"/>
              <a:t>value</a:t>
            </a:r>
            <a:r>
              <a:rPr lang="es-EC" dirty="0"/>
              <a:t>;</a:t>
            </a:r>
          </a:p>
          <a:p>
            <a:r>
              <a:rPr lang="es-EC" dirty="0"/>
              <a:t>valor9 =</a:t>
            </a:r>
            <a:r>
              <a:rPr lang="es-EC" dirty="0" err="1"/>
              <a:t>document.getElementById</a:t>
            </a:r>
            <a:r>
              <a:rPr lang="es-EC" dirty="0"/>
              <a:t>('contra2').</a:t>
            </a:r>
            <a:r>
              <a:rPr lang="es-EC" dirty="0" err="1"/>
              <a:t>value</a:t>
            </a:r>
            <a:r>
              <a:rPr lang="es-EC" dirty="0"/>
              <a:t>;</a:t>
            </a:r>
          </a:p>
          <a:p>
            <a:pPr lvl="1"/>
            <a:r>
              <a:rPr lang="es-EC" dirty="0" err="1"/>
              <a:t>if</a:t>
            </a:r>
            <a:r>
              <a:rPr lang="es-EC" dirty="0"/>
              <a:t> (valor8 != valor9) {</a:t>
            </a:r>
          </a:p>
          <a:p>
            <a:pPr lvl="1"/>
            <a:r>
              <a:rPr lang="es-EC" dirty="0"/>
              <a:t>         </a:t>
            </a:r>
            <a:r>
              <a:rPr lang="es-EC" dirty="0" err="1"/>
              <a:t>alert</a:t>
            </a:r>
            <a:r>
              <a:rPr lang="es-EC" dirty="0"/>
              <a:t>("Las </a:t>
            </a:r>
            <a:r>
              <a:rPr lang="es-EC" dirty="0" err="1"/>
              <a:t>passwords</a:t>
            </a:r>
            <a:r>
              <a:rPr lang="es-EC" dirty="0"/>
              <a:t> deben de coincidir");</a:t>
            </a:r>
          </a:p>
          <a:p>
            <a:pPr lvl="1"/>
            <a:r>
              <a:rPr lang="es-EC" dirty="0"/>
              <a:t>         </a:t>
            </a:r>
            <a:r>
              <a:rPr lang="es-EC" dirty="0" err="1"/>
              <a:t>return</a:t>
            </a:r>
            <a:r>
              <a:rPr lang="es-EC" dirty="0"/>
              <a:t> false;</a:t>
            </a:r>
          </a:p>
          <a:p>
            <a:pPr lvl="1"/>
            <a:r>
              <a:rPr lang="es-EC" dirty="0"/>
              <a:t>}</a:t>
            </a:r>
          </a:p>
          <a:p>
            <a:endParaRPr lang="es-EC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0CD5-70F3-4F14-B472-7847F024DE82}"/>
              </a:ext>
            </a:extLst>
          </p:cNvPr>
          <p:cNvSpPr txBox="1"/>
          <p:nvPr/>
        </p:nvSpPr>
        <p:spPr>
          <a:xfrm>
            <a:off x="0" y="627608"/>
            <a:ext cx="12337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Contraseña:&lt;input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password</a:t>
            </a:r>
            <a:r>
              <a:rPr lang="es-EC" dirty="0"/>
              <a:t>" </a:t>
            </a:r>
            <a:r>
              <a:rPr lang="es-EC" dirty="0" err="1"/>
              <a:t>name</a:t>
            </a:r>
            <a:r>
              <a:rPr lang="es-EC" dirty="0"/>
              <a:t>="contraseña" id="contra1"  </a:t>
            </a:r>
            <a:r>
              <a:rPr lang="es-EC" dirty="0" err="1"/>
              <a:t>placeholder</a:t>
            </a:r>
            <a:r>
              <a:rPr lang="es-EC" dirty="0"/>
              <a:t>="Ingrese tu contraseña“&gt;&lt; </a:t>
            </a:r>
            <a:r>
              <a:rPr lang="es-EC" dirty="0" err="1"/>
              <a:t>br</a:t>
            </a:r>
            <a:r>
              <a:rPr lang="es-EC" dirty="0"/>
              <a:t>&gt;&lt;/</a:t>
            </a:r>
            <a:r>
              <a:rPr lang="es-EC" dirty="0" err="1"/>
              <a:t>br</a:t>
            </a:r>
            <a:r>
              <a:rPr lang="es-EC" dirty="0"/>
              <a:t>&gt;</a:t>
            </a:r>
          </a:p>
          <a:p>
            <a:r>
              <a:rPr lang="es-EC" dirty="0"/>
              <a:t>Contraseña:&lt;input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password</a:t>
            </a:r>
            <a:r>
              <a:rPr lang="es-EC" dirty="0"/>
              <a:t>" </a:t>
            </a:r>
            <a:r>
              <a:rPr lang="es-EC" dirty="0" err="1"/>
              <a:t>name</a:t>
            </a:r>
            <a:r>
              <a:rPr lang="es-EC" dirty="0"/>
              <a:t>="contraseña" id="contra2" </a:t>
            </a:r>
            <a:r>
              <a:rPr lang="es-EC" dirty="0" err="1"/>
              <a:t>placeholder</a:t>
            </a:r>
            <a:r>
              <a:rPr lang="es-EC" dirty="0"/>
              <a:t>="Ingrese de nuevo la contraseña“&gt;&lt; </a:t>
            </a:r>
            <a:r>
              <a:rPr lang="es-EC" dirty="0" err="1"/>
              <a:t>br</a:t>
            </a:r>
            <a:r>
              <a:rPr lang="es-EC" dirty="0"/>
              <a:t>&gt;&lt;/</a:t>
            </a:r>
            <a:r>
              <a:rPr lang="es-EC" dirty="0" err="1"/>
              <a:t>br</a:t>
            </a:r>
            <a:r>
              <a:rPr lang="es-EC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147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560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JOSSELYN STEFANY MACIAS PICO</dc:creator>
  <cp:lastModifiedBy>JOSSELYN STEFANY MACIAS PICO</cp:lastModifiedBy>
  <cp:revision>1</cp:revision>
  <dcterms:created xsi:type="dcterms:W3CDTF">2020-12-07T19:02:35Z</dcterms:created>
  <dcterms:modified xsi:type="dcterms:W3CDTF">2020-12-07T20:02:13Z</dcterms:modified>
</cp:coreProperties>
</file>