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3"/>
  </p:notesMasterIdLst>
  <p:sldIdLst>
    <p:sldId id="275" r:id="rId2"/>
    <p:sldId id="267" r:id="rId3"/>
    <p:sldId id="263" r:id="rId4"/>
    <p:sldId id="258" r:id="rId5"/>
    <p:sldId id="261" r:id="rId6"/>
    <p:sldId id="262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0"/>
    <a:srgbClr val="C7D4ED"/>
    <a:srgbClr val="CCDAEC"/>
    <a:srgbClr val="3584CB"/>
    <a:srgbClr val="FFDE7C"/>
    <a:srgbClr val="FFC000"/>
    <a:srgbClr val="FEBF00"/>
    <a:srgbClr val="4472C4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FB9B4-63A7-431F-BB60-BB862F3BA34F}" v="1" dt="2021-01-12T21:32:27.707"/>
    <p1510:client id="{B0506184-0F78-465C-9230-78C78E1048DA}" v="18" dt="2021-01-05T20:41:04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6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B0408-4DE5-4638-8685-102B7D19EF5E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8851EADF-6403-45C4-8266-871BFA6D3EEE}">
      <dgm:prSet phldrT="[Texto]" custT="1"/>
      <dgm:spPr/>
      <dgm:t>
        <a:bodyPr/>
        <a:lstStyle/>
        <a:p>
          <a:pPr algn="ctr"/>
          <a:r>
            <a:rPr lang="es-EC" sz="1200" b="1" dirty="0">
              <a:latin typeface="Arial" panose="020B0604020202020204" pitchFamily="34" charset="0"/>
              <a:cs typeface="Arial" panose="020B0604020202020204" pitchFamily="34" charset="0"/>
            </a:rPr>
            <a:t>Principios guías</a:t>
          </a:r>
        </a:p>
      </dgm:t>
    </dgm:pt>
    <dgm:pt modelId="{54AF12F9-B289-4DD8-8099-1F3941DCE6C4}" type="parTrans" cxnId="{2B0422BE-1BE8-4713-A36E-C6EA221072C5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3066DA-2F64-4531-A48D-5339AB3A4EED}" type="sibTrans" cxnId="{2B0422BE-1BE8-4713-A36E-C6EA221072C5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84E60B-C7C6-478F-9230-30A627975E20}">
      <dgm:prSet phldrT="[Texto]"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b="1" dirty="0">
              <a:latin typeface="Arial" panose="020B0604020202020204" pitchFamily="34" charset="0"/>
              <a:cs typeface="Arial" panose="020B0604020202020204" pitchFamily="34" charset="0"/>
            </a:rPr>
            <a:t>Gobierno</a:t>
          </a:r>
        </a:p>
      </dgm:t>
    </dgm:pt>
    <dgm:pt modelId="{E16B37D6-C92D-44B2-8EAC-2A6E861BD389}" type="parTrans" cxnId="{FA12EDD0-E9FB-412C-9EFD-49ED6C85F89D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9A559-8729-40BD-B851-7EAB9B3399FF}" type="sibTrans" cxnId="{FA12EDD0-E9FB-412C-9EFD-49ED6C85F89D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A94342-25AF-4B73-9119-64E2B9BCC100}">
      <dgm:prSet phldrT="[Texto]" custT="1"/>
      <dgm:spPr/>
      <dgm:t>
        <a:bodyPr/>
        <a:lstStyle/>
        <a:p>
          <a:pPr algn="ctr"/>
          <a:r>
            <a:rPr lang="es-EC" sz="1200" b="1">
              <a:latin typeface="Arial" panose="020B0604020202020204" pitchFamily="34" charset="0"/>
              <a:cs typeface="Arial" panose="020B0604020202020204" pitchFamily="34" charset="0"/>
            </a:rPr>
            <a:t>Cadena de valor del servicio</a:t>
          </a:r>
        </a:p>
      </dgm:t>
    </dgm:pt>
    <dgm:pt modelId="{E554330A-EAE2-40E2-B3FA-EF3C818D07C0}" type="parTrans" cxnId="{B560B918-FC76-46F6-9EA0-FC3D8A601508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E098C1-9BF8-4633-A38B-4ACCC655FAAE}" type="sibTrans" cxnId="{B560B918-FC76-46F6-9EA0-FC3D8A601508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48816D-1C31-4595-A612-DC75A4825B59}">
      <dgm:prSet phldrT="[Texto]" custT="1"/>
      <dgm:spPr/>
      <dgm:t>
        <a:bodyPr/>
        <a:lstStyle/>
        <a:p>
          <a:pPr algn="ctr"/>
          <a:r>
            <a:rPr lang="es-EC" sz="1200" b="1">
              <a:latin typeface="Arial" panose="020B0604020202020204" pitchFamily="34" charset="0"/>
              <a:cs typeface="Arial" panose="020B0604020202020204" pitchFamily="34" charset="0"/>
            </a:rPr>
            <a:t>Mejora continua</a:t>
          </a:r>
        </a:p>
      </dgm:t>
    </dgm:pt>
    <dgm:pt modelId="{E2BD32B1-32E1-441F-8D07-33C0CC323E2A}" type="parTrans" cxnId="{167A31B3-E2D8-4FCD-8F73-A2D87A206FC9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E2BC26-2E59-46B0-BA5E-3E3BEC64B3D4}" type="sibTrans" cxnId="{167A31B3-E2D8-4FCD-8F73-A2D87A206FC9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828565-C25C-4FDD-983F-1B861BAB9DE8}">
      <dgm:prSet phldrT="[Texto]" custT="1"/>
      <dgm:spPr/>
      <dgm:t>
        <a:bodyPr/>
        <a:lstStyle/>
        <a:p>
          <a:pPr algn="ctr"/>
          <a:r>
            <a:rPr lang="es-EC" sz="1200" b="1">
              <a:latin typeface="Arial" panose="020B0604020202020204" pitchFamily="34" charset="0"/>
              <a:cs typeface="Arial" panose="020B0604020202020204" pitchFamily="34" charset="0"/>
            </a:rPr>
            <a:t>Practicas</a:t>
          </a:r>
        </a:p>
      </dgm:t>
    </dgm:pt>
    <dgm:pt modelId="{47803F93-E5F2-4648-BE09-B0FD0AC6292F}" type="parTrans" cxnId="{DA2B2C60-927B-4EB5-A923-9025B92D20C4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28BB-BA42-4C97-A8C1-6947C93153D2}" type="sibTrans" cxnId="{DA2B2C60-927B-4EB5-A923-9025B92D20C4}">
      <dgm:prSet/>
      <dgm:spPr/>
      <dgm:t>
        <a:bodyPr/>
        <a:lstStyle/>
        <a:p>
          <a:pPr algn="ctr"/>
          <a:endParaRPr lang="es-EC" sz="2000" b="1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F7A88B-FE98-4059-B953-D1EC6A731BE4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Recomendaciones</a:t>
          </a:r>
        </a:p>
      </dgm:t>
    </dgm:pt>
    <dgm:pt modelId="{984957A9-59B1-4B31-88B3-D4A9692F763A}" type="parTrans" cxnId="{0E652048-97FC-4E72-ACC3-B2B7F13AFBC5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7E65805-4850-4FA2-813D-C46966E5AC25}" type="sibTrans" cxnId="{0E652048-97FC-4E72-ACC3-B2B7F13AFBC5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A882DA9-8182-4158-BC59-F5946425F786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Objetivos</a:t>
          </a:r>
        </a:p>
      </dgm:t>
    </dgm:pt>
    <dgm:pt modelId="{B2BAD6E1-637C-4F6D-9BF4-CE44C994311E}" type="parTrans" cxnId="{DBBEA5E0-1AF0-41A2-8405-1EF0A744941A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E5E9916-47AF-412E-B89D-5EF857E3E0B8}" type="sibTrans" cxnId="{DBBEA5E0-1AF0-41A2-8405-1EF0A744941A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DAE30D4-630A-44D7-989F-382ACAE39330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Estrategias</a:t>
          </a:r>
        </a:p>
      </dgm:t>
    </dgm:pt>
    <dgm:pt modelId="{DF9D42D3-0EE1-480B-9DD5-9E4798B58B0D}" type="parTrans" cxnId="{B3FF61DE-DF34-4ABC-8EB2-FCFCF97006F1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69CC3DD-3646-4BB4-98E7-36411EE58E0D}" type="sibTrans" cxnId="{B3FF61DE-DF34-4ABC-8EB2-FCFCF97006F1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8DCBF29-7C7A-4544-8670-8C8EA5826954}">
      <dgm:prSet phldrT="[Texto]" custT="1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EC" sz="11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0852E-825A-48D8-8529-2736ED11B421}" type="parTrans" cxnId="{D5327F12-69BF-448B-95AC-EF1B1EB106E2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F252366-1C36-4F30-9A43-A065F43A48E7}" type="sibTrans" cxnId="{D5327F12-69BF-448B-95AC-EF1B1EB106E2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06A024E-EB62-4674-80D8-1DCCF8EB460E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Actividades interconectadas</a:t>
          </a:r>
        </a:p>
      </dgm:t>
    </dgm:pt>
    <dgm:pt modelId="{34353DE6-8D1B-4DD6-BCA2-2E86AF017458}" type="parTrans" cxnId="{7706D41F-9611-4111-86B3-162EF54746A5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16A54E0-655D-468F-9C2B-C6522B3582F8}" type="sibTrans" cxnId="{7706D41F-9611-4111-86B3-162EF54746A5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B5FBDE1-16E6-409D-B58D-35EB8A7B6B6B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Producto valioso</a:t>
          </a:r>
        </a:p>
      </dgm:t>
    </dgm:pt>
    <dgm:pt modelId="{2745B0E0-4558-470A-B3A4-BF77FC4C05FF}" type="parTrans" cxnId="{D8A0D513-A759-4E5A-8330-9437CB7029BC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9DE33C7-2B53-48BF-A3DF-74CC4E7DB884}" type="sibTrans" cxnId="{D8A0D513-A759-4E5A-8330-9437CB7029BC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2FAAF4B-EF63-405B-9D4B-14A1A3BF6AF2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Facilitar valor</a:t>
          </a:r>
        </a:p>
      </dgm:t>
    </dgm:pt>
    <dgm:pt modelId="{0DF118B2-3CF6-43E7-94F0-8CBB424860C8}" type="parTrans" cxnId="{DF20B3EF-BEDB-4D6D-B57C-FB0686A1BA2F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6708005-44C2-40F5-A5BC-F22CA13C8595}" type="sibTrans" cxnId="{DF20B3EF-BEDB-4D6D-B57C-FB0686A1BA2F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3B61AED-FC86-4687-AF1F-CBB0A1FCF66E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</a:p>
      </dgm:t>
    </dgm:pt>
    <dgm:pt modelId="{9A3B7CDB-B069-426D-8387-28801F855C81}" type="parTrans" cxnId="{1BB5ED67-BB13-41EA-8218-0E4FD1DFFAF9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CB9069D-EB60-4120-838F-8C5503FAAAF4}" type="sibTrans" cxnId="{1BB5ED67-BB13-41EA-8218-0E4FD1DFFAF9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AAA8461-2F8C-40B7-A689-A7542B762555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Objetivo</a:t>
          </a:r>
        </a:p>
      </dgm:t>
    </dgm:pt>
    <dgm:pt modelId="{EF7D6FC9-196E-44FF-A15A-A0B78AD1FBF0}" type="parTrans" cxnId="{D8A6DFE9-3BC4-4598-AD37-5EA62702E1A7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1468BB2-B15D-4E6F-8672-58616032FD1A}" type="sibTrans" cxnId="{D8A6DFE9-3BC4-4598-AD37-5EA62702E1A7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E6E29AF-CAC7-4CBA-9825-1F6D27327D59}">
      <dgm:prSet phldrT="[Texto]" custT="1"/>
      <dgm:spPr/>
      <dgm:t>
        <a:bodyPr/>
        <a:lstStyle/>
        <a:p>
          <a:pPr algn="l"/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Cumplir desempeño</a:t>
          </a:r>
        </a:p>
      </dgm:t>
    </dgm:pt>
    <dgm:pt modelId="{6F017CE4-1068-4FF0-B948-A421E5F58EFB}" type="parTrans" cxnId="{B4EDAB10-02A3-4378-83EE-9917311104FA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D6833F-3931-466E-AA73-AA66BA7FEA5A}" type="sibTrans" cxnId="{B4EDAB10-02A3-4378-83EE-9917311104FA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C729159-A151-4D43-A107-B2CC611D5C57}">
      <dgm:prSet phldrT="[Texto]" custT="1"/>
      <dgm:spPr/>
      <dgm:t>
        <a:bodyPr/>
        <a:lstStyle/>
        <a:p>
          <a:pPr algn="l"/>
          <a:r>
            <a:rPr lang="es-EC" sz="1100" b="0" dirty="0">
              <a:latin typeface="Arial" panose="020B0604020202020204" pitchFamily="34" charset="0"/>
              <a:cs typeface="Arial" panose="020B0604020202020204" pitchFamily="34" charset="0"/>
            </a:rPr>
            <a:t>Gestión productos y servicios</a:t>
          </a:r>
        </a:p>
      </dgm:t>
    </dgm:pt>
    <dgm:pt modelId="{17EB4B88-EAC8-4B80-995D-CA1410338F29}" type="parTrans" cxnId="{0ABA6028-EE89-45FE-9D8F-D7867FABD2F1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9B1221A-E477-4724-93D6-2A5DBD80FDD7}" type="sibTrans" cxnId="{0ABA6028-EE89-45FE-9D8F-D7867FABD2F1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A15FE19-0BC8-4B9B-9EEF-6EF6BFB2D332}">
      <dgm:prSet phldrT="[Texto]" custT="1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Dirigida</a:t>
          </a:r>
        </a:p>
      </dgm:t>
    </dgm:pt>
    <dgm:pt modelId="{CFC9C631-D9DB-4987-840C-C9C9CEEC8C27}" type="parTrans" cxnId="{E00856F1-3EF5-4229-8183-91ACA1366CFF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56E7C2A-ED27-4224-B3C0-5C72F2F0A5D3}" type="sibTrans" cxnId="{E00856F1-3EF5-4229-8183-91ACA1366CFF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C6A785B-81A0-4837-9158-1019F0622846}">
      <dgm:prSet phldrT="[Texto]" custT="1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C" sz="1100" b="0">
              <a:latin typeface="Arial" panose="020B0604020202020204" pitchFamily="34" charset="0"/>
              <a:cs typeface="Arial" panose="020B0604020202020204" pitchFamily="34" charset="0"/>
            </a:rPr>
            <a:t>Controlada</a:t>
          </a:r>
        </a:p>
      </dgm:t>
    </dgm:pt>
    <dgm:pt modelId="{1DDA80CD-0DED-4FAC-A79F-036B6847B641}" type="parTrans" cxnId="{F6F78333-60DC-4DC3-B72E-9C331315DA72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942A44C-0A2A-4678-BA7A-11299C1C7998}" type="sibTrans" cxnId="{F6F78333-60DC-4DC3-B72E-9C331315DA72}">
      <dgm:prSet/>
      <dgm:spPr/>
      <dgm:t>
        <a:bodyPr/>
        <a:lstStyle/>
        <a:p>
          <a:endParaRPr lang="es-EC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7AA127B-E51B-4D7B-8781-704B9A38EA3A}" type="pres">
      <dgm:prSet presAssocID="{B19B0408-4DE5-4638-8685-102B7D19EF5E}" presName="Name0" presStyleCnt="0">
        <dgm:presLayoutVars>
          <dgm:dir/>
          <dgm:animLvl val="lvl"/>
          <dgm:resizeHandles val="exact"/>
        </dgm:presLayoutVars>
      </dgm:prSet>
      <dgm:spPr/>
    </dgm:pt>
    <dgm:pt modelId="{B84BECDD-92B9-4083-ADF0-C781733553F1}" type="pres">
      <dgm:prSet presAssocID="{8851EADF-6403-45C4-8266-871BFA6D3EEE}" presName="vertFlow" presStyleCnt="0"/>
      <dgm:spPr/>
    </dgm:pt>
    <dgm:pt modelId="{3E25C510-F7C3-4C56-9B70-DAD60C4618A5}" type="pres">
      <dgm:prSet presAssocID="{8851EADF-6403-45C4-8266-871BFA6D3EEE}" presName="header" presStyleLbl="node1" presStyleIdx="0" presStyleCnt="5"/>
      <dgm:spPr/>
    </dgm:pt>
    <dgm:pt modelId="{26C4917D-131A-4C43-BA82-0671ABDBA558}" type="pres">
      <dgm:prSet presAssocID="{984957A9-59B1-4B31-88B3-D4A9692F763A}" presName="parTrans" presStyleLbl="sibTrans2D1" presStyleIdx="0" presStyleCnt="13"/>
      <dgm:spPr/>
    </dgm:pt>
    <dgm:pt modelId="{41B53524-5BEB-4ACE-AFAE-1371CBF803EF}" type="pres">
      <dgm:prSet presAssocID="{E7F7A88B-FE98-4059-B953-D1EC6A731BE4}" presName="child" presStyleLbl="alignAccFollowNode1" presStyleIdx="0" presStyleCnt="13">
        <dgm:presLayoutVars>
          <dgm:chMax val="0"/>
          <dgm:bulletEnabled val="1"/>
        </dgm:presLayoutVars>
      </dgm:prSet>
      <dgm:spPr/>
    </dgm:pt>
    <dgm:pt modelId="{54D28C1C-EAF9-4695-9142-0BC867766815}" type="pres">
      <dgm:prSet presAssocID="{67E65805-4850-4FA2-813D-C46966E5AC25}" presName="sibTrans" presStyleLbl="sibTrans2D1" presStyleIdx="1" presStyleCnt="13"/>
      <dgm:spPr/>
    </dgm:pt>
    <dgm:pt modelId="{F002FCCE-5CEB-4CBF-A706-3D19CFFB32B9}" type="pres">
      <dgm:prSet presAssocID="{6A882DA9-8182-4158-BC59-F5946425F786}" presName="child" presStyleLbl="alignAccFollowNode1" presStyleIdx="1" presStyleCnt="13">
        <dgm:presLayoutVars>
          <dgm:chMax val="0"/>
          <dgm:bulletEnabled val="1"/>
        </dgm:presLayoutVars>
      </dgm:prSet>
      <dgm:spPr/>
    </dgm:pt>
    <dgm:pt modelId="{8E3E73B7-67E1-4572-AFA0-0F5062309782}" type="pres">
      <dgm:prSet presAssocID="{5E5E9916-47AF-412E-B89D-5EF857E3E0B8}" presName="sibTrans" presStyleLbl="sibTrans2D1" presStyleIdx="2" presStyleCnt="13"/>
      <dgm:spPr/>
    </dgm:pt>
    <dgm:pt modelId="{996AEAED-4BFF-45C2-9FDB-D5656FDB1350}" type="pres">
      <dgm:prSet presAssocID="{0DAE30D4-630A-44D7-989F-382ACAE39330}" presName="child" presStyleLbl="alignAccFollowNode1" presStyleIdx="2" presStyleCnt="13">
        <dgm:presLayoutVars>
          <dgm:chMax val="0"/>
          <dgm:bulletEnabled val="1"/>
        </dgm:presLayoutVars>
      </dgm:prSet>
      <dgm:spPr/>
    </dgm:pt>
    <dgm:pt modelId="{65AEABEB-8030-4FAD-AAB6-48E2843DF133}" type="pres">
      <dgm:prSet presAssocID="{8851EADF-6403-45C4-8266-871BFA6D3EEE}" presName="hSp" presStyleCnt="0"/>
      <dgm:spPr/>
    </dgm:pt>
    <dgm:pt modelId="{0DA40932-C500-46C8-9553-B12511685F9E}" type="pres">
      <dgm:prSet presAssocID="{BC84E60B-C7C6-478F-9230-30A627975E20}" presName="vertFlow" presStyleCnt="0"/>
      <dgm:spPr/>
    </dgm:pt>
    <dgm:pt modelId="{95EC752A-C923-4705-AA6B-96FAA5EE2E9E}" type="pres">
      <dgm:prSet presAssocID="{BC84E60B-C7C6-478F-9230-30A627975E20}" presName="header" presStyleLbl="node1" presStyleIdx="1" presStyleCnt="5"/>
      <dgm:spPr/>
    </dgm:pt>
    <dgm:pt modelId="{FCE135C6-1336-4221-9109-FE849BB9D030}" type="pres">
      <dgm:prSet presAssocID="{83B0852E-825A-48D8-8529-2736ED11B421}" presName="parTrans" presStyleLbl="sibTrans2D1" presStyleIdx="3" presStyleCnt="13"/>
      <dgm:spPr/>
    </dgm:pt>
    <dgm:pt modelId="{7442514F-0F53-4FB5-AB45-D36C4B16B36D}" type="pres">
      <dgm:prSet presAssocID="{C8DCBF29-7C7A-4544-8670-8C8EA5826954}" presName="child" presStyleLbl="alignAccFollowNode1" presStyleIdx="3" presStyleCnt="13">
        <dgm:presLayoutVars>
          <dgm:chMax val="0"/>
          <dgm:bulletEnabled val="1"/>
        </dgm:presLayoutVars>
      </dgm:prSet>
      <dgm:spPr/>
    </dgm:pt>
    <dgm:pt modelId="{B196DD1D-FD14-45D3-814D-3AFF8F714E27}" type="pres">
      <dgm:prSet presAssocID="{BF252366-1C36-4F30-9A43-A065F43A48E7}" presName="sibTrans" presStyleLbl="sibTrans2D1" presStyleIdx="4" presStyleCnt="13"/>
      <dgm:spPr/>
    </dgm:pt>
    <dgm:pt modelId="{114D850A-B15B-4947-94A2-188001905CF5}" type="pres">
      <dgm:prSet presAssocID="{BA15FE19-0BC8-4B9B-9EEF-6EF6BFB2D332}" presName="child" presStyleLbl="alignAccFollowNode1" presStyleIdx="4" presStyleCnt="13">
        <dgm:presLayoutVars>
          <dgm:chMax val="0"/>
          <dgm:bulletEnabled val="1"/>
        </dgm:presLayoutVars>
      </dgm:prSet>
      <dgm:spPr/>
    </dgm:pt>
    <dgm:pt modelId="{9F7FF3CF-D9D1-4582-88BD-80B34DFA0E23}" type="pres">
      <dgm:prSet presAssocID="{756E7C2A-ED27-4224-B3C0-5C72F2F0A5D3}" presName="sibTrans" presStyleLbl="sibTrans2D1" presStyleIdx="5" presStyleCnt="13"/>
      <dgm:spPr/>
    </dgm:pt>
    <dgm:pt modelId="{2E208F95-3702-4854-AB98-5099755D81E0}" type="pres">
      <dgm:prSet presAssocID="{4C6A785B-81A0-4837-9158-1019F0622846}" presName="child" presStyleLbl="alignAccFollowNode1" presStyleIdx="5" presStyleCnt="13">
        <dgm:presLayoutVars>
          <dgm:chMax val="0"/>
          <dgm:bulletEnabled val="1"/>
        </dgm:presLayoutVars>
      </dgm:prSet>
      <dgm:spPr/>
    </dgm:pt>
    <dgm:pt modelId="{B9CBD848-66DA-4E14-83A2-9752241B84F0}" type="pres">
      <dgm:prSet presAssocID="{BC84E60B-C7C6-478F-9230-30A627975E20}" presName="hSp" presStyleCnt="0"/>
      <dgm:spPr/>
    </dgm:pt>
    <dgm:pt modelId="{72ED76AE-FF0B-49E5-9C4F-D12CFE473F00}" type="pres">
      <dgm:prSet presAssocID="{9AA94342-25AF-4B73-9119-64E2B9BCC100}" presName="vertFlow" presStyleCnt="0"/>
      <dgm:spPr/>
    </dgm:pt>
    <dgm:pt modelId="{294A0386-D636-4EE1-A134-F4BAC8B3FD22}" type="pres">
      <dgm:prSet presAssocID="{9AA94342-25AF-4B73-9119-64E2B9BCC100}" presName="header" presStyleLbl="node1" presStyleIdx="2" presStyleCnt="5"/>
      <dgm:spPr/>
    </dgm:pt>
    <dgm:pt modelId="{50267842-71BD-4443-84B3-304AF2F555CE}" type="pres">
      <dgm:prSet presAssocID="{34353DE6-8D1B-4DD6-BCA2-2E86AF017458}" presName="parTrans" presStyleLbl="sibTrans2D1" presStyleIdx="6" presStyleCnt="13"/>
      <dgm:spPr/>
    </dgm:pt>
    <dgm:pt modelId="{4989A7FE-9DDD-4AD1-BB22-64E6473F95F1}" type="pres">
      <dgm:prSet presAssocID="{F06A024E-EB62-4674-80D8-1DCCF8EB460E}" presName="child" presStyleLbl="alignAccFollowNode1" presStyleIdx="6" presStyleCnt="13">
        <dgm:presLayoutVars>
          <dgm:chMax val="0"/>
          <dgm:bulletEnabled val="1"/>
        </dgm:presLayoutVars>
      </dgm:prSet>
      <dgm:spPr/>
    </dgm:pt>
    <dgm:pt modelId="{6E21A58B-2846-463D-BF7F-4D6E7AD12EEA}" type="pres">
      <dgm:prSet presAssocID="{616A54E0-655D-468F-9C2B-C6522B3582F8}" presName="sibTrans" presStyleLbl="sibTrans2D1" presStyleIdx="7" presStyleCnt="13"/>
      <dgm:spPr/>
    </dgm:pt>
    <dgm:pt modelId="{8307F7F7-2259-45B1-BE46-FF1C6DBF626D}" type="pres">
      <dgm:prSet presAssocID="{AB5FBDE1-16E6-409D-B58D-35EB8A7B6B6B}" presName="child" presStyleLbl="alignAccFollowNode1" presStyleIdx="7" presStyleCnt="13">
        <dgm:presLayoutVars>
          <dgm:chMax val="0"/>
          <dgm:bulletEnabled val="1"/>
        </dgm:presLayoutVars>
      </dgm:prSet>
      <dgm:spPr/>
    </dgm:pt>
    <dgm:pt modelId="{C82EAC5C-483F-4F0F-B793-99E14B0E7BA4}" type="pres">
      <dgm:prSet presAssocID="{79DE33C7-2B53-48BF-A3DF-74CC4E7DB884}" presName="sibTrans" presStyleLbl="sibTrans2D1" presStyleIdx="8" presStyleCnt="13"/>
      <dgm:spPr/>
    </dgm:pt>
    <dgm:pt modelId="{D56FF9A4-4528-4C89-9F2F-B9EFE7F29EF7}" type="pres">
      <dgm:prSet presAssocID="{B2FAAF4B-EF63-405B-9D4B-14A1A3BF6AF2}" presName="child" presStyleLbl="alignAccFollowNode1" presStyleIdx="8" presStyleCnt="13">
        <dgm:presLayoutVars>
          <dgm:chMax val="0"/>
          <dgm:bulletEnabled val="1"/>
        </dgm:presLayoutVars>
      </dgm:prSet>
      <dgm:spPr/>
    </dgm:pt>
    <dgm:pt modelId="{D6271BF2-EFB2-41B3-AE0D-B3F45577AF11}" type="pres">
      <dgm:prSet presAssocID="{9AA94342-25AF-4B73-9119-64E2B9BCC100}" presName="hSp" presStyleCnt="0"/>
      <dgm:spPr/>
    </dgm:pt>
    <dgm:pt modelId="{D48429CA-AB41-4426-B795-5AF8CCA08D16}" type="pres">
      <dgm:prSet presAssocID="{FB828565-C25C-4FDD-983F-1B861BAB9DE8}" presName="vertFlow" presStyleCnt="0"/>
      <dgm:spPr/>
    </dgm:pt>
    <dgm:pt modelId="{3A0ED599-5C45-40D4-BE1C-E442DB5513E5}" type="pres">
      <dgm:prSet presAssocID="{FB828565-C25C-4FDD-983F-1B861BAB9DE8}" presName="header" presStyleLbl="node1" presStyleIdx="3" presStyleCnt="5"/>
      <dgm:spPr/>
    </dgm:pt>
    <dgm:pt modelId="{3C25D012-726E-449D-BF26-42AD7746C336}" type="pres">
      <dgm:prSet presAssocID="{9A3B7CDB-B069-426D-8387-28801F855C81}" presName="parTrans" presStyleLbl="sibTrans2D1" presStyleIdx="9" presStyleCnt="13"/>
      <dgm:spPr/>
    </dgm:pt>
    <dgm:pt modelId="{959985BB-6E59-4CFD-A0AD-1321C7E8B8A5}" type="pres">
      <dgm:prSet presAssocID="{23B61AED-FC86-4687-AF1F-CBB0A1FCF66E}" presName="child" presStyleLbl="alignAccFollowNode1" presStyleIdx="9" presStyleCnt="13">
        <dgm:presLayoutVars>
          <dgm:chMax val="0"/>
          <dgm:bulletEnabled val="1"/>
        </dgm:presLayoutVars>
      </dgm:prSet>
      <dgm:spPr/>
    </dgm:pt>
    <dgm:pt modelId="{90DACDB5-DEC7-4247-9658-78B5185E1D49}" type="pres">
      <dgm:prSet presAssocID="{DCB9069D-EB60-4120-838F-8C5503FAAAF4}" presName="sibTrans" presStyleLbl="sibTrans2D1" presStyleIdx="10" presStyleCnt="13"/>
      <dgm:spPr/>
    </dgm:pt>
    <dgm:pt modelId="{4F8B5879-7013-490E-94A6-4C7038A0411E}" type="pres">
      <dgm:prSet presAssocID="{8AAA8461-2F8C-40B7-A689-A7542B762555}" presName="child" presStyleLbl="alignAccFollowNode1" presStyleIdx="10" presStyleCnt="13">
        <dgm:presLayoutVars>
          <dgm:chMax val="0"/>
          <dgm:bulletEnabled val="1"/>
        </dgm:presLayoutVars>
      </dgm:prSet>
      <dgm:spPr/>
    </dgm:pt>
    <dgm:pt modelId="{B0800EB6-C995-4115-A6DC-9F64FAAD079C}" type="pres">
      <dgm:prSet presAssocID="{FB828565-C25C-4FDD-983F-1B861BAB9DE8}" presName="hSp" presStyleCnt="0"/>
      <dgm:spPr/>
    </dgm:pt>
    <dgm:pt modelId="{C199976A-FBF0-4CCA-9BAA-A41370B4F649}" type="pres">
      <dgm:prSet presAssocID="{9C48816D-1C31-4595-A612-DC75A4825B59}" presName="vertFlow" presStyleCnt="0"/>
      <dgm:spPr/>
    </dgm:pt>
    <dgm:pt modelId="{EDC7EA7E-F5E4-45B8-82F3-5489394E7AE3}" type="pres">
      <dgm:prSet presAssocID="{9C48816D-1C31-4595-A612-DC75A4825B59}" presName="header" presStyleLbl="node1" presStyleIdx="4" presStyleCnt="5"/>
      <dgm:spPr/>
    </dgm:pt>
    <dgm:pt modelId="{52836103-BE43-4429-8C54-8ED29A7B6E31}" type="pres">
      <dgm:prSet presAssocID="{6F017CE4-1068-4FF0-B948-A421E5F58EFB}" presName="parTrans" presStyleLbl="sibTrans2D1" presStyleIdx="11" presStyleCnt="13"/>
      <dgm:spPr/>
    </dgm:pt>
    <dgm:pt modelId="{05AB802C-3602-4C6C-ADAE-49003E0604B4}" type="pres">
      <dgm:prSet presAssocID="{2E6E29AF-CAC7-4CBA-9825-1F6D27327D59}" presName="child" presStyleLbl="alignAccFollowNode1" presStyleIdx="11" presStyleCnt="13">
        <dgm:presLayoutVars>
          <dgm:chMax val="0"/>
          <dgm:bulletEnabled val="1"/>
        </dgm:presLayoutVars>
      </dgm:prSet>
      <dgm:spPr/>
    </dgm:pt>
    <dgm:pt modelId="{461B2C14-F678-4569-9778-2670DFBA7A36}" type="pres">
      <dgm:prSet presAssocID="{18D6833F-3931-466E-AA73-AA66BA7FEA5A}" presName="sibTrans" presStyleLbl="sibTrans2D1" presStyleIdx="12" presStyleCnt="13"/>
      <dgm:spPr/>
    </dgm:pt>
    <dgm:pt modelId="{2CF9C796-2DAA-4A53-8F1C-5128BE4B74BD}" type="pres">
      <dgm:prSet presAssocID="{6C729159-A151-4D43-A107-B2CC611D5C57}" presName="child" presStyleLbl="alignAccFollowNode1" presStyleIdx="12" presStyleCnt="13">
        <dgm:presLayoutVars>
          <dgm:chMax val="0"/>
          <dgm:bulletEnabled val="1"/>
        </dgm:presLayoutVars>
      </dgm:prSet>
      <dgm:spPr/>
    </dgm:pt>
  </dgm:ptLst>
  <dgm:cxnLst>
    <dgm:cxn modelId="{64EC5C08-09A2-4B8C-AFB3-2F1526505864}" type="presOf" srcId="{8851EADF-6403-45C4-8266-871BFA6D3EEE}" destId="{3E25C510-F7C3-4C56-9B70-DAD60C4618A5}" srcOrd="0" destOrd="0" presId="urn:microsoft.com/office/officeart/2005/8/layout/lProcess1"/>
    <dgm:cxn modelId="{32FCB40D-E639-41C6-BA0B-1837B89E722B}" type="presOf" srcId="{67E65805-4850-4FA2-813D-C46966E5AC25}" destId="{54D28C1C-EAF9-4695-9142-0BC867766815}" srcOrd="0" destOrd="0" presId="urn:microsoft.com/office/officeart/2005/8/layout/lProcess1"/>
    <dgm:cxn modelId="{B4EDAB10-02A3-4378-83EE-9917311104FA}" srcId="{9C48816D-1C31-4595-A612-DC75A4825B59}" destId="{2E6E29AF-CAC7-4CBA-9825-1F6D27327D59}" srcOrd="0" destOrd="0" parTransId="{6F017CE4-1068-4FF0-B948-A421E5F58EFB}" sibTransId="{18D6833F-3931-466E-AA73-AA66BA7FEA5A}"/>
    <dgm:cxn modelId="{D5327F12-69BF-448B-95AC-EF1B1EB106E2}" srcId="{BC84E60B-C7C6-478F-9230-30A627975E20}" destId="{C8DCBF29-7C7A-4544-8670-8C8EA5826954}" srcOrd="0" destOrd="0" parTransId="{83B0852E-825A-48D8-8529-2736ED11B421}" sibTransId="{BF252366-1C36-4F30-9A43-A065F43A48E7}"/>
    <dgm:cxn modelId="{D8A0D513-A759-4E5A-8330-9437CB7029BC}" srcId="{9AA94342-25AF-4B73-9119-64E2B9BCC100}" destId="{AB5FBDE1-16E6-409D-B58D-35EB8A7B6B6B}" srcOrd="1" destOrd="0" parTransId="{2745B0E0-4558-470A-B3A4-BF77FC4C05FF}" sibTransId="{79DE33C7-2B53-48BF-A3DF-74CC4E7DB884}"/>
    <dgm:cxn modelId="{7AA01C15-EE72-4F98-B0F5-AFC9836D9CB0}" type="presOf" srcId="{8AAA8461-2F8C-40B7-A689-A7542B762555}" destId="{4F8B5879-7013-490E-94A6-4C7038A0411E}" srcOrd="0" destOrd="0" presId="urn:microsoft.com/office/officeart/2005/8/layout/lProcess1"/>
    <dgm:cxn modelId="{B560B918-FC76-46F6-9EA0-FC3D8A601508}" srcId="{B19B0408-4DE5-4638-8685-102B7D19EF5E}" destId="{9AA94342-25AF-4B73-9119-64E2B9BCC100}" srcOrd="2" destOrd="0" parTransId="{E554330A-EAE2-40E2-B3FA-EF3C818D07C0}" sibTransId="{2CE098C1-9BF8-4633-A38B-4ACCC655FAAE}"/>
    <dgm:cxn modelId="{69E31C1E-3F15-4BF2-B79D-E4FCAF931066}" type="presOf" srcId="{6A882DA9-8182-4158-BC59-F5946425F786}" destId="{F002FCCE-5CEB-4CBF-A706-3D19CFFB32B9}" srcOrd="0" destOrd="0" presId="urn:microsoft.com/office/officeart/2005/8/layout/lProcess1"/>
    <dgm:cxn modelId="{7706D41F-9611-4111-86B3-162EF54746A5}" srcId="{9AA94342-25AF-4B73-9119-64E2B9BCC100}" destId="{F06A024E-EB62-4674-80D8-1DCCF8EB460E}" srcOrd="0" destOrd="0" parTransId="{34353DE6-8D1B-4DD6-BCA2-2E86AF017458}" sibTransId="{616A54E0-655D-468F-9C2B-C6522B3582F8}"/>
    <dgm:cxn modelId="{44746321-3417-4C96-A6A6-0578466D5C3E}" type="presOf" srcId="{5E5E9916-47AF-412E-B89D-5EF857E3E0B8}" destId="{8E3E73B7-67E1-4572-AFA0-0F5062309782}" srcOrd="0" destOrd="0" presId="urn:microsoft.com/office/officeart/2005/8/layout/lProcess1"/>
    <dgm:cxn modelId="{0ABA6028-EE89-45FE-9D8F-D7867FABD2F1}" srcId="{9C48816D-1C31-4595-A612-DC75A4825B59}" destId="{6C729159-A151-4D43-A107-B2CC611D5C57}" srcOrd="1" destOrd="0" parTransId="{17EB4B88-EAC8-4B80-995D-CA1410338F29}" sibTransId="{B9B1221A-E477-4724-93D6-2A5DBD80FDD7}"/>
    <dgm:cxn modelId="{F91EBA31-3C95-44F3-95ED-2B70693B57BA}" type="presOf" srcId="{0DAE30D4-630A-44D7-989F-382ACAE39330}" destId="{996AEAED-4BFF-45C2-9FDB-D5656FDB1350}" srcOrd="0" destOrd="0" presId="urn:microsoft.com/office/officeart/2005/8/layout/lProcess1"/>
    <dgm:cxn modelId="{F6F78333-60DC-4DC3-B72E-9C331315DA72}" srcId="{BC84E60B-C7C6-478F-9230-30A627975E20}" destId="{4C6A785B-81A0-4837-9158-1019F0622846}" srcOrd="2" destOrd="0" parTransId="{1DDA80CD-0DED-4FAC-A79F-036B6847B641}" sibTransId="{E942A44C-0A2A-4678-BA7A-11299C1C7998}"/>
    <dgm:cxn modelId="{7807783C-D84D-43B3-B2DB-B4B50D39B94D}" type="presOf" srcId="{F06A024E-EB62-4674-80D8-1DCCF8EB460E}" destId="{4989A7FE-9DDD-4AD1-BB22-64E6473F95F1}" srcOrd="0" destOrd="0" presId="urn:microsoft.com/office/officeart/2005/8/layout/lProcess1"/>
    <dgm:cxn modelId="{8C11765F-CED2-41C2-941A-46569466D772}" type="presOf" srcId="{9C48816D-1C31-4595-A612-DC75A4825B59}" destId="{EDC7EA7E-F5E4-45B8-82F3-5489394E7AE3}" srcOrd="0" destOrd="0" presId="urn:microsoft.com/office/officeart/2005/8/layout/lProcess1"/>
    <dgm:cxn modelId="{DA2B2C60-927B-4EB5-A923-9025B92D20C4}" srcId="{B19B0408-4DE5-4638-8685-102B7D19EF5E}" destId="{FB828565-C25C-4FDD-983F-1B861BAB9DE8}" srcOrd="3" destOrd="0" parTransId="{47803F93-E5F2-4648-BE09-B0FD0AC6292F}" sibTransId="{CC1728BB-BA42-4C97-A8C1-6947C93153D2}"/>
    <dgm:cxn modelId="{B0C27044-0B8D-4C73-8528-AAB2FD9081A6}" type="presOf" srcId="{E7F7A88B-FE98-4059-B953-D1EC6A731BE4}" destId="{41B53524-5BEB-4ACE-AFAE-1371CBF803EF}" srcOrd="0" destOrd="0" presId="urn:microsoft.com/office/officeart/2005/8/layout/lProcess1"/>
    <dgm:cxn modelId="{45583566-1328-4274-8F53-6D85D70B8696}" type="presOf" srcId="{BF252366-1C36-4F30-9A43-A065F43A48E7}" destId="{B196DD1D-FD14-45D3-814D-3AFF8F714E27}" srcOrd="0" destOrd="0" presId="urn:microsoft.com/office/officeart/2005/8/layout/lProcess1"/>
    <dgm:cxn modelId="{1BB5ED67-BB13-41EA-8218-0E4FD1DFFAF9}" srcId="{FB828565-C25C-4FDD-983F-1B861BAB9DE8}" destId="{23B61AED-FC86-4687-AF1F-CBB0A1FCF66E}" srcOrd="0" destOrd="0" parTransId="{9A3B7CDB-B069-426D-8387-28801F855C81}" sibTransId="{DCB9069D-EB60-4120-838F-8C5503FAAAF4}"/>
    <dgm:cxn modelId="{0E652048-97FC-4E72-ACC3-B2B7F13AFBC5}" srcId="{8851EADF-6403-45C4-8266-871BFA6D3EEE}" destId="{E7F7A88B-FE98-4059-B953-D1EC6A731BE4}" srcOrd="0" destOrd="0" parTransId="{984957A9-59B1-4B31-88B3-D4A9692F763A}" sibTransId="{67E65805-4850-4FA2-813D-C46966E5AC25}"/>
    <dgm:cxn modelId="{B351FB6A-DCAA-4537-B003-7883A793BDD6}" type="presOf" srcId="{18D6833F-3931-466E-AA73-AA66BA7FEA5A}" destId="{461B2C14-F678-4569-9778-2670DFBA7A36}" srcOrd="0" destOrd="0" presId="urn:microsoft.com/office/officeart/2005/8/layout/lProcess1"/>
    <dgm:cxn modelId="{44D6894B-9220-47F3-8C67-AB5AEC1F38B9}" type="presOf" srcId="{83B0852E-825A-48D8-8529-2736ED11B421}" destId="{FCE135C6-1336-4221-9109-FE849BB9D030}" srcOrd="0" destOrd="0" presId="urn:microsoft.com/office/officeart/2005/8/layout/lProcess1"/>
    <dgm:cxn modelId="{8020CA4D-C989-458A-A84E-24C879A4D23C}" type="presOf" srcId="{2E6E29AF-CAC7-4CBA-9825-1F6D27327D59}" destId="{05AB802C-3602-4C6C-ADAE-49003E0604B4}" srcOrd="0" destOrd="0" presId="urn:microsoft.com/office/officeart/2005/8/layout/lProcess1"/>
    <dgm:cxn modelId="{964ABA51-BDD4-4F04-A6D9-084743F083A6}" type="presOf" srcId="{9AA94342-25AF-4B73-9119-64E2B9BCC100}" destId="{294A0386-D636-4EE1-A134-F4BAC8B3FD22}" srcOrd="0" destOrd="0" presId="urn:microsoft.com/office/officeart/2005/8/layout/lProcess1"/>
    <dgm:cxn modelId="{FA625553-9A89-4671-B88B-3A9A25B79789}" type="presOf" srcId="{616A54E0-655D-468F-9C2B-C6522B3582F8}" destId="{6E21A58B-2846-463D-BF7F-4D6E7AD12EEA}" srcOrd="0" destOrd="0" presId="urn:microsoft.com/office/officeart/2005/8/layout/lProcess1"/>
    <dgm:cxn modelId="{47DAF273-35CB-41E9-94D7-4EC867D6CFF1}" type="presOf" srcId="{C8DCBF29-7C7A-4544-8670-8C8EA5826954}" destId="{7442514F-0F53-4FB5-AB45-D36C4B16B36D}" srcOrd="0" destOrd="0" presId="urn:microsoft.com/office/officeart/2005/8/layout/lProcess1"/>
    <dgm:cxn modelId="{BF0EB956-11A2-460F-B38F-7E5D96501599}" type="presOf" srcId="{23B61AED-FC86-4687-AF1F-CBB0A1FCF66E}" destId="{959985BB-6E59-4CFD-A0AD-1321C7E8B8A5}" srcOrd="0" destOrd="0" presId="urn:microsoft.com/office/officeart/2005/8/layout/lProcess1"/>
    <dgm:cxn modelId="{11265A7C-17FF-4D0F-AD47-3C5FF0D16C92}" type="presOf" srcId="{BC84E60B-C7C6-478F-9230-30A627975E20}" destId="{95EC752A-C923-4705-AA6B-96FAA5EE2E9E}" srcOrd="0" destOrd="0" presId="urn:microsoft.com/office/officeart/2005/8/layout/lProcess1"/>
    <dgm:cxn modelId="{7DFC667E-C060-4C1E-BB4F-7A875CB7C337}" type="presOf" srcId="{AB5FBDE1-16E6-409D-B58D-35EB8A7B6B6B}" destId="{8307F7F7-2259-45B1-BE46-FF1C6DBF626D}" srcOrd="0" destOrd="0" presId="urn:microsoft.com/office/officeart/2005/8/layout/lProcess1"/>
    <dgm:cxn modelId="{6DAD768E-C02A-4B3D-A3FC-6B702CC8A2B8}" type="presOf" srcId="{984957A9-59B1-4B31-88B3-D4A9692F763A}" destId="{26C4917D-131A-4C43-BA82-0671ABDBA558}" srcOrd="0" destOrd="0" presId="urn:microsoft.com/office/officeart/2005/8/layout/lProcess1"/>
    <dgm:cxn modelId="{DD94F190-49FD-4DE9-B60A-E8869642C1D1}" type="presOf" srcId="{6C729159-A151-4D43-A107-B2CC611D5C57}" destId="{2CF9C796-2DAA-4A53-8F1C-5128BE4B74BD}" srcOrd="0" destOrd="0" presId="urn:microsoft.com/office/officeart/2005/8/layout/lProcess1"/>
    <dgm:cxn modelId="{4132C2A2-8C69-4C25-81FD-740FD84F8AB8}" type="presOf" srcId="{4C6A785B-81A0-4837-9158-1019F0622846}" destId="{2E208F95-3702-4854-AB98-5099755D81E0}" srcOrd="0" destOrd="0" presId="urn:microsoft.com/office/officeart/2005/8/layout/lProcess1"/>
    <dgm:cxn modelId="{6E2CAEAF-1F7C-498C-9207-921B05BA1C3A}" type="presOf" srcId="{BA15FE19-0BC8-4B9B-9EEF-6EF6BFB2D332}" destId="{114D850A-B15B-4947-94A2-188001905CF5}" srcOrd="0" destOrd="0" presId="urn:microsoft.com/office/officeart/2005/8/layout/lProcess1"/>
    <dgm:cxn modelId="{167A31B3-E2D8-4FCD-8F73-A2D87A206FC9}" srcId="{B19B0408-4DE5-4638-8685-102B7D19EF5E}" destId="{9C48816D-1C31-4595-A612-DC75A4825B59}" srcOrd="4" destOrd="0" parTransId="{E2BD32B1-32E1-441F-8D07-33C0CC323E2A}" sibTransId="{42E2BC26-2E59-46B0-BA5E-3E3BEC64B3D4}"/>
    <dgm:cxn modelId="{ADEB5CB6-4070-49CD-AFF9-32942C335FB6}" type="presOf" srcId="{FB828565-C25C-4FDD-983F-1B861BAB9DE8}" destId="{3A0ED599-5C45-40D4-BE1C-E442DB5513E5}" srcOrd="0" destOrd="0" presId="urn:microsoft.com/office/officeart/2005/8/layout/lProcess1"/>
    <dgm:cxn modelId="{2B0422BE-1BE8-4713-A36E-C6EA221072C5}" srcId="{B19B0408-4DE5-4638-8685-102B7D19EF5E}" destId="{8851EADF-6403-45C4-8266-871BFA6D3EEE}" srcOrd="0" destOrd="0" parTransId="{54AF12F9-B289-4DD8-8099-1F3941DCE6C4}" sibTransId="{4B3066DA-2F64-4531-A48D-5339AB3A4EED}"/>
    <dgm:cxn modelId="{862DC2C4-35FC-4738-9391-5865345FA8C2}" type="presOf" srcId="{B19B0408-4DE5-4638-8685-102B7D19EF5E}" destId="{17AA127B-E51B-4D7B-8781-704B9A38EA3A}" srcOrd="0" destOrd="0" presId="urn:microsoft.com/office/officeart/2005/8/layout/lProcess1"/>
    <dgm:cxn modelId="{BE353AC7-FC9C-4EF3-93D3-EA1D5A0B635E}" type="presOf" srcId="{756E7C2A-ED27-4224-B3C0-5C72F2F0A5D3}" destId="{9F7FF3CF-D9D1-4582-88BD-80B34DFA0E23}" srcOrd="0" destOrd="0" presId="urn:microsoft.com/office/officeart/2005/8/layout/lProcess1"/>
    <dgm:cxn modelId="{FA12EDD0-E9FB-412C-9EFD-49ED6C85F89D}" srcId="{B19B0408-4DE5-4638-8685-102B7D19EF5E}" destId="{BC84E60B-C7C6-478F-9230-30A627975E20}" srcOrd="1" destOrd="0" parTransId="{E16B37D6-C92D-44B2-8EAC-2A6E861BD389}" sibTransId="{36D9A559-8729-40BD-B851-7EAB9B3399FF}"/>
    <dgm:cxn modelId="{4B98A5D2-F31E-4A8B-BF27-29073DB973DD}" type="presOf" srcId="{DCB9069D-EB60-4120-838F-8C5503FAAAF4}" destId="{90DACDB5-DEC7-4247-9658-78B5185E1D49}" srcOrd="0" destOrd="0" presId="urn:microsoft.com/office/officeart/2005/8/layout/lProcess1"/>
    <dgm:cxn modelId="{85E767D4-E743-443F-8378-875C1678AA7E}" type="presOf" srcId="{34353DE6-8D1B-4DD6-BCA2-2E86AF017458}" destId="{50267842-71BD-4443-84B3-304AF2F555CE}" srcOrd="0" destOrd="0" presId="urn:microsoft.com/office/officeart/2005/8/layout/lProcess1"/>
    <dgm:cxn modelId="{553E04D5-2EF0-40EA-9611-E12A7693AE83}" type="presOf" srcId="{79DE33C7-2B53-48BF-A3DF-74CC4E7DB884}" destId="{C82EAC5C-483F-4F0F-B793-99E14B0E7BA4}" srcOrd="0" destOrd="0" presId="urn:microsoft.com/office/officeart/2005/8/layout/lProcess1"/>
    <dgm:cxn modelId="{7CE917D6-B752-48F8-8159-E121215E083A}" type="presOf" srcId="{6F017CE4-1068-4FF0-B948-A421E5F58EFB}" destId="{52836103-BE43-4429-8C54-8ED29A7B6E31}" srcOrd="0" destOrd="0" presId="urn:microsoft.com/office/officeart/2005/8/layout/lProcess1"/>
    <dgm:cxn modelId="{B3FF61DE-DF34-4ABC-8EB2-FCFCF97006F1}" srcId="{8851EADF-6403-45C4-8266-871BFA6D3EEE}" destId="{0DAE30D4-630A-44D7-989F-382ACAE39330}" srcOrd="2" destOrd="0" parTransId="{DF9D42D3-0EE1-480B-9DD5-9E4798B58B0D}" sibTransId="{269CC3DD-3646-4BB4-98E7-36411EE58E0D}"/>
    <dgm:cxn modelId="{DBBEA5E0-1AF0-41A2-8405-1EF0A744941A}" srcId="{8851EADF-6403-45C4-8266-871BFA6D3EEE}" destId="{6A882DA9-8182-4158-BC59-F5946425F786}" srcOrd="1" destOrd="0" parTransId="{B2BAD6E1-637C-4F6D-9BF4-CE44C994311E}" sibTransId="{5E5E9916-47AF-412E-B89D-5EF857E3E0B8}"/>
    <dgm:cxn modelId="{D8A6DFE9-3BC4-4598-AD37-5EA62702E1A7}" srcId="{FB828565-C25C-4FDD-983F-1B861BAB9DE8}" destId="{8AAA8461-2F8C-40B7-A689-A7542B762555}" srcOrd="1" destOrd="0" parTransId="{EF7D6FC9-196E-44FF-A15A-A0B78AD1FBF0}" sibTransId="{C1468BB2-B15D-4E6F-8672-58616032FD1A}"/>
    <dgm:cxn modelId="{DF20B3EF-BEDB-4D6D-B57C-FB0686A1BA2F}" srcId="{9AA94342-25AF-4B73-9119-64E2B9BCC100}" destId="{B2FAAF4B-EF63-405B-9D4B-14A1A3BF6AF2}" srcOrd="2" destOrd="0" parTransId="{0DF118B2-3CF6-43E7-94F0-8CBB424860C8}" sibTransId="{E6708005-44C2-40F5-A5BC-F22CA13C8595}"/>
    <dgm:cxn modelId="{E00856F1-3EF5-4229-8183-91ACA1366CFF}" srcId="{BC84E60B-C7C6-478F-9230-30A627975E20}" destId="{BA15FE19-0BC8-4B9B-9EEF-6EF6BFB2D332}" srcOrd="1" destOrd="0" parTransId="{CFC9C631-D9DB-4987-840C-C9C9CEEC8C27}" sibTransId="{756E7C2A-ED27-4224-B3C0-5C72F2F0A5D3}"/>
    <dgm:cxn modelId="{9F45F6F7-9353-4B05-A3C1-EB176DF9D877}" type="presOf" srcId="{9A3B7CDB-B069-426D-8387-28801F855C81}" destId="{3C25D012-726E-449D-BF26-42AD7746C336}" srcOrd="0" destOrd="0" presId="urn:microsoft.com/office/officeart/2005/8/layout/lProcess1"/>
    <dgm:cxn modelId="{86D151FD-C397-456F-BBE1-8316C8F217E8}" type="presOf" srcId="{B2FAAF4B-EF63-405B-9D4B-14A1A3BF6AF2}" destId="{D56FF9A4-4528-4C89-9F2F-B9EFE7F29EF7}" srcOrd="0" destOrd="0" presId="urn:microsoft.com/office/officeart/2005/8/layout/lProcess1"/>
    <dgm:cxn modelId="{720DC511-3FEE-4241-A859-A4BA12285D7C}" type="presParOf" srcId="{17AA127B-E51B-4D7B-8781-704B9A38EA3A}" destId="{B84BECDD-92B9-4083-ADF0-C781733553F1}" srcOrd="0" destOrd="0" presId="urn:microsoft.com/office/officeart/2005/8/layout/lProcess1"/>
    <dgm:cxn modelId="{1D71DE9E-8E8F-413F-A147-463D22C53F3B}" type="presParOf" srcId="{B84BECDD-92B9-4083-ADF0-C781733553F1}" destId="{3E25C510-F7C3-4C56-9B70-DAD60C4618A5}" srcOrd="0" destOrd="0" presId="urn:microsoft.com/office/officeart/2005/8/layout/lProcess1"/>
    <dgm:cxn modelId="{482618F0-8617-47E8-8E0E-86195D2F560C}" type="presParOf" srcId="{B84BECDD-92B9-4083-ADF0-C781733553F1}" destId="{26C4917D-131A-4C43-BA82-0671ABDBA558}" srcOrd="1" destOrd="0" presId="urn:microsoft.com/office/officeart/2005/8/layout/lProcess1"/>
    <dgm:cxn modelId="{8FC2420F-1B7E-4A31-AF58-5C93D241771B}" type="presParOf" srcId="{B84BECDD-92B9-4083-ADF0-C781733553F1}" destId="{41B53524-5BEB-4ACE-AFAE-1371CBF803EF}" srcOrd="2" destOrd="0" presId="urn:microsoft.com/office/officeart/2005/8/layout/lProcess1"/>
    <dgm:cxn modelId="{4C0CA120-08D1-4CF0-8336-BD65B91D2714}" type="presParOf" srcId="{B84BECDD-92B9-4083-ADF0-C781733553F1}" destId="{54D28C1C-EAF9-4695-9142-0BC867766815}" srcOrd="3" destOrd="0" presId="urn:microsoft.com/office/officeart/2005/8/layout/lProcess1"/>
    <dgm:cxn modelId="{7A138BE3-B309-43D9-BB4F-877FAA1430FF}" type="presParOf" srcId="{B84BECDD-92B9-4083-ADF0-C781733553F1}" destId="{F002FCCE-5CEB-4CBF-A706-3D19CFFB32B9}" srcOrd="4" destOrd="0" presId="urn:microsoft.com/office/officeart/2005/8/layout/lProcess1"/>
    <dgm:cxn modelId="{87035681-02A6-4343-ABBA-1D7995A9234F}" type="presParOf" srcId="{B84BECDD-92B9-4083-ADF0-C781733553F1}" destId="{8E3E73B7-67E1-4572-AFA0-0F5062309782}" srcOrd="5" destOrd="0" presId="urn:microsoft.com/office/officeart/2005/8/layout/lProcess1"/>
    <dgm:cxn modelId="{5B9CA48F-895A-4E86-B32F-DBA1AF67C72B}" type="presParOf" srcId="{B84BECDD-92B9-4083-ADF0-C781733553F1}" destId="{996AEAED-4BFF-45C2-9FDB-D5656FDB1350}" srcOrd="6" destOrd="0" presId="urn:microsoft.com/office/officeart/2005/8/layout/lProcess1"/>
    <dgm:cxn modelId="{2A5041B0-90BC-4300-BFFA-F53AD0E32779}" type="presParOf" srcId="{17AA127B-E51B-4D7B-8781-704B9A38EA3A}" destId="{65AEABEB-8030-4FAD-AAB6-48E2843DF133}" srcOrd="1" destOrd="0" presId="urn:microsoft.com/office/officeart/2005/8/layout/lProcess1"/>
    <dgm:cxn modelId="{F5B4768A-ED1F-4ABB-A032-8F847EDA3FC3}" type="presParOf" srcId="{17AA127B-E51B-4D7B-8781-704B9A38EA3A}" destId="{0DA40932-C500-46C8-9553-B12511685F9E}" srcOrd="2" destOrd="0" presId="urn:microsoft.com/office/officeart/2005/8/layout/lProcess1"/>
    <dgm:cxn modelId="{3C6E8600-C181-4F4B-A662-6205168DAB11}" type="presParOf" srcId="{0DA40932-C500-46C8-9553-B12511685F9E}" destId="{95EC752A-C923-4705-AA6B-96FAA5EE2E9E}" srcOrd="0" destOrd="0" presId="urn:microsoft.com/office/officeart/2005/8/layout/lProcess1"/>
    <dgm:cxn modelId="{0E5D3A06-26C4-4ED2-AE36-26EF43C71980}" type="presParOf" srcId="{0DA40932-C500-46C8-9553-B12511685F9E}" destId="{FCE135C6-1336-4221-9109-FE849BB9D030}" srcOrd="1" destOrd="0" presId="urn:microsoft.com/office/officeart/2005/8/layout/lProcess1"/>
    <dgm:cxn modelId="{24B7FC98-BF42-4A0B-A36C-196E0F7AE6A7}" type="presParOf" srcId="{0DA40932-C500-46C8-9553-B12511685F9E}" destId="{7442514F-0F53-4FB5-AB45-D36C4B16B36D}" srcOrd="2" destOrd="0" presId="urn:microsoft.com/office/officeart/2005/8/layout/lProcess1"/>
    <dgm:cxn modelId="{608D7737-9061-47C1-A4B7-DDB7B1D4D33C}" type="presParOf" srcId="{0DA40932-C500-46C8-9553-B12511685F9E}" destId="{B196DD1D-FD14-45D3-814D-3AFF8F714E27}" srcOrd="3" destOrd="0" presId="urn:microsoft.com/office/officeart/2005/8/layout/lProcess1"/>
    <dgm:cxn modelId="{58CDDC88-C34B-4095-9931-985890A0F028}" type="presParOf" srcId="{0DA40932-C500-46C8-9553-B12511685F9E}" destId="{114D850A-B15B-4947-94A2-188001905CF5}" srcOrd="4" destOrd="0" presId="urn:microsoft.com/office/officeart/2005/8/layout/lProcess1"/>
    <dgm:cxn modelId="{8F260462-C806-4CEE-8969-36CA2107DF04}" type="presParOf" srcId="{0DA40932-C500-46C8-9553-B12511685F9E}" destId="{9F7FF3CF-D9D1-4582-88BD-80B34DFA0E23}" srcOrd="5" destOrd="0" presId="urn:microsoft.com/office/officeart/2005/8/layout/lProcess1"/>
    <dgm:cxn modelId="{5B71DFFD-C62E-4E64-82E7-42E29A62A49C}" type="presParOf" srcId="{0DA40932-C500-46C8-9553-B12511685F9E}" destId="{2E208F95-3702-4854-AB98-5099755D81E0}" srcOrd="6" destOrd="0" presId="urn:microsoft.com/office/officeart/2005/8/layout/lProcess1"/>
    <dgm:cxn modelId="{FFFC8B26-AB40-40EC-A295-FBA82DD80D8A}" type="presParOf" srcId="{17AA127B-E51B-4D7B-8781-704B9A38EA3A}" destId="{B9CBD848-66DA-4E14-83A2-9752241B84F0}" srcOrd="3" destOrd="0" presId="urn:microsoft.com/office/officeart/2005/8/layout/lProcess1"/>
    <dgm:cxn modelId="{16B92AF2-F24B-492B-BE82-FEFF947301E7}" type="presParOf" srcId="{17AA127B-E51B-4D7B-8781-704B9A38EA3A}" destId="{72ED76AE-FF0B-49E5-9C4F-D12CFE473F00}" srcOrd="4" destOrd="0" presId="urn:microsoft.com/office/officeart/2005/8/layout/lProcess1"/>
    <dgm:cxn modelId="{AF4771C3-A50D-4A46-8A0B-0A3C5BA5C5A6}" type="presParOf" srcId="{72ED76AE-FF0B-49E5-9C4F-D12CFE473F00}" destId="{294A0386-D636-4EE1-A134-F4BAC8B3FD22}" srcOrd="0" destOrd="0" presId="urn:microsoft.com/office/officeart/2005/8/layout/lProcess1"/>
    <dgm:cxn modelId="{3A15922A-2B6D-43FF-B0E5-E1D913451670}" type="presParOf" srcId="{72ED76AE-FF0B-49E5-9C4F-D12CFE473F00}" destId="{50267842-71BD-4443-84B3-304AF2F555CE}" srcOrd="1" destOrd="0" presId="urn:microsoft.com/office/officeart/2005/8/layout/lProcess1"/>
    <dgm:cxn modelId="{3077687C-2088-4ACD-921D-AE6084EC288E}" type="presParOf" srcId="{72ED76AE-FF0B-49E5-9C4F-D12CFE473F00}" destId="{4989A7FE-9DDD-4AD1-BB22-64E6473F95F1}" srcOrd="2" destOrd="0" presId="urn:microsoft.com/office/officeart/2005/8/layout/lProcess1"/>
    <dgm:cxn modelId="{5F85C0DD-A12B-4E22-B7A9-212FFB7772DF}" type="presParOf" srcId="{72ED76AE-FF0B-49E5-9C4F-D12CFE473F00}" destId="{6E21A58B-2846-463D-BF7F-4D6E7AD12EEA}" srcOrd="3" destOrd="0" presId="urn:microsoft.com/office/officeart/2005/8/layout/lProcess1"/>
    <dgm:cxn modelId="{D06DA4AD-C356-4CFF-B40F-637A5D1DB7CE}" type="presParOf" srcId="{72ED76AE-FF0B-49E5-9C4F-D12CFE473F00}" destId="{8307F7F7-2259-45B1-BE46-FF1C6DBF626D}" srcOrd="4" destOrd="0" presId="urn:microsoft.com/office/officeart/2005/8/layout/lProcess1"/>
    <dgm:cxn modelId="{4DDBD01C-11B1-4066-831E-7980AE2FE585}" type="presParOf" srcId="{72ED76AE-FF0B-49E5-9C4F-D12CFE473F00}" destId="{C82EAC5C-483F-4F0F-B793-99E14B0E7BA4}" srcOrd="5" destOrd="0" presId="urn:microsoft.com/office/officeart/2005/8/layout/lProcess1"/>
    <dgm:cxn modelId="{BEA4F33F-9DA7-4D2F-99BB-F40166714841}" type="presParOf" srcId="{72ED76AE-FF0B-49E5-9C4F-D12CFE473F00}" destId="{D56FF9A4-4528-4C89-9F2F-B9EFE7F29EF7}" srcOrd="6" destOrd="0" presId="urn:microsoft.com/office/officeart/2005/8/layout/lProcess1"/>
    <dgm:cxn modelId="{76770B11-9C82-4438-BFCB-968E5E36B0CE}" type="presParOf" srcId="{17AA127B-E51B-4D7B-8781-704B9A38EA3A}" destId="{D6271BF2-EFB2-41B3-AE0D-B3F45577AF11}" srcOrd="5" destOrd="0" presId="urn:microsoft.com/office/officeart/2005/8/layout/lProcess1"/>
    <dgm:cxn modelId="{E6BFF486-E26E-495A-941F-EDB9F5408E9F}" type="presParOf" srcId="{17AA127B-E51B-4D7B-8781-704B9A38EA3A}" destId="{D48429CA-AB41-4426-B795-5AF8CCA08D16}" srcOrd="6" destOrd="0" presId="urn:microsoft.com/office/officeart/2005/8/layout/lProcess1"/>
    <dgm:cxn modelId="{CA1F3249-A645-49C7-ABC4-8FF746769132}" type="presParOf" srcId="{D48429CA-AB41-4426-B795-5AF8CCA08D16}" destId="{3A0ED599-5C45-40D4-BE1C-E442DB5513E5}" srcOrd="0" destOrd="0" presId="urn:microsoft.com/office/officeart/2005/8/layout/lProcess1"/>
    <dgm:cxn modelId="{021DA61F-2F0A-4E9B-935F-0D78DA1FEEAF}" type="presParOf" srcId="{D48429CA-AB41-4426-B795-5AF8CCA08D16}" destId="{3C25D012-726E-449D-BF26-42AD7746C336}" srcOrd="1" destOrd="0" presId="urn:microsoft.com/office/officeart/2005/8/layout/lProcess1"/>
    <dgm:cxn modelId="{8C0B2C22-0217-4757-9CDB-698D15D168BB}" type="presParOf" srcId="{D48429CA-AB41-4426-B795-5AF8CCA08D16}" destId="{959985BB-6E59-4CFD-A0AD-1321C7E8B8A5}" srcOrd="2" destOrd="0" presId="urn:microsoft.com/office/officeart/2005/8/layout/lProcess1"/>
    <dgm:cxn modelId="{ACF3FF60-30D3-4CD2-946D-8D91AE52032D}" type="presParOf" srcId="{D48429CA-AB41-4426-B795-5AF8CCA08D16}" destId="{90DACDB5-DEC7-4247-9658-78B5185E1D49}" srcOrd="3" destOrd="0" presId="urn:microsoft.com/office/officeart/2005/8/layout/lProcess1"/>
    <dgm:cxn modelId="{153A2F44-59F2-40C5-8FA9-CE1D0FB9E8D0}" type="presParOf" srcId="{D48429CA-AB41-4426-B795-5AF8CCA08D16}" destId="{4F8B5879-7013-490E-94A6-4C7038A0411E}" srcOrd="4" destOrd="0" presId="urn:microsoft.com/office/officeart/2005/8/layout/lProcess1"/>
    <dgm:cxn modelId="{F6026D9A-44E2-44A6-9E5D-E6067C4AC027}" type="presParOf" srcId="{17AA127B-E51B-4D7B-8781-704B9A38EA3A}" destId="{B0800EB6-C995-4115-A6DC-9F64FAAD079C}" srcOrd="7" destOrd="0" presId="urn:microsoft.com/office/officeart/2005/8/layout/lProcess1"/>
    <dgm:cxn modelId="{D1C05108-13A9-47EB-AC7A-3A9F9590125E}" type="presParOf" srcId="{17AA127B-E51B-4D7B-8781-704B9A38EA3A}" destId="{C199976A-FBF0-4CCA-9BAA-A41370B4F649}" srcOrd="8" destOrd="0" presId="urn:microsoft.com/office/officeart/2005/8/layout/lProcess1"/>
    <dgm:cxn modelId="{64E1BCC3-2CD5-4F13-B02D-99DA7653A0B2}" type="presParOf" srcId="{C199976A-FBF0-4CCA-9BAA-A41370B4F649}" destId="{EDC7EA7E-F5E4-45B8-82F3-5489394E7AE3}" srcOrd="0" destOrd="0" presId="urn:microsoft.com/office/officeart/2005/8/layout/lProcess1"/>
    <dgm:cxn modelId="{F128F513-ED75-4822-8859-E5776A662DD7}" type="presParOf" srcId="{C199976A-FBF0-4CCA-9BAA-A41370B4F649}" destId="{52836103-BE43-4429-8C54-8ED29A7B6E31}" srcOrd="1" destOrd="0" presId="urn:microsoft.com/office/officeart/2005/8/layout/lProcess1"/>
    <dgm:cxn modelId="{2BF34A1F-8BFD-4436-9967-581216E25724}" type="presParOf" srcId="{C199976A-FBF0-4CCA-9BAA-A41370B4F649}" destId="{05AB802C-3602-4C6C-ADAE-49003E0604B4}" srcOrd="2" destOrd="0" presId="urn:microsoft.com/office/officeart/2005/8/layout/lProcess1"/>
    <dgm:cxn modelId="{D1BFCBC9-FB81-47D8-A5A0-CF890F75D8AB}" type="presParOf" srcId="{C199976A-FBF0-4CCA-9BAA-A41370B4F649}" destId="{461B2C14-F678-4569-9778-2670DFBA7A36}" srcOrd="3" destOrd="0" presId="urn:microsoft.com/office/officeart/2005/8/layout/lProcess1"/>
    <dgm:cxn modelId="{3CB86543-D72C-48DB-BF24-49A777F182C3}" type="presParOf" srcId="{C199976A-FBF0-4CCA-9BAA-A41370B4F649}" destId="{2CF9C796-2DAA-4A53-8F1C-5128BE4B74BD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D96BF-C36E-4E7A-AFF1-06DA80C8E5A3}" type="doc">
      <dgm:prSet loTypeId="urn:microsoft.com/office/officeart/2005/8/layout/process1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F122E93B-63E9-4A23-AA2F-3E15BC3E7DEB}">
      <dgm:prSet phldrT="[Texto]" custT="1"/>
      <dgm:spPr/>
      <dgm:t>
        <a:bodyPr/>
        <a:lstStyle/>
        <a:p>
          <a:r>
            <a:rPr lang="es-EC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A4857516-473D-430E-9481-B8C087059945}" type="parTrans" cxnId="{B1E0370A-CACB-47B9-ABE5-6B7ED15F1329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DDE8D4-0081-473E-BB35-892E794CB88E}" type="sibTrans" cxnId="{B1E0370A-CACB-47B9-ABE5-6B7ED15F1329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0CB86-8099-4232-BEB2-085A758A4924}">
      <dgm:prSet phldrT="[Texto]" custT="1"/>
      <dgm:spPr/>
      <dgm:t>
        <a:bodyPr/>
        <a:lstStyle/>
        <a:p>
          <a:r>
            <a:rPr lang="es-EC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Involucramiento</a:t>
          </a:r>
        </a:p>
      </dgm:t>
    </dgm:pt>
    <dgm:pt modelId="{0F56FAA9-CF08-40F1-A18C-8384E2D48975}" type="parTrans" cxnId="{0D25C5AF-8AB4-4CA0-83EE-636E95AC3B2F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1138CD-593D-46D8-B834-5AB912AAB341}" type="sibTrans" cxnId="{0D25C5AF-8AB4-4CA0-83EE-636E95AC3B2F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CF7CE-28B1-42EF-BB93-0DBB677D3367}">
      <dgm:prSet phldrT="[Texto]" custT="1"/>
      <dgm:spPr/>
      <dgm:t>
        <a:bodyPr/>
        <a:lstStyle/>
        <a:p>
          <a:r>
            <a:rPr lang="es-EC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Diseño y transición</a:t>
          </a:r>
        </a:p>
      </dgm:t>
    </dgm:pt>
    <dgm:pt modelId="{591FAC28-00F9-40B9-9EE4-D573D3FECCD8}" type="parTrans" cxnId="{68109756-4420-4A61-84D9-31416DFA15AD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02154-6730-4886-A933-98D90A05A6C9}" type="sibTrans" cxnId="{68109756-4420-4A61-84D9-31416DFA15AD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1157C5-DA87-43D8-9513-C50944A58162}">
      <dgm:prSet phldrT="[Texto]" custT="1"/>
      <dgm:spPr/>
      <dgm:t>
        <a:bodyPr/>
        <a:lstStyle/>
        <a:p>
          <a:r>
            <a:rPr lang="es-EC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Obtener / crear</a:t>
          </a:r>
        </a:p>
      </dgm:t>
    </dgm:pt>
    <dgm:pt modelId="{3CB7F384-ED25-4E55-AC58-6CBDE71FC5BC}" type="parTrans" cxnId="{4D3B5A78-5F87-44A0-9297-A8EFB0E549C3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2A620-EBBF-4ABD-A5D1-41F33BE9DAA6}" type="sibTrans" cxnId="{4D3B5A78-5F87-44A0-9297-A8EFB0E549C3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9E4D0E-F814-4F6C-92C4-2FB223AB1159}">
      <dgm:prSet phldrT="[Texto]" custT="1"/>
      <dgm:spPr/>
      <dgm:t>
        <a:bodyPr/>
        <a:lstStyle/>
        <a:p>
          <a:r>
            <a:rPr lang="es-EC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Entrega / soporte</a:t>
          </a:r>
        </a:p>
      </dgm:t>
    </dgm:pt>
    <dgm:pt modelId="{A47FF77F-9281-4173-B51C-425063D00E8A}" type="parTrans" cxnId="{2658D111-B444-4296-986F-6B3C879DCA22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875820-CEF1-4D6C-8E48-AEF07A758F81}" type="sibTrans" cxnId="{2658D111-B444-4296-986F-6B3C879DCA22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9C1341-C24F-46D3-8CD8-8095642AB358}">
      <dgm:prSet phldrT="[Texto]" custT="1"/>
      <dgm:spPr/>
      <dgm:t>
        <a:bodyPr/>
        <a:lstStyle/>
        <a:p>
          <a:r>
            <a:rPr lang="es-EC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Mejora continua</a:t>
          </a:r>
        </a:p>
      </dgm:t>
    </dgm:pt>
    <dgm:pt modelId="{BCFC2039-21CB-480C-B468-C7724B74FB48}" type="parTrans" cxnId="{F77F5985-1249-4B79-9DC2-9A191A983462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E041B1-A52F-4551-9950-CCB3BEA637CA}" type="sibTrans" cxnId="{F77F5985-1249-4B79-9DC2-9A191A983462}">
      <dgm:prSet/>
      <dgm:spPr/>
      <dgm:t>
        <a:bodyPr/>
        <a:lstStyle/>
        <a:p>
          <a:endParaRPr lang="es-EC" sz="14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1970DD-8964-408B-8043-EA2B450EF0A8}" type="pres">
      <dgm:prSet presAssocID="{2F6D96BF-C36E-4E7A-AFF1-06DA80C8E5A3}" presName="Name0" presStyleCnt="0">
        <dgm:presLayoutVars>
          <dgm:dir/>
          <dgm:resizeHandles val="exact"/>
        </dgm:presLayoutVars>
      </dgm:prSet>
      <dgm:spPr/>
    </dgm:pt>
    <dgm:pt modelId="{FA0CDD15-E55F-4E97-8F02-5299CCC0FE6E}" type="pres">
      <dgm:prSet presAssocID="{F122E93B-63E9-4A23-AA2F-3E15BC3E7DEB}" presName="node" presStyleLbl="node1" presStyleIdx="0" presStyleCnt="6">
        <dgm:presLayoutVars>
          <dgm:bulletEnabled val="1"/>
        </dgm:presLayoutVars>
      </dgm:prSet>
      <dgm:spPr/>
    </dgm:pt>
    <dgm:pt modelId="{B2EC3F84-3C93-4D38-A8BF-1D43766D6ACD}" type="pres">
      <dgm:prSet presAssocID="{09DDE8D4-0081-473E-BB35-892E794CB88E}" presName="sibTrans" presStyleLbl="sibTrans2D1" presStyleIdx="0" presStyleCnt="5"/>
      <dgm:spPr/>
    </dgm:pt>
    <dgm:pt modelId="{2759F5C4-94B0-41D8-B547-7768EEEDB52C}" type="pres">
      <dgm:prSet presAssocID="{09DDE8D4-0081-473E-BB35-892E794CB88E}" presName="connectorText" presStyleLbl="sibTrans2D1" presStyleIdx="0" presStyleCnt="5"/>
      <dgm:spPr/>
    </dgm:pt>
    <dgm:pt modelId="{70F42465-BF02-4738-A4DA-9621B1A0A3B4}" type="pres">
      <dgm:prSet presAssocID="{0FB0CB86-8099-4232-BEB2-085A758A4924}" presName="node" presStyleLbl="node1" presStyleIdx="1" presStyleCnt="6">
        <dgm:presLayoutVars>
          <dgm:bulletEnabled val="1"/>
        </dgm:presLayoutVars>
      </dgm:prSet>
      <dgm:spPr/>
    </dgm:pt>
    <dgm:pt modelId="{C4D59E50-9019-4C68-9494-25AA0E8EABC2}" type="pres">
      <dgm:prSet presAssocID="{FE1138CD-593D-46D8-B834-5AB912AAB341}" presName="sibTrans" presStyleLbl="sibTrans2D1" presStyleIdx="1" presStyleCnt="5"/>
      <dgm:spPr/>
    </dgm:pt>
    <dgm:pt modelId="{C75E4787-60D9-4DDC-9871-8C371E7BEBAE}" type="pres">
      <dgm:prSet presAssocID="{FE1138CD-593D-46D8-B834-5AB912AAB341}" presName="connectorText" presStyleLbl="sibTrans2D1" presStyleIdx="1" presStyleCnt="5"/>
      <dgm:spPr/>
    </dgm:pt>
    <dgm:pt modelId="{0D5EEE01-C4A3-46FD-8C1B-CA452CDEB664}" type="pres">
      <dgm:prSet presAssocID="{7EACF7CE-28B1-42EF-BB93-0DBB677D3367}" presName="node" presStyleLbl="node1" presStyleIdx="2" presStyleCnt="6">
        <dgm:presLayoutVars>
          <dgm:bulletEnabled val="1"/>
        </dgm:presLayoutVars>
      </dgm:prSet>
      <dgm:spPr/>
    </dgm:pt>
    <dgm:pt modelId="{20817E09-6F77-46D8-A790-7AEB8E15A487}" type="pres">
      <dgm:prSet presAssocID="{B5E02154-6730-4886-A933-98D90A05A6C9}" presName="sibTrans" presStyleLbl="sibTrans2D1" presStyleIdx="2" presStyleCnt="5"/>
      <dgm:spPr/>
    </dgm:pt>
    <dgm:pt modelId="{58B9F06B-1661-4F8D-94E9-819A049B6E9B}" type="pres">
      <dgm:prSet presAssocID="{B5E02154-6730-4886-A933-98D90A05A6C9}" presName="connectorText" presStyleLbl="sibTrans2D1" presStyleIdx="2" presStyleCnt="5"/>
      <dgm:spPr/>
    </dgm:pt>
    <dgm:pt modelId="{9426F042-72A4-447B-9167-6DDFEA527A2C}" type="pres">
      <dgm:prSet presAssocID="{9F1157C5-DA87-43D8-9513-C50944A58162}" presName="node" presStyleLbl="node1" presStyleIdx="3" presStyleCnt="6">
        <dgm:presLayoutVars>
          <dgm:bulletEnabled val="1"/>
        </dgm:presLayoutVars>
      </dgm:prSet>
      <dgm:spPr/>
    </dgm:pt>
    <dgm:pt modelId="{C14D4621-0DF1-4137-9802-8734B5AE147C}" type="pres">
      <dgm:prSet presAssocID="{5592A620-EBBF-4ABD-A5D1-41F33BE9DAA6}" presName="sibTrans" presStyleLbl="sibTrans2D1" presStyleIdx="3" presStyleCnt="5"/>
      <dgm:spPr/>
    </dgm:pt>
    <dgm:pt modelId="{A8A7E180-7A91-439E-B2A6-7BF10BF8AA4E}" type="pres">
      <dgm:prSet presAssocID="{5592A620-EBBF-4ABD-A5D1-41F33BE9DAA6}" presName="connectorText" presStyleLbl="sibTrans2D1" presStyleIdx="3" presStyleCnt="5"/>
      <dgm:spPr/>
    </dgm:pt>
    <dgm:pt modelId="{287AC0D8-20E7-4C4D-9E38-2B6E69001BCB}" type="pres">
      <dgm:prSet presAssocID="{9A9E4D0E-F814-4F6C-92C4-2FB223AB1159}" presName="node" presStyleLbl="node1" presStyleIdx="4" presStyleCnt="6">
        <dgm:presLayoutVars>
          <dgm:bulletEnabled val="1"/>
        </dgm:presLayoutVars>
      </dgm:prSet>
      <dgm:spPr/>
    </dgm:pt>
    <dgm:pt modelId="{360DA24D-BFD0-41E2-BE08-F84EBE059A29}" type="pres">
      <dgm:prSet presAssocID="{EC875820-CEF1-4D6C-8E48-AEF07A758F81}" presName="sibTrans" presStyleLbl="sibTrans2D1" presStyleIdx="4" presStyleCnt="5"/>
      <dgm:spPr/>
    </dgm:pt>
    <dgm:pt modelId="{37EE1CE0-0860-46FE-A370-B1BB67A545EA}" type="pres">
      <dgm:prSet presAssocID="{EC875820-CEF1-4D6C-8E48-AEF07A758F81}" presName="connectorText" presStyleLbl="sibTrans2D1" presStyleIdx="4" presStyleCnt="5"/>
      <dgm:spPr/>
    </dgm:pt>
    <dgm:pt modelId="{C0158C65-693B-4D83-9E3B-4E6314F0030B}" type="pres">
      <dgm:prSet presAssocID="{779C1341-C24F-46D3-8CD8-8095642AB358}" presName="node" presStyleLbl="node1" presStyleIdx="5" presStyleCnt="6">
        <dgm:presLayoutVars>
          <dgm:bulletEnabled val="1"/>
        </dgm:presLayoutVars>
      </dgm:prSet>
      <dgm:spPr/>
    </dgm:pt>
  </dgm:ptLst>
  <dgm:cxnLst>
    <dgm:cxn modelId="{B1E0370A-CACB-47B9-ABE5-6B7ED15F1329}" srcId="{2F6D96BF-C36E-4E7A-AFF1-06DA80C8E5A3}" destId="{F122E93B-63E9-4A23-AA2F-3E15BC3E7DEB}" srcOrd="0" destOrd="0" parTransId="{A4857516-473D-430E-9481-B8C087059945}" sibTransId="{09DDE8D4-0081-473E-BB35-892E794CB88E}"/>
    <dgm:cxn modelId="{49ED5110-FEDC-4F18-87E7-4857AC0A3830}" type="presOf" srcId="{FE1138CD-593D-46D8-B834-5AB912AAB341}" destId="{C4D59E50-9019-4C68-9494-25AA0E8EABC2}" srcOrd="0" destOrd="0" presId="urn:microsoft.com/office/officeart/2005/8/layout/process1"/>
    <dgm:cxn modelId="{2658D111-B444-4296-986F-6B3C879DCA22}" srcId="{2F6D96BF-C36E-4E7A-AFF1-06DA80C8E5A3}" destId="{9A9E4D0E-F814-4F6C-92C4-2FB223AB1159}" srcOrd="4" destOrd="0" parTransId="{A47FF77F-9281-4173-B51C-425063D00E8A}" sibTransId="{EC875820-CEF1-4D6C-8E48-AEF07A758F81}"/>
    <dgm:cxn modelId="{5AC25928-C9EE-4760-8C7D-DB60B51B754B}" type="presOf" srcId="{0FB0CB86-8099-4232-BEB2-085A758A4924}" destId="{70F42465-BF02-4738-A4DA-9621B1A0A3B4}" srcOrd="0" destOrd="0" presId="urn:microsoft.com/office/officeart/2005/8/layout/process1"/>
    <dgm:cxn modelId="{3B8DCC28-D652-4D75-B1DA-7AB6EEF0417F}" type="presOf" srcId="{EC875820-CEF1-4D6C-8E48-AEF07A758F81}" destId="{37EE1CE0-0860-46FE-A370-B1BB67A545EA}" srcOrd="1" destOrd="0" presId="urn:microsoft.com/office/officeart/2005/8/layout/process1"/>
    <dgm:cxn modelId="{D4DB1039-9897-49D4-B5D8-B7C6362E4098}" type="presOf" srcId="{FE1138CD-593D-46D8-B834-5AB912AAB341}" destId="{C75E4787-60D9-4DDC-9871-8C371E7BEBAE}" srcOrd="1" destOrd="0" presId="urn:microsoft.com/office/officeart/2005/8/layout/process1"/>
    <dgm:cxn modelId="{ECC78B3A-C3DD-425D-BA87-557719C30217}" type="presOf" srcId="{5592A620-EBBF-4ABD-A5D1-41F33BE9DAA6}" destId="{A8A7E180-7A91-439E-B2A6-7BF10BF8AA4E}" srcOrd="1" destOrd="0" presId="urn:microsoft.com/office/officeart/2005/8/layout/process1"/>
    <dgm:cxn modelId="{B0284263-F805-45AC-B7FA-6EE101A3C586}" type="presOf" srcId="{7EACF7CE-28B1-42EF-BB93-0DBB677D3367}" destId="{0D5EEE01-C4A3-46FD-8C1B-CA452CDEB664}" srcOrd="0" destOrd="0" presId="urn:microsoft.com/office/officeart/2005/8/layout/process1"/>
    <dgm:cxn modelId="{CF47FA43-B0CB-40BE-BAA5-8C462F5B8533}" type="presOf" srcId="{779C1341-C24F-46D3-8CD8-8095642AB358}" destId="{C0158C65-693B-4D83-9E3B-4E6314F0030B}" srcOrd="0" destOrd="0" presId="urn:microsoft.com/office/officeart/2005/8/layout/process1"/>
    <dgm:cxn modelId="{1FD5AB71-2101-45D2-B744-EF372BE809AB}" type="presOf" srcId="{F122E93B-63E9-4A23-AA2F-3E15BC3E7DEB}" destId="{FA0CDD15-E55F-4E97-8F02-5299CCC0FE6E}" srcOrd="0" destOrd="0" presId="urn:microsoft.com/office/officeart/2005/8/layout/process1"/>
    <dgm:cxn modelId="{F3425156-8905-43E1-B3A6-EBEADC798D89}" type="presOf" srcId="{09DDE8D4-0081-473E-BB35-892E794CB88E}" destId="{B2EC3F84-3C93-4D38-A8BF-1D43766D6ACD}" srcOrd="0" destOrd="0" presId="urn:microsoft.com/office/officeart/2005/8/layout/process1"/>
    <dgm:cxn modelId="{68109756-4420-4A61-84D9-31416DFA15AD}" srcId="{2F6D96BF-C36E-4E7A-AFF1-06DA80C8E5A3}" destId="{7EACF7CE-28B1-42EF-BB93-0DBB677D3367}" srcOrd="2" destOrd="0" parTransId="{591FAC28-00F9-40B9-9EE4-D573D3FECCD8}" sibTransId="{B5E02154-6730-4886-A933-98D90A05A6C9}"/>
    <dgm:cxn modelId="{79359C77-5A2D-409E-9442-70B25A7F3B97}" type="presOf" srcId="{9F1157C5-DA87-43D8-9513-C50944A58162}" destId="{9426F042-72A4-447B-9167-6DDFEA527A2C}" srcOrd="0" destOrd="0" presId="urn:microsoft.com/office/officeart/2005/8/layout/process1"/>
    <dgm:cxn modelId="{4D3B5A78-5F87-44A0-9297-A8EFB0E549C3}" srcId="{2F6D96BF-C36E-4E7A-AFF1-06DA80C8E5A3}" destId="{9F1157C5-DA87-43D8-9513-C50944A58162}" srcOrd="3" destOrd="0" parTransId="{3CB7F384-ED25-4E55-AC58-6CBDE71FC5BC}" sibTransId="{5592A620-EBBF-4ABD-A5D1-41F33BE9DAA6}"/>
    <dgm:cxn modelId="{F77F5985-1249-4B79-9DC2-9A191A983462}" srcId="{2F6D96BF-C36E-4E7A-AFF1-06DA80C8E5A3}" destId="{779C1341-C24F-46D3-8CD8-8095642AB358}" srcOrd="5" destOrd="0" parTransId="{BCFC2039-21CB-480C-B468-C7724B74FB48}" sibTransId="{B8E041B1-A52F-4551-9950-CCB3BEA637CA}"/>
    <dgm:cxn modelId="{A33EB58A-EF7D-4F89-95FE-5F47DE8F32CF}" type="presOf" srcId="{09DDE8D4-0081-473E-BB35-892E794CB88E}" destId="{2759F5C4-94B0-41D8-B547-7768EEEDB52C}" srcOrd="1" destOrd="0" presId="urn:microsoft.com/office/officeart/2005/8/layout/process1"/>
    <dgm:cxn modelId="{0CC6108B-4675-41DE-9104-88FB5267E019}" type="presOf" srcId="{5592A620-EBBF-4ABD-A5D1-41F33BE9DAA6}" destId="{C14D4621-0DF1-4137-9802-8734B5AE147C}" srcOrd="0" destOrd="0" presId="urn:microsoft.com/office/officeart/2005/8/layout/process1"/>
    <dgm:cxn modelId="{BB426D98-2447-42B2-835A-FE09971A6FFC}" type="presOf" srcId="{B5E02154-6730-4886-A933-98D90A05A6C9}" destId="{58B9F06B-1661-4F8D-94E9-819A049B6E9B}" srcOrd="1" destOrd="0" presId="urn:microsoft.com/office/officeart/2005/8/layout/process1"/>
    <dgm:cxn modelId="{0D25C5AF-8AB4-4CA0-83EE-636E95AC3B2F}" srcId="{2F6D96BF-C36E-4E7A-AFF1-06DA80C8E5A3}" destId="{0FB0CB86-8099-4232-BEB2-085A758A4924}" srcOrd="1" destOrd="0" parTransId="{0F56FAA9-CF08-40F1-A18C-8384E2D48975}" sibTransId="{FE1138CD-593D-46D8-B834-5AB912AAB341}"/>
    <dgm:cxn modelId="{8A0DB6B8-152C-49D8-A83F-B2586B6A31FF}" type="presOf" srcId="{9A9E4D0E-F814-4F6C-92C4-2FB223AB1159}" destId="{287AC0D8-20E7-4C4D-9E38-2B6E69001BCB}" srcOrd="0" destOrd="0" presId="urn:microsoft.com/office/officeart/2005/8/layout/process1"/>
    <dgm:cxn modelId="{FA745ED9-4389-460F-8128-920CB0AE81DD}" type="presOf" srcId="{EC875820-CEF1-4D6C-8E48-AEF07A758F81}" destId="{360DA24D-BFD0-41E2-BE08-F84EBE059A29}" srcOrd="0" destOrd="0" presId="urn:microsoft.com/office/officeart/2005/8/layout/process1"/>
    <dgm:cxn modelId="{69BC70F8-A525-4022-995A-D7E447FA3871}" type="presOf" srcId="{2F6D96BF-C36E-4E7A-AFF1-06DA80C8E5A3}" destId="{721970DD-8964-408B-8043-EA2B450EF0A8}" srcOrd="0" destOrd="0" presId="urn:microsoft.com/office/officeart/2005/8/layout/process1"/>
    <dgm:cxn modelId="{76C696FB-2369-4CFF-AD85-C0F6B22D357B}" type="presOf" srcId="{B5E02154-6730-4886-A933-98D90A05A6C9}" destId="{20817E09-6F77-46D8-A790-7AEB8E15A487}" srcOrd="0" destOrd="0" presId="urn:microsoft.com/office/officeart/2005/8/layout/process1"/>
    <dgm:cxn modelId="{12A64B35-F9EF-4BCA-9E07-4019CE03A450}" type="presParOf" srcId="{721970DD-8964-408B-8043-EA2B450EF0A8}" destId="{FA0CDD15-E55F-4E97-8F02-5299CCC0FE6E}" srcOrd="0" destOrd="0" presId="urn:microsoft.com/office/officeart/2005/8/layout/process1"/>
    <dgm:cxn modelId="{0AB0D8F7-4C10-4663-B8C4-8053ED50F741}" type="presParOf" srcId="{721970DD-8964-408B-8043-EA2B450EF0A8}" destId="{B2EC3F84-3C93-4D38-A8BF-1D43766D6ACD}" srcOrd="1" destOrd="0" presId="urn:microsoft.com/office/officeart/2005/8/layout/process1"/>
    <dgm:cxn modelId="{770FA221-15A8-41F1-A8E0-DA47238DB626}" type="presParOf" srcId="{B2EC3F84-3C93-4D38-A8BF-1D43766D6ACD}" destId="{2759F5C4-94B0-41D8-B547-7768EEEDB52C}" srcOrd="0" destOrd="0" presId="urn:microsoft.com/office/officeart/2005/8/layout/process1"/>
    <dgm:cxn modelId="{BDD5C664-5F71-49D0-9744-DEED4E8D0C56}" type="presParOf" srcId="{721970DD-8964-408B-8043-EA2B450EF0A8}" destId="{70F42465-BF02-4738-A4DA-9621B1A0A3B4}" srcOrd="2" destOrd="0" presId="urn:microsoft.com/office/officeart/2005/8/layout/process1"/>
    <dgm:cxn modelId="{6D9B1B5F-3E76-4A85-B8AE-9353B40A9575}" type="presParOf" srcId="{721970DD-8964-408B-8043-EA2B450EF0A8}" destId="{C4D59E50-9019-4C68-9494-25AA0E8EABC2}" srcOrd="3" destOrd="0" presId="urn:microsoft.com/office/officeart/2005/8/layout/process1"/>
    <dgm:cxn modelId="{986F7B1C-CDAE-449D-8329-B6B26DC927DC}" type="presParOf" srcId="{C4D59E50-9019-4C68-9494-25AA0E8EABC2}" destId="{C75E4787-60D9-4DDC-9871-8C371E7BEBAE}" srcOrd="0" destOrd="0" presId="urn:microsoft.com/office/officeart/2005/8/layout/process1"/>
    <dgm:cxn modelId="{EA313D2D-B315-4E98-A687-6DE4E51841A8}" type="presParOf" srcId="{721970DD-8964-408B-8043-EA2B450EF0A8}" destId="{0D5EEE01-C4A3-46FD-8C1B-CA452CDEB664}" srcOrd="4" destOrd="0" presId="urn:microsoft.com/office/officeart/2005/8/layout/process1"/>
    <dgm:cxn modelId="{12A1E72A-5908-45D8-9501-99501D1BF4A9}" type="presParOf" srcId="{721970DD-8964-408B-8043-EA2B450EF0A8}" destId="{20817E09-6F77-46D8-A790-7AEB8E15A487}" srcOrd="5" destOrd="0" presId="urn:microsoft.com/office/officeart/2005/8/layout/process1"/>
    <dgm:cxn modelId="{8A953248-188C-4AF6-914A-52D047182C84}" type="presParOf" srcId="{20817E09-6F77-46D8-A790-7AEB8E15A487}" destId="{58B9F06B-1661-4F8D-94E9-819A049B6E9B}" srcOrd="0" destOrd="0" presId="urn:microsoft.com/office/officeart/2005/8/layout/process1"/>
    <dgm:cxn modelId="{859E1220-9B08-43F2-9CB5-F8B016DEB2AF}" type="presParOf" srcId="{721970DD-8964-408B-8043-EA2B450EF0A8}" destId="{9426F042-72A4-447B-9167-6DDFEA527A2C}" srcOrd="6" destOrd="0" presId="urn:microsoft.com/office/officeart/2005/8/layout/process1"/>
    <dgm:cxn modelId="{FD21F589-4E93-4EE3-9BFE-BC782E4A9036}" type="presParOf" srcId="{721970DD-8964-408B-8043-EA2B450EF0A8}" destId="{C14D4621-0DF1-4137-9802-8734B5AE147C}" srcOrd="7" destOrd="0" presId="urn:microsoft.com/office/officeart/2005/8/layout/process1"/>
    <dgm:cxn modelId="{FE5FF839-82F0-49ED-9F68-B002E20A43A4}" type="presParOf" srcId="{C14D4621-0DF1-4137-9802-8734B5AE147C}" destId="{A8A7E180-7A91-439E-B2A6-7BF10BF8AA4E}" srcOrd="0" destOrd="0" presId="urn:microsoft.com/office/officeart/2005/8/layout/process1"/>
    <dgm:cxn modelId="{DF72F63E-7465-4D3C-880B-4158818E2761}" type="presParOf" srcId="{721970DD-8964-408B-8043-EA2B450EF0A8}" destId="{287AC0D8-20E7-4C4D-9E38-2B6E69001BCB}" srcOrd="8" destOrd="0" presId="urn:microsoft.com/office/officeart/2005/8/layout/process1"/>
    <dgm:cxn modelId="{65AE1C34-8985-4C32-9A2B-DBE34ACD7FDA}" type="presParOf" srcId="{721970DD-8964-408B-8043-EA2B450EF0A8}" destId="{360DA24D-BFD0-41E2-BE08-F84EBE059A29}" srcOrd="9" destOrd="0" presId="urn:microsoft.com/office/officeart/2005/8/layout/process1"/>
    <dgm:cxn modelId="{82845B13-F512-429A-8625-4FA122FE286D}" type="presParOf" srcId="{360DA24D-BFD0-41E2-BE08-F84EBE059A29}" destId="{37EE1CE0-0860-46FE-A370-B1BB67A545EA}" srcOrd="0" destOrd="0" presId="urn:microsoft.com/office/officeart/2005/8/layout/process1"/>
    <dgm:cxn modelId="{E45373E7-803F-4C74-B7FF-1960A524AEF7}" type="presParOf" srcId="{721970DD-8964-408B-8043-EA2B450EF0A8}" destId="{C0158C65-693B-4D83-9E3B-4E6314F0030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440187-4038-4B2D-9CBB-C9E4F97FC98B}" type="doc">
      <dgm:prSet loTypeId="urn:microsoft.com/office/officeart/2005/8/layout/v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837AB254-C53B-4874-9CCF-C1F2DC493A08}">
      <dgm:prSet phldrT="[Texto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>
            <a:lnSpc>
              <a:spcPct val="150000"/>
            </a:lnSpc>
          </a:pPr>
          <a:r>
            <a:rPr lang="es-ES" sz="13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Generar buenas practicas para el correcto manejo de incidentes, en la gestión de niveles de servicio, la estructura del servicio, actividades y acuerdos. </a:t>
          </a:r>
          <a:endParaRPr lang="es-EC" sz="1300" b="1" i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011589-B138-447D-95F4-A7D0C6819C86}" type="parTrans" cxnId="{FFD9CE9B-F85A-425B-B9A5-C32ADA1A9FC0}">
      <dgm:prSet/>
      <dgm:spPr/>
      <dgm:t>
        <a:bodyPr/>
        <a:lstStyle/>
        <a:p>
          <a:endParaRPr lang="es-EC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8C17E2B-321C-43C7-B701-19ED81D6517E}" type="sibTrans" cxnId="{FFD9CE9B-F85A-425B-B9A5-C32ADA1A9FC0}">
      <dgm:prSet custT="1"/>
      <dgm:spPr/>
      <dgm:t>
        <a:bodyPr/>
        <a:lstStyle/>
        <a:p>
          <a:endParaRPr lang="es-EC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F5755FB-BBF3-4B1F-B6D0-45B99B0309DB}">
      <dgm:prSet phldrT="[Texto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just">
            <a:lnSpc>
              <a:spcPct val="150000"/>
            </a:lnSpc>
          </a:pPr>
          <a:r>
            <a:rPr lang="es-ES" sz="1300" b="1" i="0" dirty="0">
              <a:solidFill>
                <a:schemeClr val="tx1"/>
              </a:solidFill>
              <a:latin typeface="Arial"/>
              <a:cs typeface="Calibri"/>
            </a:rPr>
            <a:t>Una práctica, de acuerdo a ITIL 4, es un grupo de recursos diseñados para desempeñar un trabajo o lograr un objetivo específico.</a:t>
          </a:r>
        </a:p>
      </dgm:t>
    </dgm:pt>
    <dgm:pt modelId="{76E76790-3FA9-4C40-A905-BBF6FC80D3ED}" type="parTrans" cxnId="{8814EE59-010D-40DC-84C6-DF9564C0AB54}">
      <dgm:prSet/>
      <dgm:spPr/>
      <dgm:t>
        <a:bodyPr/>
        <a:lstStyle/>
        <a:p>
          <a:endParaRPr lang="es-EC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C29B39F-8FA4-4019-A3B5-A6A187B44763}" type="sibTrans" cxnId="{8814EE59-010D-40DC-84C6-DF9564C0AB54}">
      <dgm:prSet/>
      <dgm:spPr/>
      <dgm:t>
        <a:bodyPr/>
        <a:lstStyle/>
        <a:p>
          <a:endParaRPr lang="es-EC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D05568B-FC8C-49E5-B6CF-B70531377A4B}" type="pres">
      <dgm:prSet presAssocID="{DE440187-4038-4B2D-9CBB-C9E4F97FC98B}" presName="outerComposite" presStyleCnt="0">
        <dgm:presLayoutVars>
          <dgm:chMax val="5"/>
          <dgm:dir/>
          <dgm:resizeHandles val="exact"/>
        </dgm:presLayoutVars>
      </dgm:prSet>
      <dgm:spPr/>
    </dgm:pt>
    <dgm:pt modelId="{05713609-7B9F-4F21-9382-13053B30C7F0}" type="pres">
      <dgm:prSet presAssocID="{DE440187-4038-4B2D-9CBB-C9E4F97FC98B}" presName="dummyMaxCanvas" presStyleCnt="0">
        <dgm:presLayoutVars/>
      </dgm:prSet>
      <dgm:spPr/>
    </dgm:pt>
    <dgm:pt modelId="{7D706458-F891-416E-A6E7-1CA7D1FF8D7D}" type="pres">
      <dgm:prSet presAssocID="{DE440187-4038-4B2D-9CBB-C9E4F97FC98B}" presName="TwoNodes_1" presStyleLbl="node1" presStyleIdx="0" presStyleCnt="2">
        <dgm:presLayoutVars>
          <dgm:bulletEnabled val="1"/>
        </dgm:presLayoutVars>
      </dgm:prSet>
      <dgm:spPr/>
    </dgm:pt>
    <dgm:pt modelId="{4667D889-2682-44DB-91E9-31C7853AB1A9}" type="pres">
      <dgm:prSet presAssocID="{DE440187-4038-4B2D-9CBB-C9E4F97FC98B}" presName="TwoNodes_2" presStyleLbl="node1" presStyleIdx="1" presStyleCnt="2">
        <dgm:presLayoutVars>
          <dgm:bulletEnabled val="1"/>
        </dgm:presLayoutVars>
      </dgm:prSet>
      <dgm:spPr/>
    </dgm:pt>
    <dgm:pt modelId="{3940419A-CA5C-4114-878A-F6460CAD0C18}" type="pres">
      <dgm:prSet presAssocID="{DE440187-4038-4B2D-9CBB-C9E4F97FC98B}" presName="TwoConn_1-2" presStyleLbl="fgAccFollowNode1" presStyleIdx="0" presStyleCnt="1">
        <dgm:presLayoutVars>
          <dgm:bulletEnabled val="1"/>
        </dgm:presLayoutVars>
      </dgm:prSet>
      <dgm:spPr/>
    </dgm:pt>
    <dgm:pt modelId="{A8D19C8D-3C8A-4B02-951C-FBA50A0C92F7}" type="pres">
      <dgm:prSet presAssocID="{DE440187-4038-4B2D-9CBB-C9E4F97FC98B}" presName="TwoNodes_1_text" presStyleLbl="node1" presStyleIdx="1" presStyleCnt="2">
        <dgm:presLayoutVars>
          <dgm:bulletEnabled val="1"/>
        </dgm:presLayoutVars>
      </dgm:prSet>
      <dgm:spPr/>
    </dgm:pt>
    <dgm:pt modelId="{C990BB31-7C79-4601-91FF-74160BB5505B}" type="pres">
      <dgm:prSet presAssocID="{DE440187-4038-4B2D-9CBB-C9E4F97FC9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D27DC4A-EC9C-48B9-ACA9-7810EA391D27}" type="presOf" srcId="{08C17E2B-321C-43C7-B701-19ED81D6517E}" destId="{3940419A-CA5C-4114-878A-F6460CAD0C18}" srcOrd="0" destOrd="0" presId="urn:microsoft.com/office/officeart/2005/8/layout/vProcess5"/>
    <dgm:cxn modelId="{8814EE59-010D-40DC-84C6-DF9564C0AB54}" srcId="{DE440187-4038-4B2D-9CBB-C9E4F97FC98B}" destId="{1F5755FB-BBF3-4B1F-B6D0-45B99B0309DB}" srcOrd="1" destOrd="0" parTransId="{76E76790-3FA9-4C40-A905-BBF6FC80D3ED}" sibTransId="{CC29B39F-8FA4-4019-A3B5-A6A187B44763}"/>
    <dgm:cxn modelId="{FFD9CE9B-F85A-425B-B9A5-C32ADA1A9FC0}" srcId="{DE440187-4038-4B2D-9CBB-C9E4F97FC98B}" destId="{837AB254-C53B-4874-9CCF-C1F2DC493A08}" srcOrd="0" destOrd="0" parTransId="{CF011589-B138-447D-95F4-A7D0C6819C86}" sibTransId="{08C17E2B-321C-43C7-B701-19ED81D6517E}"/>
    <dgm:cxn modelId="{8A97899F-50CB-47B1-819E-931017D809D0}" type="presOf" srcId="{837AB254-C53B-4874-9CCF-C1F2DC493A08}" destId="{A8D19C8D-3C8A-4B02-951C-FBA50A0C92F7}" srcOrd="1" destOrd="0" presId="urn:microsoft.com/office/officeart/2005/8/layout/vProcess5"/>
    <dgm:cxn modelId="{24C5F5B5-B2AE-4635-85E6-04BCB98C286E}" type="presOf" srcId="{1F5755FB-BBF3-4B1F-B6D0-45B99B0309DB}" destId="{C990BB31-7C79-4601-91FF-74160BB5505B}" srcOrd="1" destOrd="0" presId="urn:microsoft.com/office/officeart/2005/8/layout/vProcess5"/>
    <dgm:cxn modelId="{488394E5-94A9-49D3-A08E-DD27D1D4B01C}" type="presOf" srcId="{1F5755FB-BBF3-4B1F-B6D0-45B99B0309DB}" destId="{4667D889-2682-44DB-91E9-31C7853AB1A9}" srcOrd="0" destOrd="0" presId="urn:microsoft.com/office/officeart/2005/8/layout/vProcess5"/>
    <dgm:cxn modelId="{33ED8CEA-3582-4CAB-B84F-7681E5BDCE6E}" type="presOf" srcId="{837AB254-C53B-4874-9CCF-C1F2DC493A08}" destId="{7D706458-F891-416E-A6E7-1CA7D1FF8D7D}" srcOrd="0" destOrd="0" presId="urn:microsoft.com/office/officeart/2005/8/layout/vProcess5"/>
    <dgm:cxn modelId="{5E0516F4-CE62-4928-89FD-ECA666ECB454}" type="presOf" srcId="{DE440187-4038-4B2D-9CBB-C9E4F97FC98B}" destId="{0D05568B-FC8C-49E5-B6CF-B70531377A4B}" srcOrd="0" destOrd="0" presId="urn:microsoft.com/office/officeart/2005/8/layout/vProcess5"/>
    <dgm:cxn modelId="{9F333CAC-8382-4B0D-A27A-A7A8F3848F4D}" type="presParOf" srcId="{0D05568B-FC8C-49E5-B6CF-B70531377A4B}" destId="{05713609-7B9F-4F21-9382-13053B30C7F0}" srcOrd="0" destOrd="0" presId="urn:microsoft.com/office/officeart/2005/8/layout/vProcess5"/>
    <dgm:cxn modelId="{BC80799F-EA15-463D-AE02-F40F272176CC}" type="presParOf" srcId="{0D05568B-FC8C-49E5-B6CF-B70531377A4B}" destId="{7D706458-F891-416E-A6E7-1CA7D1FF8D7D}" srcOrd="1" destOrd="0" presId="urn:microsoft.com/office/officeart/2005/8/layout/vProcess5"/>
    <dgm:cxn modelId="{2A935F3D-EE7C-4A2E-B8B9-45FC226A67D0}" type="presParOf" srcId="{0D05568B-FC8C-49E5-B6CF-B70531377A4B}" destId="{4667D889-2682-44DB-91E9-31C7853AB1A9}" srcOrd="2" destOrd="0" presId="urn:microsoft.com/office/officeart/2005/8/layout/vProcess5"/>
    <dgm:cxn modelId="{65FC9EA6-1CDB-4AFA-ADEA-DC480D13313B}" type="presParOf" srcId="{0D05568B-FC8C-49E5-B6CF-B70531377A4B}" destId="{3940419A-CA5C-4114-878A-F6460CAD0C18}" srcOrd="3" destOrd="0" presId="urn:microsoft.com/office/officeart/2005/8/layout/vProcess5"/>
    <dgm:cxn modelId="{EB430C3B-8D8E-4BF0-B8F2-B437D0C72443}" type="presParOf" srcId="{0D05568B-FC8C-49E5-B6CF-B70531377A4B}" destId="{A8D19C8D-3C8A-4B02-951C-FBA50A0C92F7}" srcOrd="4" destOrd="0" presId="urn:microsoft.com/office/officeart/2005/8/layout/vProcess5"/>
    <dgm:cxn modelId="{3ECF2C73-8D22-4F65-B2C4-0EA0851C7561}" type="presParOf" srcId="{0D05568B-FC8C-49E5-B6CF-B70531377A4B}" destId="{C990BB31-7C79-4601-91FF-74160BB5505B}" srcOrd="5" destOrd="0" presId="urn:microsoft.com/office/officeart/2005/8/layout/v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A27F92-330D-4140-8534-1FD6DDD6D87C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2BE88F8A-D2F3-4E3B-83CC-A1F77AA06A41}">
      <dgm:prSet phldrT="[Tex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2400" b="1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General Management </a:t>
          </a:r>
          <a:br>
            <a:rPr lang="es-EC" sz="2400" b="1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ES" sz="24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General</a:t>
          </a:r>
        </a:p>
      </dgm:t>
    </dgm:pt>
    <dgm:pt modelId="{8DB0F8C1-3E13-4E5A-8C82-4F923764DAFB}" type="parTrans" cxnId="{308DB7C2-ECF3-4EC0-B3A6-E1F0A47CB7D3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773E2F-C711-4BA0-BBFC-51504BA9F82C}" type="sibTrans" cxnId="{308DB7C2-ECF3-4EC0-B3A6-E1F0A47CB7D3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0AB83-FFFA-495F-8151-2E74C977FEA6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Conocimiento administrativo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769E94-0765-4799-83E9-5E6148C308DF}" type="parTrans" cxnId="{0563114C-C28F-40EF-BAB3-879F8051DD3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EB058-CCA8-4EB9-8861-BDF178F17DAB}" type="sibTrans" cxnId="{0563114C-C28F-40EF-BAB3-879F8051DD3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05318-9D0E-4F77-A054-76F94EEE9074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Medición e informes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05C788-CE27-4E21-B57D-40797A74E06B}" type="parTrans" cxnId="{D9A5E58C-176E-42F0-9088-A277FE917F67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236F7B-D14E-4500-926C-5C6B7DD94D23}" type="sibTrans" cxnId="{D9A5E58C-176E-42F0-9088-A277FE917F67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68528-591B-40B7-AF84-A341F2384F0E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cambios organizacionales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7544E-DFE4-497F-8EE7-95310C5010D3}" type="parTrans" cxnId="{8B94A0F2-ACE0-415A-AEC8-D6E4AD9CF515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0DE60D-1A07-4D92-9B8A-B70C5CCC5294}" type="sibTrans" cxnId="{8B94A0F2-ACE0-415A-AEC8-D6E4AD9CF515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4A019-7FCC-4B74-917E-21ED86001548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cartera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0AFEB2-942B-425F-96C4-F78E4394A0E4}" type="parTrans" cxnId="{0396DDAA-9216-413E-BB16-532E471D207C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39A9E0-8F68-4059-ADEF-D621C3CA9667}" type="sibTrans" cxnId="{0396DDAA-9216-413E-BB16-532E471D207C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8F624D-4460-4AF8-A4F0-813500F4DB9A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proyectos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AA785-01E0-4DC5-B391-D4C3657F0C8C}" type="parTrans" cxnId="{29A4B90E-939D-4980-AFDC-97A60018A22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702713-F995-4C33-8EB6-C870C82F9E49}" type="sibTrans" cxnId="{29A4B90E-939D-4980-AFDC-97A60018A22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F73F0-1791-439D-B1CC-5EFD10F062C2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relaciones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30B83-7B13-474E-A2F9-2831405CBC9E}" type="parTrans" cxnId="{53CF06B3-6D65-4821-AFA0-2630FFA9F86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33F041-0E96-4594-994E-BACD846D93A3}" type="sibTrans" cxnId="{53CF06B3-6D65-4821-AFA0-2630FFA9F86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666D64-3011-4A07-A8A5-356DFFF44714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riesgos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FFFE9A-D4DF-4F46-A0E2-64F74D69B7FE}" type="parTrans" cxnId="{366B6A0A-F219-4498-A254-B65B1C0ACD45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27900C-D889-4AA7-A647-98B7B3360993}" type="sibTrans" cxnId="{366B6A0A-F219-4498-A254-B65B1C0ACD45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301284-E2F7-4AF0-8C8C-EBAEA09E6F33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financiera del servicio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CAF12B-42F5-4409-9B43-2902DE8622C8}" type="parTrans" cxnId="{BA05ED5B-955D-4741-B782-BFC0653AE99F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5C867A-B6E1-4219-BFF8-2AFEFBB9834B}" type="sibTrans" cxnId="{BA05ED5B-955D-4741-B782-BFC0653AE99F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A5B65-E41A-4C23-AA14-21B862C17011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estrategia</a:t>
          </a:r>
        </a:p>
      </dgm:t>
    </dgm:pt>
    <dgm:pt modelId="{864A15FC-9CB6-488B-82EB-F569E7755FFA}" type="parTrans" cxnId="{BE2AD87B-04E1-4B2B-9B37-3B6185AF208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2BBE0-0FD4-40F1-B8CA-B01CDE278ABB}" type="sibTrans" cxnId="{BE2AD87B-04E1-4B2B-9B37-3B6185AF208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84F828-A651-4C3C-B231-A0333D80B603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suministros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6A3BB-E3B9-474F-8441-16B692E87905}" type="parTrans" cxnId="{B929BC2A-37B5-45F4-A4FC-5EE6CFE716C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CE982-C1B5-4DD3-A35D-A62B4F94BCA1}" type="sibTrans" cxnId="{B929BC2A-37B5-45F4-A4FC-5EE6CFE716C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520710-37C9-475B-8F1D-23ABAF9179B6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personal y talento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6115D7-834F-4089-A067-458D352F493B}" type="parTrans" cxnId="{6FAE5A64-253A-4E2B-86DE-4D859CD3DB8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E9F31-C765-40DE-9C5C-8356487EB83E}" type="sibTrans" cxnId="{6FAE5A64-253A-4E2B-86DE-4D859CD3DB8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2071E8-CE69-4CEE-B5F6-62DD594B8B61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Arquitectura</a:t>
          </a:r>
          <a:endParaRPr lang="es-ES" sz="1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68EEE7-9F8E-4747-B17C-5B84CEAA0BFF}" type="parTrans" cxnId="{3FC50665-864E-4E3E-860B-02E66E52D836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B4BEF7B-BAF9-4087-98EC-6B3CB0C4CFFB}" type="sibTrans" cxnId="{3FC50665-864E-4E3E-860B-02E66E52D836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81F5741-14F8-410E-9594-628BFF89923F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Mejora continua</a:t>
          </a:r>
          <a:endParaRPr lang="es-ES" sz="1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CD0D25-4622-404D-AC72-617C75D2F8CF}" type="parTrans" cxnId="{1CBF0F34-9CB3-45FB-B919-EEB659ADE06A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8371909-64E6-4B30-84FC-C6F73253CA37}" type="sibTrans" cxnId="{1CBF0F34-9CB3-45FB-B919-EEB659ADE06A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2F6A971-8FC1-40EC-8389-BFBC517248E4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seguridad de la información</a:t>
          </a:r>
          <a:endParaRPr lang="es-ES" sz="1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3109C9-2B06-4A04-B75E-AEA2749BD3A9}" type="parTrans" cxnId="{13A59218-2DF8-414E-9E6A-621C1EADAFBA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E61EE78-FAE6-4E67-864C-66BAE7B4BDB0}" type="sibTrans" cxnId="{13A59218-2DF8-414E-9E6A-621C1EADAFBA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388CAE0-D070-4551-88E3-EF449296741C}" type="pres">
      <dgm:prSet presAssocID="{48A27F92-330D-4140-8534-1FD6DDD6D87C}" presName="linear" presStyleCnt="0">
        <dgm:presLayoutVars>
          <dgm:dir/>
          <dgm:animLvl val="lvl"/>
          <dgm:resizeHandles val="exact"/>
        </dgm:presLayoutVars>
      </dgm:prSet>
      <dgm:spPr/>
    </dgm:pt>
    <dgm:pt modelId="{414D58CB-DD24-4DD6-8715-1ECABDDA6E52}" type="pres">
      <dgm:prSet presAssocID="{2BE88F8A-D2F3-4E3B-83CC-A1F77AA06A41}" presName="parentLin" presStyleCnt="0"/>
      <dgm:spPr/>
    </dgm:pt>
    <dgm:pt modelId="{11EC1B7B-06B0-43EA-8916-C372E5082024}" type="pres">
      <dgm:prSet presAssocID="{2BE88F8A-D2F3-4E3B-83CC-A1F77AA06A41}" presName="parentLeftMargin" presStyleLbl="node1" presStyleIdx="0" presStyleCnt="1"/>
      <dgm:spPr/>
    </dgm:pt>
    <dgm:pt modelId="{3915B14F-116B-4B1B-BABF-B9106FC72C92}" type="pres">
      <dgm:prSet presAssocID="{2BE88F8A-D2F3-4E3B-83CC-A1F77AA06A4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777887-D831-4EBA-9E76-759974A3C89D}" type="pres">
      <dgm:prSet presAssocID="{2BE88F8A-D2F3-4E3B-83CC-A1F77AA06A41}" presName="negativeSpace" presStyleCnt="0"/>
      <dgm:spPr/>
    </dgm:pt>
    <dgm:pt modelId="{B0D6366B-77C9-4BD7-8DFB-984E19480DE9}" type="pres">
      <dgm:prSet presAssocID="{2BE88F8A-D2F3-4E3B-83CC-A1F77AA06A4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7E9FB04-9DF2-4EFD-B53E-E7938B478359}" type="presOf" srcId="{2BE88F8A-D2F3-4E3B-83CC-A1F77AA06A41}" destId="{11EC1B7B-06B0-43EA-8916-C372E5082024}" srcOrd="0" destOrd="0" presId="urn:microsoft.com/office/officeart/2005/8/layout/list1"/>
    <dgm:cxn modelId="{B9C70507-BE73-41A3-8329-EFB9EF12EC52}" type="presOf" srcId="{351F73F0-1791-439D-B1CC-5EFD10F062C2}" destId="{B0D6366B-77C9-4BD7-8DFB-984E19480DE9}" srcOrd="0" destOrd="8" presId="urn:microsoft.com/office/officeart/2005/8/layout/list1"/>
    <dgm:cxn modelId="{366B6A0A-F219-4498-A254-B65B1C0ACD45}" srcId="{2BE88F8A-D2F3-4E3B-83CC-A1F77AA06A41}" destId="{90666D64-3011-4A07-A8A5-356DFFF44714}" srcOrd="9" destOrd="0" parTransId="{E3FFFE9A-D4DF-4F46-A0E2-64F74D69B7FE}" sibTransId="{A627900C-D889-4AA7-A647-98B7B3360993}"/>
    <dgm:cxn modelId="{29A4B90E-939D-4980-AFDC-97A60018A22D}" srcId="{2BE88F8A-D2F3-4E3B-83CC-A1F77AA06A41}" destId="{AE8F624D-4460-4AF8-A4F0-813500F4DB9A}" srcOrd="7" destOrd="0" parTransId="{C87AA785-01E0-4DC5-B391-D4C3657F0C8C}" sibTransId="{08702713-F995-4C33-8EB6-C870C82F9E49}"/>
    <dgm:cxn modelId="{7889AA0F-9F14-4C4D-A2D3-2617A9433576}" type="presOf" srcId="{AE8F624D-4460-4AF8-A4F0-813500F4DB9A}" destId="{B0D6366B-77C9-4BD7-8DFB-984E19480DE9}" srcOrd="0" destOrd="7" presId="urn:microsoft.com/office/officeart/2005/8/layout/list1"/>
    <dgm:cxn modelId="{E8A48914-9EAD-47A8-809A-5EF3E5D678D2}" type="presOf" srcId="{7EA68528-591B-40B7-AF84-A341F2384F0E}" destId="{B0D6366B-77C9-4BD7-8DFB-984E19480DE9}" srcOrd="0" destOrd="5" presId="urn:microsoft.com/office/officeart/2005/8/layout/list1"/>
    <dgm:cxn modelId="{13A59218-2DF8-414E-9E6A-621C1EADAFBA}" srcId="{2BE88F8A-D2F3-4E3B-83CC-A1F77AA06A41}" destId="{12F6A971-8FC1-40EC-8389-BFBC517248E4}" srcOrd="2" destOrd="0" parTransId="{DE3109C9-2B06-4A04-B75E-AEA2749BD3A9}" sibTransId="{DE61EE78-FAE6-4E67-864C-66BAE7B4BDB0}"/>
    <dgm:cxn modelId="{64AC721E-CA6F-4B5D-B18A-B2E144CF0748}" type="presOf" srcId="{48A27F92-330D-4140-8534-1FD6DDD6D87C}" destId="{D388CAE0-D070-4551-88E3-EF449296741C}" srcOrd="0" destOrd="0" presId="urn:microsoft.com/office/officeart/2005/8/layout/list1"/>
    <dgm:cxn modelId="{B929BC2A-37B5-45F4-A4FC-5EE6CFE716CD}" srcId="{2BE88F8A-D2F3-4E3B-83CC-A1F77AA06A41}" destId="{1D84F828-A651-4C3C-B231-A0333D80B603}" srcOrd="12" destOrd="0" parTransId="{5FF6A3BB-E3B9-474F-8441-16B692E87905}" sibTransId="{8EBCE982-C1B5-4DD3-A35D-A62B4F94BCA1}"/>
    <dgm:cxn modelId="{1CBF0F34-9CB3-45FB-B919-EEB659ADE06A}" srcId="{2BE88F8A-D2F3-4E3B-83CC-A1F77AA06A41}" destId="{581F5741-14F8-410E-9594-628BFF89923F}" srcOrd="1" destOrd="0" parTransId="{10CD0D25-4622-404D-AC72-617C75D2F8CF}" sibTransId="{88371909-64E6-4B30-84FC-C6F73253CA37}"/>
    <dgm:cxn modelId="{153DF535-2A1C-4197-95C2-D869478A2CD6}" type="presOf" srcId="{F4205318-9D0E-4F77-A054-76F94EEE9074}" destId="{B0D6366B-77C9-4BD7-8DFB-984E19480DE9}" srcOrd="0" destOrd="4" presId="urn:microsoft.com/office/officeart/2005/8/layout/list1"/>
    <dgm:cxn modelId="{413FE93F-F671-4C45-A615-0F33F9B08D0B}" type="presOf" srcId="{80301284-E2F7-4AF0-8C8C-EBAEA09E6F33}" destId="{B0D6366B-77C9-4BD7-8DFB-984E19480DE9}" srcOrd="0" destOrd="10" presId="urn:microsoft.com/office/officeart/2005/8/layout/list1"/>
    <dgm:cxn modelId="{36F31040-AB76-4131-B092-66310A81B074}" type="presOf" srcId="{0264A019-7FCC-4B74-917E-21ED86001548}" destId="{B0D6366B-77C9-4BD7-8DFB-984E19480DE9}" srcOrd="0" destOrd="6" presId="urn:microsoft.com/office/officeart/2005/8/layout/list1"/>
    <dgm:cxn modelId="{BA05ED5B-955D-4741-B782-BFC0653AE99F}" srcId="{2BE88F8A-D2F3-4E3B-83CC-A1F77AA06A41}" destId="{80301284-E2F7-4AF0-8C8C-EBAEA09E6F33}" srcOrd="10" destOrd="0" parTransId="{D5CAF12B-42F5-4409-9B43-2902DE8622C8}" sibTransId="{615C867A-B6E1-4219-BFF8-2AFEFBB9834B}"/>
    <dgm:cxn modelId="{6FAE5A64-253A-4E2B-86DE-4D859CD3DB8B}" srcId="{2BE88F8A-D2F3-4E3B-83CC-A1F77AA06A41}" destId="{4D520710-37C9-475B-8F1D-23ABAF9179B6}" srcOrd="13" destOrd="0" parTransId="{AF6115D7-834F-4089-A067-458D352F493B}" sibTransId="{37CE9F31-C765-40DE-9C5C-8356487EB83E}"/>
    <dgm:cxn modelId="{3FC50665-864E-4E3E-860B-02E66E52D836}" srcId="{2BE88F8A-D2F3-4E3B-83CC-A1F77AA06A41}" destId="{432071E8-CE69-4CEE-B5F6-62DD594B8B61}" srcOrd="0" destOrd="0" parTransId="{FC68EEE7-9F8E-4747-B17C-5B84CEAA0BFF}" sibTransId="{7B4BEF7B-BAF9-4087-98EC-6B3CB0C4CFFB}"/>
    <dgm:cxn modelId="{719DFC4B-87E8-499C-B3FA-A6E7CEAB3F7F}" type="presOf" srcId="{432071E8-CE69-4CEE-B5F6-62DD594B8B61}" destId="{B0D6366B-77C9-4BD7-8DFB-984E19480DE9}" srcOrd="0" destOrd="0" presId="urn:microsoft.com/office/officeart/2005/8/layout/list1"/>
    <dgm:cxn modelId="{DFB10F6C-6BDD-442F-9108-4D1466165D7E}" type="presOf" srcId="{1D84F828-A651-4C3C-B231-A0333D80B603}" destId="{B0D6366B-77C9-4BD7-8DFB-984E19480DE9}" srcOrd="0" destOrd="12" presId="urn:microsoft.com/office/officeart/2005/8/layout/list1"/>
    <dgm:cxn modelId="{0563114C-C28F-40EF-BAB3-879F8051DD3B}" srcId="{2BE88F8A-D2F3-4E3B-83CC-A1F77AA06A41}" destId="{33E0AB83-FFFA-495F-8151-2E74C977FEA6}" srcOrd="3" destOrd="0" parTransId="{8D769E94-0765-4799-83E9-5E6148C308DF}" sibTransId="{BF8EB058-CCA8-4EB9-8861-BDF178F17DAB}"/>
    <dgm:cxn modelId="{A249D351-479B-47D5-BA6D-40B58D310BF4}" type="presOf" srcId="{2BE88F8A-D2F3-4E3B-83CC-A1F77AA06A41}" destId="{3915B14F-116B-4B1B-BABF-B9106FC72C92}" srcOrd="1" destOrd="0" presId="urn:microsoft.com/office/officeart/2005/8/layout/list1"/>
    <dgm:cxn modelId="{1331F671-B371-4F5C-BE49-0C940D5A37C9}" type="presOf" srcId="{6AFA5B65-E41A-4C23-AA14-21B862C17011}" destId="{B0D6366B-77C9-4BD7-8DFB-984E19480DE9}" srcOrd="0" destOrd="11" presId="urn:microsoft.com/office/officeart/2005/8/layout/list1"/>
    <dgm:cxn modelId="{BE2AD87B-04E1-4B2B-9B37-3B6185AF2080}" srcId="{2BE88F8A-D2F3-4E3B-83CC-A1F77AA06A41}" destId="{6AFA5B65-E41A-4C23-AA14-21B862C17011}" srcOrd="11" destOrd="0" parTransId="{864A15FC-9CB6-488B-82EB-F569E7755FFA}" sibTransId="{34E2BBE0-0FD4-40F1-B8CA-B01CDE278ABB}"/>
    <dgm:cxn modelId="{39E9867E-F99B-446F-A88C-0D88C90890E4}" type="presOf" srcId="{4D520710-37C9-475B-8F1D-23ABAF9179B6}" destId="{B0D6366B-77C9-4BD7-8DFB-984E19480DE9}" srcOrd="0" destOrd="13" presId="urn:microsoft.com/office/officeart/2005/8/layout/list1"/>
    <dgm:cxn modelId="{043E2282-D6FD-4F2D-8DBD-708BB75777C6}" type="presOf" srcId="{12F6A971-8FC1-40EC-8389-BFBC517248E4}" destId="{B0D6366B-77C9-4BD7-8DFB-984E19480DE9}" srcOrd="0" destOrd="2" presId="urn:microsoft.com/office/officeart/2005/8/layout/list1"/>
    <dgm:cxn modelId="{D9A5E58C-176E-42F0-9088-A277FE917F67}" srcId="{2BE88F8A-D2F3-4E3B-83CC-A1F77AA06A41}" destId="{F4205318-9D0E-4F77-A054-76F94EEE9074}" srcOrd="4" destOrd="0" parTransId="{EE05C788-CE27-4E21-B57D-40797A74E06B}" sibTransId="{FA236F7B-D14E-4500-926C-5C6B7DD94D23}"/>
    <dgm:cxn modelId="{32ACB595-F648-4919-99DE-6595693606B5}" type="presOf" srcId="{90666D64-3011-4A07-A8A5-356DFFF44714}" destId="{B0D6366B-77C9-4BD7-8DFB-984E19480DE9}" srcOrd="0" destOrd="9" presId="urn:microsoft.com/office/officeart/2005/8/layout/list1"/>
    <dgm:cxn modelId="{0396DDAA-9216-413E-BB16-532E471D207C}" srcId="{2BE88F8A-D2F3-4E3B-83CC-A1F77AA06A41}" destId="{0264A019-7FCC-4B74-917E-21ED86001548}" srcOrd="6" destOrd="0" parTransId="{230AFEB2-942B-425F-96C4-F78E4394A0E4}" sibTransId="{8B39A9E0-8F68-4059-ADEF-D621C3CA9667}"/>
    <dgm:cxn modelId="{53CF06B3-6D65-4821-AFA0-2630FFA9F869}" srcId="{2BE88F8A-D2F3-4E3B-83CC-A1F77AA06A41}" destId="{351F73F0-1791-439D-B1CC-5EFD10F062C2}" srcOrd="8" destOrd="0" parTransId="{CF730B83-7B13-474E-A2F9-2831405CBC9E}" sibTransId="{9933F041-0E96-4594-994E-BACD846D93A3}"/>
    <dgm:cxn modelId="{308DB7C2-ECF3-4EC0-B3A6-E1F0A47CB7D3}" srcId="{48A27F92-330D-4140-8534-1FD6DDD6D87C}" destId="{2BE88F8A-D2F3-4E3B-83CC-A1F77AA06A41}" srcOrd="0" destOrd="0" parTransId="{8DB0F8C1-3E13-4E5A-8C82-4F923764DAFB}" sibTransId="{41773E2F-C711-4BA0-BBFC-51504BA9F82C}"/>
    <dgm:cxn modelId="{2315C8C3-404A-4C78-A7F4-8D6CA95BD3B1}" type="presOf" srcId="{33E0AB83-FFFA-495F-8151-2E74C977FEA6}" destId="{B0D6366B-77C9-4BD7-8DFB-984E19480DE9}" srcOrd="0" destOrd="3" presId="urn:microsoft.com/office/officeart/2005/8/layout/list1"/>
    <dgm:cxn modelId="{D5BFAEC4-DE4E-444A-A033-2B5DECB397DD}" type="presOf" srcId="{581F5741-14F8-410E-9594-628BFF89923F}" destId="{B0D6366B-77C9-4BD7-8DFB-984E19480DE9}" srcOrd="0" destOrd="1" presId="urn:microsoft.com/office/officeart/2005/8/layout/list1"/>
    <dgm:cxn modelId="{8B94A0F2-ACE0-415A-AEC8-D6E4AD9CF515}" srcId="{2BE88F8A-D2F3-4E3B-83CC-A1F77AA06A41}" destId="{7EA68528-591B-40B7-AF84-A341F2384F0E}" srcOrd="5" destOrd="0" parTransId="{5777544E-DFE4-497F-8EE7-95310C5010D3}" sibTransId="{EE0DE60D-1A07-4D92-9B8A-B70C5CCC5294}"/>
    <dgm:cxn modelId="{D5C476A3-8993-4DD4-A1DD-10B7E18ED5E8}" type="presParOf" srcId="{D388CAE0-D070-4551-88E3-EF449296741C}" destId="{414D58CB-DD24-4DD6-8715-1ECABDDA6E52}" srcOrd="0" destOrd="0" presId="urn:microsoft.com/office/officeart/2005/8/layout/list1"/>
    <dgm:cxn modelId="{CFD75D13-2DC3-4D00-BE78-1FD32AEA84D6}" type="presParOf" srcId="{414D58CB-DD24-4DD6-8715-1ECABDDA6E52}" destId="{11EC1B7B-06B0-43EA-8916-C372E5082024}" srcOrd="0" destOrd="0" presId="urn:microsoft.com/office/officeart/2005/8/layout/list1"/>
    <dgm:cxn modelId="{D16B6D90-AD81-4914-8D54-071AA3DFA912}" type="presParOf" srcId="{414D58CB-DD24-4DD6-8715-1ECABDDA6E52}" destId="{3915B14F-116B-4B1B-BABF-B9106FC72C92}" srcOrd="1" destOrd="0" presId="urn:microsoft.com/office/officeart/2005/8/layout/list1"/>
    <dgm:cxn modelId="{71033632-5F08-4B02-B1AF-BACC50D110EF}" type="presParOf" srcId="{D388CAE0-D070-4551-88E3-EF449296741C}" destId="{DC777887-D831-4EBA-9E76-759974A3C89D}" srcOrd="1" destOrd="0" presId="urn:microsoft.com/office/officeart/2005/8/layout/list1"/>
    <dgm:cxn modelId="{C5BC6009-4B49-4EC2-8C01-48F23452461B}" type="presParOf" srcId="{D388CAE0-D070-4551-88E3-EF449296741C}" destId="{B0D6366B-77C9-4BD7-8DFB-984E19480DE9}" srcOrd="2" destOrd="0" presId="urn:microsoft.com/office/officeart/2005/8/layout/list1"/>
  </dgm:cxnLst>
  <dgm:bg>
    <a:effectLst>
      <a:outerShdw blurRad="50800" dist="50800" dir="5400000" sx="1000" sy="1000" algn="ctr" rotWithShape="0">
        <a:srgbClr val="000000">
          <a:alpha val="43137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A27F92-330D-4140-8534-1FD6DDD6D87C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BF1B8108-DBEA-47D4-AB2A-D9B57B6D7ACC}">
      <dgm:prSet phldrT="[Texto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2400" b="1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Service Management Practices</a:t>
          </a:r>
          <a:br>
            <a:rPr lang="es-EC" sz="2400" b="1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ES" sz="24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Prácticas de gestión de servicios</a:t>
          </a:r>
          <a:endParaRPr lang="es-ES" sz="2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5ECF0B-76E6-4B2B-B645-27412F53E12E}" type="parTrans" cxnId="{2969BF6C-DE33-4046-B5B8-C54D5BB27BC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8474A-4219-470F-96C4-82212C23CC64}" type="sibTrans" cxnId="{2969BF6C-DE33-4046-B5B8-C54D5BB27BC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9D92A-DD70-4CC9-873A-F5CF26ED2074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disponibilidad</a:t>
          </a:r>
        </a:p>
      </dgm:t>
    </dgm:pt>
    <dgm:pt modelId="{4272D4D8-DAAC-4532-B397-23AA2C186E92}" type="parTrans" cxnId="{18C15DC6-A902-4BE4-BC8D-23C32C51A1E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A79163-A45A-41E5-A733-C28648ABDAD1}" type="sibTrans" cxnId="{18C15DC6-A902-4BE4-BC8D-23C32C51A1E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816272-39F6-4AB1-8BC6-D77F7821BEC0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Análisis comercial</a:t>
          </a:r>
        </a:p>
      </dgm:t>
    </dgm:pt>
    <dgm:pt modelId="{FE35B37C-FF62-44D2-B64F-7E7829D43D60}" type="parTrans" cxnId="{CD3F010C-EAB0-48AD-A15B-E215DF5D038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DBD92-DDE3-43D6-905D-01DC34B7510B}" type="sibTrans" cxnId="{CD3F010C-EAB0-48AD-A15B-E215DF5D038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C1E998-A46F-413D-A423-D36DEEF05358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capacidad y rendimiento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D9E6F0-9D84-4DE8-B8D0-37CF398958B7}" type="parTrans" cxnId="{23B8BBF7-BFFB-4382-99AC-49D57463ED4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F2A332-FD29-4775-BECC-C5E6F90E47E2}" type="sibTrans" cxnId="{23B8BBF7-BFFB-4382-99AC-49D57463ED4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A7B44-191C-4D30-8062-CB0793D340D7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Cambio de control</a:t>
          </a:r>
        </a:p>
      </dgm:t>
    </dgm:pt>
    <dgm:pt modelId="{AB059AFE-4061-4AD5-BC1B-00459018EDBC}" type="parTrans" cxnId="{A8709B38-8629-4662-A3B6-E4106D9D3F5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166D01-F780-45A9-9358-A4B0A753D2D8}" type="sibTrans" cxnId="{A8709B38-8629-4662-A3B6-E4106D9D3F5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E0E85-24D0-463A-B4E6-BD8ECEF3A763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incidentes</a:t>
          </a:r>
        </a:p>
      </dgm:t>
    </dgm:pt>
    <dgm:pt modelId="{AF178C94-FBB6-4F53-B2E5-A54BAB9BA0B7}" type="parTrans" cxnId="{0F48CE46-0179-4EC1-A159-D1EFBB4D727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D5CCC0-AAE6-4860-AF79-ACE3BB85476C}" type="sibTrans" cxnId="{0F48CE46-0179-4EC1-A159-D1EFBB4D727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E0A97D-5ABB-494E-997E-0AC67E5726E1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activos de TI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E932-38AA-43CF-B8F0-8BCAA7350B29}" type="parTrans" cxnId="{6DA1C096-A14A-43BD-B75B-4A5EC30AB793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65E935-DFD0-4E37-AE60-724D4732E5AE}" type="sibTrans" cxnId="{6DA1C096-A14A-43BD-B75B-4A5EC30AB793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5A02FF-5E97-4E50-AB7C-7BE076223F8E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Seguimiento y gestión de eventos</a:t>
          </a:r>
          <a:endParaRPr lang="es-EC" sz="160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FF5FCD-83FB-4ABB-A635-AA2D3771560A}" type="parTrans" cxnId="{7CFA43DC-1454-4BC6-BD65-FD94E31F28F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FC8908-ABE7-4932-81DF-CE18BEAD58FA}" type="sibTrans" cxnId="{7CFA43DC-1454-4BC6-BD65-FD94E31F28F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8B3CA2-1E08-488F-AF62-6601D5512744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problemas</a:t>
          </a:r>
        </a:p>
      </dgm:t>
    </dgm:pt>
    <dgm:pt modelId="{A6321D5B-8571-467C-BB56-644B2227CDA9}" type="parTrans" cxnId="{9B81D422-1126-43F2-A826-A9559A46C35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5E4A8E-FA4E-4721-A4B4-ED736A2EB03B}" type="sibTrans" cxnId="{9B81D422-1126-43F2-A826-A9559A46C35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82BAC4-D25B-4B21-946D-1FBA85BCE983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liberación</a:t>
          </a:r>
        </a:p>
      </dgm:t>
    </dgm:pt>
    <dgm:pt modelId="{1CFCCB45-7D1E-4EEF-B0EA-2908613A16C5}" type="parTrans" cxnId="{B74F20A6-D719-4580-8C09-CF4F905F6B04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C1D704-2748-4608-867A-A2E2616FD59C}" type="sibTrans" cxnId="{B74F20A6-D719-4580-8C09-CF4F905F6B04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92066A-91E9-40AB-B065-355C375CBA78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del catálogo de servicios</a:t>
          </a:r>
          <a:endParaRPr lang="es-ES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F9E51B-61D9-4C6B-A759-C1F139F5D006}" type="parTrans" cxnId="{FBA2BCAF-58C2-4043-BF82-29EC54C797F3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2EEBB1-D12F-4EE2-B61D-F58C9E008BD8}" type="sibTrans" cxnId="{FBA2BCAF-58C2-4043-BF82-29EC54C797F3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8FB3FE-AA1B-4D43-AFD1-D8FDF1FA5F57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configuración del servicio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98757-42F8-4202-9E48-D2B3C8C4F535}" type="parTrans" cxnId="{BFC0ED45-263C-4411-9E01-53236ED6D75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B7B1A9-0B1E-45CF-B46B-CD893AD12B6A}" type="sibTrans" cxnId="{BFC0ED45-263C-4411-9E01-53236ED6D75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DB408-502F-4714-B2C7-E9D485FACD2D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Diseño de servicio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E0DEE-A026-43CC-980D-8071D79E870B}" type="parTrans" cxnId="{51E241A4-01C1-4196-88E7-271AF31BAC1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7DD0BB-A9FB-4453-9557-EE55D85CDA71}" type="sibTrans" cxnId="{51E241A4-01C1-4196-88E7-271AF31BAC1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7CB224-F133-4BEF-A32B-41FB11A96A0B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Servicio de mesa</a:t>
          </a:r>
        </a:p>
      </dgm:t>
    </dgm:pt>
    <dgm:pt modelId="{6A08D579-3B2B-4066-B544-BDAD2ED1C735}" type="parTrans" cxnId="{E5B0BBC6-C12B-4907-A371-9F7B72DFB47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D438DA-6C42-4B11-BD0E-6CC5F177EDEB}" type="sibTrans" cxnId="{E5B0BBC6-C12B-4907-A371-9F7B72DFB470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5C794B-E37A-40D6-B628-C37B091A272E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del nivel de servicio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1E03-2B68-4960-A712-AEEE95FA9F19}" type="parTrans" cxnId="{40631AA7-5E9E-498C-B0ED-310486A59B2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85409-04EB-4501-B67E-357ACC3D1640}" type="sibTrans" cxnId="{40631AA7-5E9E-498C-B0ED-310486A59B2B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37480E-AA67-42DC-9276-9A17E7C82939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continuidad del servicio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431E06-A6D1-4563-9A3C-0165C1AB5057}" type="parTrans" cxnId="{F2DDFBA1-D48E-4437-981B-C0A30CE97AC3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D1058AB-9C1C-44C0-83DD-1C053C5AB383}" type="sibTrans" cxnId="{F2DDFBA1-D48E-4437-981B-C0A30CE97AC3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2E79C6F-C460-4626-A2E7-FDE432B4D093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solicitudes de servicio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87BFF-63AB-48BA-9F97-C05AE260E82F}" type="parTrans" cxnId="{CEAF91C8-D827-4F1B-9605-83181328B155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53298DC-82AD-4CF1-A93D-7D5FECA235D7}" type="sibTrans" cxnId="{CEAF91C8-D827-4F1B-9605-83181328B155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FAE123-998B-4D25-BC7B-2F002EFD45BA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6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Validación y prueba de servicios</a:t>
          </a:r>
          <a:endParaRPr lang="es-EC" sz="16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55963-FB5B-4FC8-A28A-C43B07A1177D}" type="parTrans" cxnId="{812ABB3E-E91B-4175-8A83-D21B1267B0F6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8C5E5E-B0EB-490E-9EDD-7AD21D8B77A1}" type="sibTrans" cxnId="{812ABB3E-E91B-4175-8A83-D21B1267B0F6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388CAE0-D070-4551-88E3-EF449296741C}" type="pres">
      <dgm:prSet presAssocID="{48A27F92-330D-4140-8534-1FD6DDD6D87C}" presName="linear" presStyleCnt="0">
        <dgm:presLayoutVars>
          <dgm:dir/>
          <dgm:animLvl val="lvl"/>
          <dgm:resizeHandles val="exact"/>
        </dgm:presLayoutVars>
      </dgm:prSet>
      <dgm:spPr/>
    </dgm:pt>
    <dgm:pt modelId="{91983C7C-B9A5-40AA-A84C-645C9756892C}" type="pres">
      <dgm:prSet presAssocID="{BF1B8108-DBEA-47D4-AB2A-D9B57B6D7ACC}" presName="parentLin" presStyleCnt="0"/>
      <dgm:spPr/>
    </dgm:pt>
    <dgm:pt modelId="{B9EB718F-9ADC-4DEB-9AA6-D3AB154AD14A}" type="pres">
      <dgm:prSet presAssocID="{BF1B8108-DBEA-47D4-AB2A-D9B57B6D7ACC}" presName="parentLeftMargin" presStyleLbl="node1" presStyleIdx="0" presStyleCnt="1"/>
      <dgm:spPr/>
    </dgm:pt>
    <dgm:pt modelId="{9E442AAC-EB90-4C6D-BB09-2AFF59800328}" type="pres">
      <dgm:prSet presAssocID="{BF1B8108-DBEA-47D4-AB2A-D9B57B6D7A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A73D11C-8095-4124-BD0B-E5B00EB92961}" type="pres">
      <dgm:prSet presAssocID="{BF1B8108-DBEA-47D4-AB2A-D9B57B6D7ACC}" presName="negativeSpace" presStyleCnt="0"/>
      <dgm:spPr/>
    </dgm:pt>
    <dgm:pt modelId="{ABAC9E11-1205-4A5B-B1F3-FEBBEC45980A}" type="pres">
      <dgm:prSet presAssocID="{BF1B8108-DBEA-47D4-AB2A-D9B57B6D7AC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37D20B-7521-4912-B04D-3F091EC668A8}" type="presOf" srcId="{5F816272-39F6-4AB1-8BC6-D77F7821BEC0}" destId="{ABAC9E11-1205-4A5B-B1F3-FEBBEC45980A}" srcOrd="0" destOrd="1" presId="urn:microsoft.com/office/officeart/2005/8/layout/list1"/>
    <dgm:cxn modelId="{CD3F010C-EAB0-48AD-A15B-E215DF5D0380}" srcId="{BF1B8108-DBEA-47D4-AB2A-D9B57B6D7ACC}" destId="{5F816272-39F6-4AB1-8BC6-D77F7821BEC0}" srcOrd="1" destOrd="0" parTransId="{FE35B37C-FF62-44D2-B64F-7E7829D43D60}" sibTransId="{2E3DBD92-DDE3-43D6-905D-01DC34B7510B}"/>
    <dgm:cxn modelId="{187C380D-D3E7-4750-8430-5FEBA3276090}" type="presOf" srcId="{F5DA7B44-191C-4D30-8062-CB0793D340D7}" destId="{ABAC9E11-1205-4A5B-B1F3-FEBBEC45980A}" srcOrd="0" destOrd="3" presId="urn:microsoft.com/office/officeart/2005/8/layout/list1"/>
    <dgm:cxn modelId="{E189C910-C5C9-4F20-8489-93DBF4FC4AF8}" type="presOf" srcId="{1BE0A97D-5ABB-494E-997E-0AC67E5726E1}" destId="{ABAC9E11-1205-4A5B-B1F3-FEBBEC45980A}" srcOrd="0" destOrd="5" presId="urn:microsoft.com/office/officeart/2005/8/layout/list1"/>
    <dgm:cxn modelId="{B2625912-3B61-4138-95BC-112DEE77F8B7}" type="presOf" srcId="{E67CB224-F133-4BEF-A32B-41FB11A96A0B}" destId="{ABAC9E11-1205-4A5B-B1F3-FEBBEC45980A}" srcOrd="0" destOrd="13" presId="urn:microsoft.com/office/officeart/2005/8/layout/list1"/>
    <dgm:cxn modelId="{64AC721E-CA6F-4B5D-B18A-B2E144CF0748}" type="presOf" srcId="{48A27F92-330D-4140-8534-1FD6DDD6D87C}" destId="{D388CAE0-D070-4551-88E3-EF449296741C}" srcOrd="0" destOrd="0" presId="urn:microsoft.com/office/officeart/2005/8/layout/list1"/>
    <dgm:cxn modelId="{9B81D422-1126-43F2-A826-A9559A46C358}" srcId="{BF1B8108-DBEA-47D4-AB2A-D9B57B6D7ACC}" destId="{F68B3CA2-1E08-488F-AF62-6601D5512744}" srcOrd="7" destOrd="0" parTransId="{A6321D5B-8571-467C-BB56-644B2227CDA9}" sibTransId="{975E4A8E-FA4E-4721-A4B4-ED736A2EB03B}"/>
    <dgm:cxn modelId="{4F92B22F-43A1-44AA-B1BC-5C0B631D5043}" type="presOf" srcId="{8B0E0E85-24D0-463A-B4E6-BD8ECEF3A763}" destId="{ABAC9E11-1205-4A5B-B1F3-FEBBEC45980A}" srcOrd="0" destOrd="4" presId="urn:microsoft.com/office/officeart/2005/8/layout/list1"/>
    <dgm:cxn modelId="{A8709B38-8629-4662-A3B6-E4106D9D3F50}" srcId="{BF1B8108-DBEA-47D4-AB2A-D9B57B6D7ACC}" destId="{F5DA7B44-191C-4D30-8062-CB0793D340D7}" srcOrd="3" destOrd="0" parTransId="{AB059AFE-4061-4AD5-BC1B-00459018EDBC}" sibTransId="{C0166D01-F780-45A9-9358-A4B0A753D2D8}"/>
    <dgm:cxn modelId="{812ABB3E-E91B-4175-8A83-D21B1267B0F6}" srcId="{BF1B8108-DBEA-47D4-AB2A-D9B57B6D7ACC}" destId="{B7FAE123-998B-4D25-BC7B-2F002EFD45BA}" srcOrd="16" destOrd="0" parTransId="{7EC55963-FB5B-4FC8-A28A-C43B07A1177D}" sibTransId="{898C5E5E-B0EB-490E-9EDD-7AD21D8B77A1}"/>
    <dgm:cxn modelId="{BFC0ED45-263C-4411-9E01-53236ED6D759}" srcId="{BF1B8108-DBEA-47D4-AB2A-D9B57B6D7ACC}" destId="{EA8FB3FE-AA1B-4D43-AFD1-D8FDF1FA5F57}" srcOrd="10" destOrd="0" parTransId="{DBD98757-42F8-4202-9E48-D2B3C8C4F535}" sibTransId="{E7B7B1A9-0B1E-45CF-B46B-CD893AD12B6A}"/>
    <dgm:cxn modelId="{0F48CE46-0179-4EC1-A159-D1EFBB4D7270}" srcId="{BF1B8108-DBEA-47D4-AB2A-D9B57B6D7ACC}" destId="{8B0E0E85-24D0-463A-B4E6-BD8ECEF3A763}" srcOrd="4" destOrd="0" parTransId="{AF178C94-FBB6-4F53-B2E5-A54BAB9BA0B7}" sibTransId="{CAD5CCC0-AAE6-4860-AF79-ACE3BB85476C}"/>
    <dgm:cxn modelId="{2969BF6C-DE33-4046-B5B8-C54D5BB27BC8}" srcId="{48A27F92-330D-4140-8534-1FD6DDD6D87C}" destId="{BF1B8108-DBEA-47D4-AB2A-D9B57B6D7ACC}" srcOrd="0" destOrd="0" parTransId="{BB5ECF0B-76E6-4B2B-B645-27412F53E12E}" sibTransId="{1438474A-4219-470F-96C4-82212C23CC64}"/>
    <dgm:cxn modelId="{F5B8C654-4143-4BDB-893D-B910D68CB75D}" type="presOf" srcId="{F68B3CA2-1E08-488F-AF62-6601D5512744}" destId="{ABAC9E11-1205-4A5B-B1F3-FEBBEC45980A}" srcOrd="0" destOrd="7" presId="urn:microsoft.com/office/officeart/2005/8/layout/list1"/>
    <dgm:cxn modelId="{61A2E27A-8CDB-4A75-AEA2-A9BA86236DFA}" type="presOf" srcId="{6D09D92A-DD70-4CC9-873A-F5CF26ED2074}" destId="{ABAC9E11-1205-4A5B-B1F3-FEBBEC45980A}" srcOrd="0" destOrd="0" presId="urn:microsoft.com/office/officeart/2005/8/layout/list1"/>
    <dgm:cxn modelId="{8039127F-DDEF-4CD4-BE56-1119F03A0820}" type="presOf" srcId="{775A02FF-5E97-4E50-AB7C-7BE076223F8E}" destId="{ABAC9E11-1205-4A5B-B1F3-FEBBEC45980A}" srcOrd="0" destOrd="6" presId="urn:microsoft.com/office/officeart/2005/8/layout/list1"/>
    <dgm:cxn modelId="{D796DE85-04EC-4144-8694-7B08888EA470}" type="presOf" srcId="{BF1B8108-DBEA-47D4-AB2A-D9B57B6D7ACC}" destId="{B9EB718F-9ADC-4DEB-9AA6-D3AB154AD14A}" srcOrd="0" destOrd="0" presId="urn:microsoft.com/office/officeart/2005/8/layout/list1"/>
    <dgm:cxn modelId="{7ECF8F88-2BA6-415A-B13B-64D8921F42C5}" type="presOf" srcId="{52E79C6F-C460-4626-A2E7-FDE432B4D093}" destId="{ABAC9E11-1205-4A5B-B1F3-FEBBEC45980A}" srcOrd="0" destOrd="15" presId="urn:microsoft.com/office/officeart/2005/8/layout/list1"/>
    <dgm:cxn modelId="{6DA1C096-A14A-43BD-B75B-4A5EC30AB793}" srcId="{BF1B8108-DBEA-47D4-AB2A-D9B57B6D7ACC}" destId="{1BE0A97D-5ABB-494E-997E-0AC67E5726E1}" srcOrd="5" destOrd="0" parTransId="{7B15E932-38AA-43CF-B8F0-8BCAA7350B29}" sibTransId="{2665E935-DFD0-4E37-AE60-724D4732E5AE}"/>
    <dgm:cxn modelId="{F2DDFBA1-D48E-4437-981B-C0A30CE97AC3}" srcId="{BF1B8108-DBEA-47D4-AB2A-D9B57B6D7ACC}" destId="{CE37480E-AA67-42DC-9276-9A17E7C82939}" srcOrd="11" destOrd="0" parTransId="{29431E06-A6D1-4563-9A3C-0165C1AB5057}" sibTransId="{4D1058AB-9C1C-44C0-83DD-1C053C5AB383}"/>
    <dgm:cxn modelId="{51E241A4-01C1-4196-88E7-271AF31BAC1B}" srcId="{BF1B8108-DBEA-47D4-AB2A-D9B57B6D7ACC}" destId="{5DBDB408-502F-4714-B2C7-E9D485FACD2D}" srcOrd="12" destOrd="0" parTransId="{F42E0DEE-A026-43CC-980D-8071D79E870B}" sibTransId="{657DD0BB-A9FB-4453-9557-EE55D85CDA71}"/>
    <dgm:cxn modelId="{B74F20A6-D719-4580-8C09-CF4F905F6B04}" srcId="{BF1B8108-DBEA-47D4-AB2A-D9B57B6D7ACC}" destId="{4782BAC4-D25B-4B21-946D-1FBA85BCE983}" srcOrd="8" destOrd="0" parTransId="{1CFCCB45-7D1E-4EEF-B0EA-2908613A16C5}" sibTransId="{D3C1D704-2748-4608-867A-A2E2616FD59C}"/>
    <dgm:cxn modelId="{40631AA7-5E9E-498C-B0ED-310486A59B2B}" srcId="{BF1B8108-DBEA-47D4-AB2A-D9B57B6D7ACC}" destId="{525C794B-E37A-40D6-B628-C37B091A272E}" srcOrd="14" destOrd="0" parTransId="{CC171E03-2B68-4960-A712-AEEE95FA9F19}" sibTransId="{3F385409-04EB-4501-B67E-357ACC3D1640}"/>
    <dgm:cxn modelId="{E750C5AA-AD74-4F94-A1E1-7857B040A474}" type="presOf" srcId="{5DBDB408-502F-4714-B2C7-E9D485FACD2D}" destId="{ABAC9E11-1205-4A5B-B1F3-FEBBEC45980A}" srcOrd="0" destOrd="12" presId="urn:microsoft.com/office/officeart/2005/8/layout/list1"/>
    <dgm:cxn modelId="{FBA2BCAF-58C2-4043-BF82-29EC54C797F3}" srcId="{BF1B8108-DBEA-47D4-AB2A-D9B57B6D7ACC}" destId="{1C92066A-91E9-40AB-B065-355C375CBA78}" srcOrd="9" destOrd="0" parTransId="{F1F9E51B-61D9-4C6B-A759-C1F139F5D006}" sibTransId="{0F2EEBB1-D12F-4EE2-B61D-F58C9E008BD8}"/>
    <dgm:cxn modelId="{C1FBF5AF-D198-4EC1-944D-28DBEF9D9F51}" type="presOf" srcId="{B7FAE123-998B-4D25-BC7B-2F002EFD45BA}" destId="{ABAC9E11-1205-4A5B-B1F3-FEBBEC45980A}" srcOrd="0" destOrd="16" presId="urn:microsoft.com/office/officeart/2005/8/layout/list1"/>
    <dgm:cxn modelId="{554AC5B2-0053-4BA7-B22B-2E824A4FD58C}" type="presOf" srcId="{E3C1E998-A46F-413D-A423-D36DEEF05358}" destId="{ABAC9E11-1205-4A5B-B1F3-FEBBEC45980A}" srcOrd="0" destOrd="2" presId="urn:microsoft.com/office/officeart/2005/8/layout/list1"/>
    <dgm:cxn modelId="{18C15DC6-A902-4BE4-BC8D-23C32C51A1E8}" srcId="{BF1B8108-DBEA-47D4-AB2A-D9B57B6D7ACC}" destId="{6D09D92A-DD70-4CC9-873A-F5CF26ED2074}" srcOrd="0" destOrd="0" parTransId="{4272D4D8-DAAC-4532-B397-23AA2C186E92}" sibTransId="{C6A79163-A45A-41E5-A733-C28648ABDAD1}"/>
    <dgm:cxn modelId="{E5B0BBC6-C12B-4907-A371-9F7B72DFB470}" srcId="{BF1B8108-DBEA-47D4-AB2A-D9B57B6D7ACC}" destId="{E67CB224-F133-4BEF-A32B-41FB11A96A0B}" srcOrd="13" destOrd="0" parTransId="{6A08D579-3B2B-4066-B544-BDAD2ED1C735}" sibTransId="{3BD438DA-6C42-4B11-BD0E-6CC5F177EDEB}"/>
    <dgm:cxn modelId="{CEAF91C8-D827-4F1B-9605-83181328B155}" srcId="{BF1B8108-DBEA-47D4-AB2A-D9B57B6D7ACC}" destId="{52E79C6F-C460-4626-A2E7-FDE432B4D093}" srcOrd="15" destOrd="0" parTransId="{8B087BFF-63AB-48BA-9F97-C05AE260E82F}" sibTransId="{E53298DC-82AD-4CF1-A93D-7D5FECA235D7}"/>
    <dgm:cxn modelId="{7F7665C9-DC64-408B-9705-7EAA0CE0454A}" type="presOf" srcId="{1C92066A-91E9-40AB-B065-355C375CBA78}" destId="{ABAC9E11-1205-4A5B-B1F3-FEBBEC45980A}" srcOrd="0" destOrd="9" presId="urn:microsoft.com/office/officeart/2005/8/layout/list1"/>
    <dgm:cxn modelId="{36A437DA-7A4C-43A5-B451-C2C2A9F3F123}" type="presOf" srcId="{BF1B8108-DBEA-47D4-AB2A-D9B57B6D7ACC}" destId="{9E442AAC-EB90-4C6D-BB09-2AFF59800328}" srcOrd="1" destOrd="0" presId="urn:microsoft.com/office/officeart/2005/8/layout/list1"/>
    <dgm:cxn modelId="{CA5634DB-6430-4BB1-B64F-E737A5B7C3E7}" type="presOf" srcId="{525C794B-E37A-40D6-B628-C37B091A272E}" destId="{ABAC9E11-1205-4A5B-B1F3-FEBBEC45980A}" srcOrd="0" destOrd="14" presId="urn:microsoft.com/office/officeart/2005/8/layout/list1"/>
    <dgm:cxn modelId="{7CFA43DC-1454-4BC6-BD65-FD94E31F28F0}" srcId="{BF1B8108-DBEA-47D4-AB2A-D9B57B6D7ACC}" destId="{775A02FF-5E97-4E50-AB7C-7BE076223F8E}" srcOrd="6" destOrd="0" parTransId="{B8FF5FCD-83FB-4ABB-A635-AA2D3771560A}" sibTransId="{D5FC8908-ABE7-4932-81DF-CE18BEAD58FA}"/>
    <dgm:cxn modelId="{93362AE7-EAB5-4FEC-A15F-76A86A4271F5}" type="presOf" srcId="{EA8FB3FE-AA1B-4D43-AFD1-D8FDF1FA5F57}" destId="{ABAC9E11-1205-4A5B-B1F3-FEBBEC45980A}" srcOrd="0" destOrd="10" presId="urn:microsoft.com/office/officeart/2005/8/layout/list1"/>
    <dgm:cxn modelId="{422A30F2-3118-491E-8B7F-930A234B69A0}" type="presOf" srcId="{CE37480E-AA67-42DC-9276-9A17E7C82939}" destId="{ABAC9E11-1205-4A5B-B1F3-FEBBEC45980A}" srcOrd="0" destOrd="11" presId="urn:microsoft.com/office/officeart/2005/8/layout/list1"/>
    <dgm:cxn modelId="{23B8BBF7-BFFB-4382-99AC-49D57463ED4E}" srcId="{BF1B8108-DBEA-47D4-AB2A-D9B57B6D7ACC}" destId="{E3C1E998-A46F-413D-A423-D36DEEF05358}" srcOrd="2" destOrd="0" parTransId="{92D9E6F0-9D84-4DE8-B8D0-37CF398958B7}" sibTransId="{DBF2A332-FD29-4775-BECC-C5E6F90E47E2}"/>
    <dgm:cxn modelId="{58C1E7FA-326A-4AAA-8F9C-808C088EF008}" type="presOf" srcId="{4782BAC4-D25B-4B21-946D-1FBA85BCE983}" destId="{ABAC9E11-1205-4A5B-B1F3-FEBBEC45980A}" srcOrd="0" destOrd="8" presId="urn:microsoft.com/office/officeart/2005/8/layout/list1"/>
    <dgm:cxn modelId="{CED75AF6-046C-4E2F-BA20-E0CEF8CE15F3}" type="presParOf" srcId="{D388CAE0-D070-4551-88E3-EF449296741C}" destId="{91983C7C-B9A5-40AA-A84C-645C9756892C}" srcOrd="0" destOrd="0" presId="urn:microsoft.com/office/officeart/2005/8/layout/list1"/>
    <dgm:cxn modelId="{1B0F05B0-B11D-47C0-8AD6-0A301B3A6239}" type="presParOf" srcId="{91983C7C-B9A5-40AA-A84C-645C9756892C}" destId="{B9EB718F-9ADC-4DEB-9AA6-D3AB154AD14A}" srcOrd="0" destOrd="0" presId="urn:microsoft.com/office/officeart/2005/8/layout/list1"/>
    <dgm:cxn modelId="{561113FE-49D4-4BBE-8780-8B32E85CC122}" type="presParOf" srcId="{91983C7C-B9A5-40AA-A84C-645C9756892C}" destId="{9E442AAC-EB90-4C6D-BB09-2AFF59800328}" srcOrd="1" destOrd="0" presId="urn:microsoft.com/office/officeart/2005/8/layout/list1"/>
    <dgm:cxn modelId="{E2422134-57F4-40B4-B288-788BEA1530F2}" type="presParOf" srcId="{D388CAE0-D070-4551-88E3-EF449296741C}" destId="{7A73D11C-8095-4124-BD0B-E5B00EB92961}" srcOrd="1" destOrd="0" presId="urn:microsoft.com/office/officeart/2005/8/layout/list1"/>
    <dgm:cxn modelId="{8ECDDBC5-A94A-4959-BAD8-FB950CBFEDDF}" type="presParOf" srcId="{D388CAE0-D070-4551-88E3-EF449296741C}" destId="{ABAC9E11-1205-4A5B-B1F3-FEBBEC45980A}" srcOrd="2" destOrd="0" presId="urn:microsoft.com/office/officeart/2005/8/layout/list1"/>
  </dgm:cxnLst>
  <dgm:bg>
    <a:effectLst>
      <a:outerShdw blurRad="50800" dist="50800" dir="5400000" sx="1000" sy="1000" algn="ctr" rotWithShape="0">
        <a:srgbClr val="000000">
          <a:alpha val="43137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A27F92-330D-4140-8534-1FD6DDD6D87C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7E918AFB-4C53-4E6F-83FC-1E0085A8807B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2400" b="1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Technical Management Practices</a:t>
          </a:r>
          <a:br>
            <a:rPr lang="es-EC" sz="2400" b="1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ES" sz="24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Prácticas de gestión técnica</a:t>
          </a:r>
          <a:endParaRPr lang="es-ES" sz="2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C434F5-74C1-4249-8DA0-61C138F04DFC}" type="parTrans" cxnId="{CD00F4D7-4DAD-4CDB-981E-A379A5574D72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FDEDC3-A97F-4B12-8DDE-98967862A4A6}" type="sibTrans" cxnId="{CD00F4D7-4DAD-4CDB-981E-A379A5574D72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9324C9-A9D0-4901-8D3E-B45C7161074B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C" sz="18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implementación</a:t>
          </a:r>
          <a:endParaRPr lang="es-EC" sz="1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83B5C-E8DA-44B6-90AD-78132648D602}" type="parTrans" cxnId="{A4644C6C-2371-4024-B6CC-29EC8B1A5CD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6C6223-51BE-4474-845B-B5FB123C68C3}" type="sibTrans" cxnId="{A4644C6C-2371-4024-B6CC-29EC8B1A5CD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s-EC" sz="2800">
            <a:solidFill>
              <a:schemeClr val="tx1">
                <a:lumMod val="75000"/>
                <a:lumOff val="25000"/>
              </a:schemeClr>
            </a:solidFill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F8C1F-61E1-4A01-BFBC-30FB59280736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8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infraestructura y plataformas</a:t>
          </a:r>
          <a:endParaRPr lang="es-EC" sz="180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85DF03-AE7C-48D5-890E-F41F5590996D}" type="parTrans" cxnId="{9F489206-8C5D-41A0-B749-20ADCB8D04BF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343DC02-F9DB-42D2-B087-2906F87C0769}" type="sibTrans" cxnId="{9F489206-8C5D-41A0-B749-20ADCB8D04BF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1C1878-2BB0-4BC1-B1CD-DF3C9EC42E4D}">
      <dgm:prSet phldrT="[Texto]" custT="1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s-ES" sz="18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Desarrollo y gestión de software</a:t>
          </a:r>
          <a:endParaRPr lang="es-EC" sz="18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50CC23-5E83-4084-BD74-0DADF9B9560F}" type="parTrans" cxnId="{EEFCE77D-A68B-45FE-A035-3506B4BC7B93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A40332C-21FD-4730-9F1B-8AE48D0C440B}" type="sibTrans" cxnId="{EEFCE77D-A68B-45FE-A035-3506B4BC7B93}">
      <dgm:prSet/>
      <dgm:spPr/>
      <dgm:t>
        <a:bodyPr/>
        <a:lstStyle/>
        <a:p>
          <a:endParaRPr lang="es-EC" sz="2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388CAE0-D070-4551-88E3-EF449296741C}" type="pres">
      <dgm:prSet presAssocID="{48A27F92-330D-4140-8534-1FD6DDD6D87C}" presName="linear" presStyleCnt="0">
        <dgm:presLayoutVars>
          <dgm:dir/>
          <dgm:animLvl val="lvl"/>
          <dgm:resizeHandles val="exact"/>
        </dgm:presLayoutVars>
      </dgm:prSet>
      <dgm:spPr/>
    </dgm:pt>
    <dgm:pt modelId="{BCBBE575-6AEB-4FCE-9811-3E989DC66278}" type="pres">
      <dgm:prSet presAssocID="{7E918AFB-4C53-4E6F-83FC-1E0085A8807B}" presName="parentLin" presStyleCnt="0"/>
      <dgm:spPr/>
    </dgm:pt>
    <dgm:pt modelId="{D727B652-1377-40DE-B58E-1476785638F9}" type="pres">
      <dgm:prSet presAssocID="{7E918AFB-4C53-4E6F-83FC-1E0085A8807B}" presName="parentLeftMargin" presStyleLbl="node1" presStyleIdx="0" presStyleCnt="1"/>
      <dgm:spPr/>
    </dgm:pt>
    <dgm:pt modelId="{A72571C9-B199-42DC-B2E1-73AE35277BD9}" type="pres">
      <dgm:prSet presAssocID="{7E918AFB-4C53-4E6F-83FC-1E0085A880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5B591C0-82D4-4AB8-BC5B-C3CC555DBFF5}" type="pres">
      <dgm:prSet presAssocID="{7E918AFB-4C53-4E6F-83FC-1E0085A8807B}" presName="negativeSpace" presStyleCnt="0"/>
      <dgm:spPr/>
    </dgm:pt>
    <dgm:pt modelId="{17D444FD-FB3B-4C6C-97A5-F6E23EDEDD72}" type="pres">
      <dgm:prSet presAssocID="{7E918AFB-4C53-4E6F-83FC-1E0085A880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F489206-8C5D-41A0-B749-20ADCB8D04BF}" srcId="{7E918AFB-4C53-4E6F-83FC-1E0085A8807B}" destId="{4E1F8C1F-61E1-4A01-BFBC-30FB59280736}" srcOrd="1" destOrd="0" parTransId="{3885DF03-AE7C-48D5-890E-F41F5590996D}" sibTransId="{E343DC02-F9DB-42D2-B087-2906F87C0769}"/>
    <dgm:cxn modelId="{388E7212-D1E0-46F9-88F4-4075C52D49ED}" type="presOf" srcId="{7E918AFB-4C53-4E6F-83FC-1E0085A8807B}" destId="{A72571C9-B199-42DC-B2E1-73AE35277BD9}" srcOrd="1" destOrd="0" presId="urn:microsoft.com/office/officeart/2005/8/layout/list1"/>
    <dgm:cxn modelId="{64AC721E-CA6F-4B5D-B18A-B2E144CF0748}" type="presOf" srcId="{48A27F92-330D-4140-8534-1FD6DDD6D87C}" destId="{D388CAE0-D070-4551-88E3-EF449296741C}" srcOrd="0" destOrd="0" presId="urn:microsoft.com/office/officeart/2005/8/layout/list1"/>
    <dgm:cxn modelId="{3E3BF52A-6B69-4328-A06C-B7118296CC1F}" type="presOf" srcId="{4E1F8C1F-61E1-4A01-BFBC-30FB59280736}" destId="{17D444FD-FB3B-4C6C-97A5-F6E23EDEDD72}" srcOrd="0" destOrd="1" presId="urn:microsoft.com/office/officeart/2005/8/layout/list1"/>
    <dgm:cxn modelId="{69A54F3A-548C-4D08-ADA0-EB9DD9473035}" type="presOf" srcId="{7E9324C9-A9D0-4901-8D3E-B45C7161074B}" destId="{17D444FD-FB3B-4C6C-97A5-F6E23EDEDD72}" srcOrd="0" destOrd="0" presId="urn:microsoft.com/office/officeart/2005/8/layout/list1"/>
    <dgm:cxn modelId="{3DF8AB5C-C1ED-4211-9B99-5A44CC691A53}" type="presOf" srcId="{7E918AFB-4C53-4E6F-83FC-1E0085A8807B}" destId="{D727B652-1377-40DE-B58E-1476785638F9}" srcOrd="0" destOrd="0" presId="urn:microsoft.com/office/officeart/2005/8/layout/list1"/>
    <dgm:cxn modelId="{A4644C6C-2371-4024-B6CC-29EC8B1A5CDE}" srcId="{7E918AFB-4C53-4E6F-83FC-1E0085A8807B}" destId="{7E9324C9-A9D0-4901-8D3E-B45C7161074B}" srcOrd="0" destOrd="0" parTransId="{04483B5C-E8DA-44B6-90AD-78132648D602}" sibTransId="{2C6C6223-51BE-4474-845B-B5FB123C68C3}"/>
    <dgm:cxn modelId="{EEFCE77D-A68B-45FE-A035-3506B4BC7B93}" srcId="{7E918AFB-4C53-4E6F-83FC-1E0085A8807B}" destId="{D61C1878-2BB0-4BC1-B1CD-DF3C9EC42E4D}" srcOrd="2" destOrd="0" parTransId="{5E50CC23-5E83-4084-BD74-0DADF9B9560F}" sibTransId="{8A40332C-21FD-4730-9F1B-8AE48D0C440B}"/>
    <dgm:cxn modelId="{EF25508C-52CD-4EB1-AD81-AD83F9526222}" type="presOf" srcId="{D61C1878-2BB0-4BC1-B1CD-DF3C9EC42E4D}" destId="{17D444FD-FB3B-4C6C-97A5-F6E23EDEDD72}" srcOrd="0" destOrd="2" presId="urn:microsoft.com/office/officeart/2005/8/layout/list1"/>
    <dgm:cxn modelId="{CD00F4D7-4DAD-4CDB-981E-A379A5574D72}" srcId="{48A27F92-330D-4140-8534-1FD6DDD6D87C}" destId="{7E918AFB-4C53-4E6F-83FC-1E0085A8807B}" srcOrd="0" destOrd="0" parTransId="{39C434F5-74C1-4249-8DA0-61C138F04DFC}" sibTransId="{7CFDEDC3-A97F-4B12-8DDE-98967862A4A6}"/>
    <dgm:cxn modelId="{54743ADF-0BDC-4742-833A-A2B03EE98C49}" type="presParOf" srcId="{D388CAE0-D070-4551-88E3-EF449296741C}" destId="{BCBBE575-6AEB-4FCE-9811-3E989DC66278}" srcOrd="0" destOrd="0" presId="urn:microsoft.com/office/officeart/2005/8/layout/list1"/>
    <dgm:cxn modelId="{0D1E0618-5357-4144-A2E7-DC59FE235039}" type="presParOf" srcId="{BCBBE575-6AEB-4FCE-9811-3E989DC66278}" destId="{D727B652-1377-40DE-B58E-1476785638F9}" srcOrd="0" destOrd="0" presId="urn:microsoft.com/office/officeart/2005/8/layout/list1"/>
    <dgm:cxn modelId="{1F32B2F8-E5D2-4865-A658-75AC16BA4721}" type="presParOf" srcId="{BCBBE575-6AEB-4FCE-9811-3E989DC66278}" destId="{A72571C9-B199-42DC-B2E1-73AE35277BD9}" srcOrd="1" destOrd="0" presId="urn:microsoft.com/office/officeart/2005/8/layout/list1"/>
    <dgm:cxn modelId="{8343BDF6-D856-461C-AE9A-8940D6A800BD}" type="presParOf" srcId="{D388CAE0-D070-4551-88E3-EF449296741C}" destId="{75B591C0-82D4-4AB8-BC5B-C3CC555DBFF5}" srcOrd="1" destOrd="0" presId="urn:microsoft.com/office/officeart/2005/8/layout/list1"/>
    <dgm:cxn modelId="{215868B5-72D1-46F7-9E16-2936D3C2401D}" type="presParOf" srcId="{D388CAE0-D070-4551-88E3-EF449296741C}" destId="{17D444FD-FB3B-4C6C-97A5-F6E23EDEDD72}" srcOrd="2" destOrd="0" presId="urn:microsoft.com/office/officeart/2005/8/layout/list1"/>
  </dgm:cxnLst>
  <dgm:bg>
    <a:effectLst>
      <a:outerShdw blurRad="50800" dist="50800" dir="5400000" sx="1000" sy="1000" algn="ctr" rotWithShape="0">
        <a:srgbClr val="000000">
          <a:alpha val="43137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D43123-8AE0-4673-9FB7-20A368CC8F8B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2576BE34-3BA6-4679-9DE3-4C0DC1CB0A43}">
      <dgm:prSet phldrT="[Texto]" phldr="0"/>
      <dgm:spPr/>
      <dgm:t>
        <a:bodyPr/>
        <a:lstStyle/>
        <a:p>
          <a:r>
            <a:rPr lang="es-MX" dirty="0"/>
            <a:t>Fase 1 :</a:t>
          </a:r>
        </a:p>
        <a:p>
          <a:r>
            <a:rPr lang="es-MX" dirty="0"/>
            <a:t>Preparación</a:t>
          </a:r>
        </a:p>
      </dgm:t>
    </dgm:pt>
    <dgm:pt modelId="{614FF03B-7AF6-4E75-A155-97AA9D0D6EC6}" type="parTrans" cxnId="{FD3C0B3E-1B66-4722-ABD2-F412E386ADA5}">
      <dgm:prSet/>
      <dgm:spPr/>
      <dgm:t>
        <a:bodyPr/>
        <a:lstStyle/>
        <a:p>
          <a:endParaRPr lang="es-MX"/>
        </a:p>
      </dgm:t>
    </dgm:pt>
    <dgm:pt modelId="{FB3D7190-2857-4CBD-AE0C-162AD941A9B7}" type="sibTrans" cxnId="{FD3C0B3E-1B66-4722-ABD2-F412E386ADA5}">
      <dgm:prSet/>
      <dgm:spPr/>
      <dgm:t>
        <a:bodyPr/>
        <a:lstStyle/>
        <a:p>
          <a:endParaRPr lang="es-MX"/>
        </a:p>
      </dgm:t>
    </dgm:pt>
    <dgm:pt modelId="{B551E437-BE25-41B8-BF79-6BAB14D11477}">
      <dgm:prSet phldrT="[Texto]" phldr="0"/>
      <dgm:spPr/>
      <dgm:t>
        <a:bodyPr/>
        <a:lstStyle/>
        <a:p>
          <a:r>
            <a:rPr lang="es-MX" dirty="0"/>
            <a:t>Fase II: </a:t>
          </a:r>
        </a:p>
        <a:p>
          <a:r>
            <a:rPr lang="es-MX" dirty="0"/>
            <a:t>Identificación  AS IS</a:t>
          </a:r>
        </a:p>
      </dgm:t>
    </dgm:pt>
    <dgm:pt modelId="{C9FE3C70-AD17-4897-BCBA-018AB6A4DCF4}" type="parTrans" cxnId="{B7CFF431-1C3D-4217-A504-192488A377B4}">
      <dgm:prSet/>
      <dgm:spPr/>
      <dgm:t>
        <a:bodyPr/>
        <a:lstStyle/>
        <a:p>
          <a:endParaRPr lang="es-MX"/>
        </a:p>
      </dgm:t>
    </dgm:pt>
    <dgm:pt modelId="{A8D204F8-24EC-4DAF-9CAC-26CD13ED2973}" type="sibTrans" cxnId="{B7CFF431-1C3D-4217-A504-192488A377B4}">
      <dgm:prSet/>
      <dgm:spPr/>
      <dgm:t>
        <a:bodyPr/>
        <a:lstStyle/>
        <a:p>
          <a:endParaRPr lang="es-MX"/>
        </a:p>
      </dgm:t>
    </dgm:pt>
    <dgm:pt modelId="{837ED2B6-9AA0-45D2-B0DE-E1C0AA351A97}">
      <dgm:prSet phldrT="[Texto]" phldr="0"/>
      <dgm:spPr/>
      <dgm:t>
        <a:bodyPr/>
        <a:lstStyle/>
        <a:p>
          <a:r>
            <a:rPr lang="es-MX" dirty="0"/>
            <a:t>Fase III: </a:t>
          </a:r>
        </a:p>
        <a:p>
          <a:r>
            <a:rPr lang="es-MX" dirty="0"/>
            <a:t>Plan de Iniciativas</a:t>
          </a:r>
        </a:p>
      </dgm:t>
    </dgm:pt>
    <dgm:pt modelId="{80419160-E37E-45A6-ADC0-6AD570112EFB}" type="parTrans" cxnId="{3CA0D478-F175-446E-A024-A0412C415B20}">
      <dgm:prSet/>
      <dgm:spPr/>
      <dgm:t>
        <a:bodyPr/>
        <a:lstStyle/>
        <a:p>
          <a:endParaRPr lang="es-MX"/>
        </a:p>
      </dgm:t>
    </dgm:pt>
    <dgm:pt modelId="{B7FCD036-04E4-46EF-9171-56CD3B391608}" type="sibTrans" cxnId="{3CA0D478-F175-446E-A024-A0412C415B20}">
      <dgm:prSet/>
      <dgm:spPr/>
      <dgm:t>
        <a:bodyPr/>
        <a:lstStyle/>
        <a:p>
          <a:endParaRPr lang="es-MX"/>
        </a:p>
      </dgm:t>
    </dgm:pt>
    <dgm:pt modelId="{21779EC9-75E7-4A13-9D1E-4EC36AA9D84E}">
      <dgm:prSet phldrT="[Texto]" phldr="0"/>
      <dgm:spPr/>
      <dgm:t>
        <a:bodyPr/>
        <a:lstStyle/>
        <a:p>
          <a:r>
            <a:rPr lang="es-MX" dirty="0"/>
            <a:t>Fase IV:</a:t>
          </a:r>
        </a:p>
        <a:p>
          <a:r>
            <a:rPr lang="es-MX" dirty="0"/>
            <a:t>Evaluación Port-Implementación</a:t>
          </a:r>
        </a:p>
      </dgm:t>
    </dgm:pt>
    <dgm:pt modelId="{329F40F5-5219-4C5B-B87D-BCBFC02964EE}" type="parTrans" cxnId="{FB8702F0-CD64-4B6D-8B66-2A2E1272295F}">
      <dgm:prSet/>
      <dgm:spPr/>
      <dgm:t>
        <a:bodyPr/>
        <a:lstStyle/>
        <a:p>
          <a:endParaRPr lang="es-MX"/>
        </a:p>
      </dgm:t>
    </dgm:pt>
    <dgm:pt modelId="{BB37216B-E098-47B1-9B56-835CF086A66E}" type="sibTrans" cxnId="{FB8702F0-CD64-4B6D-8B66-2A2E1272295F}">
      <dgm:prSet/>
      <dgm:spPr/>
      <dgm:t>
        <a:bodyPr/>
        <a:lstStyle/>
        <a:p>
          <a:endParaRPr lang="es-MX"/>
        </a:p>
      </dgm:t>
    </dgm:pt>
    <dgm:pt modelId="{ED17AB08-63B4-4858-AEB5-3377E8D52903}" type="pres">
      <dgm:prSet presAssocID="{C2D43123-8AE0-4673-9FB7-20A368CC8F8B}" presName="Name0" presStyleCnt="0">
        <dgm:presLayoutVars>
          <dgm:dir/>
          <dgm:resizeHandles val="exact"/>
        </dgm:presLayoutVars>
      </dgm:prSet>
      <dgm:spPr/>
    </dgm:pt>
    <dgm:pt modelId="{07BFE1CE-DB59-4DD6-B952-00949B97E041}" type="pres">
      <dgm:prSet presAssocID="{2576BE34-3BA6-4679-9DE3-4C0DC1CB0A43}" presName="node" presStyleLbl="node1" presStyleIdx="0" presStyleCnt="4">
        <dgm:presLayoutVars>
          <dgm:bulletEnabled val="1"/>
        </dgm:presLayoutVars>
      </dgm:prSet>
      <dgm:spPr/>
    </dgm:pt>
    <dgm:pt modelId="{9DB627DE-A7C5-488E-A01B-DCF6E8BE1276}" type="pres">
      <dgm:prSet presAssocID="{FB3D7190-2857-4CBD-AE0C-162AD941A9B7}" presName="sibTrans" presStyleLbl="sibTrans2D1" presStyleIdx="0" presStyleCnt="3"/>
      <dgm:spPr/>
    </dgm:pt>
    <dgm:pt modelId="{BD1506F4-F24A-4979-9F5E-1C57FB68D843}" type="pres">
      <dgm:prSet presAssocID="{FB3D7190-2857-4CBD-AE0C-162AD941A9B7}" presName="connectorText" presStyleLbl="sibTrans2D1" presStyleIdx="0" presStyleCnt="3"/>
      <dgm:spPr/>
    </dgm:pt>
    <dgm:pt modelId="{7FFB4C35-B9AD-4739-AC95-348DBE18F9BC}" type="pres">
      <dgm:prSet presAssocID="{B551E437-BE25-41B8-BF79-6BAB14D11477}" presName="node" presStyleLbl="node1" presStyleIdx="1" presStyleCnt="4">
        <dgm:presLayoutVars>
          <dgm:bulletEnabled val="1"/>
        </dgm:presLayoutVars>
      </dgm:prSet>
      <dgm:spPr/>
    </dgm:pt>
    <dgm:pt modelId="{AD9DB243-D4AE-47A5-99CE-1CACDC8C1741}" type="pres">
      <dgm:prSet presAssocID="{A8D204F8-24EC-4DAF-9CAC-26CD13ED2973}" presName="sibTrans" presStyleLbl="sibTrans2D1" presStyleIdx="1" presStyleCnt="3"/>
      <dgm:spPr/>
    </dgm:pt>
    <dgm:pt modelId="{AEC5AEC4-FE65-4B9C-9891-30845A08E8F6}" type="pres">
      <dgm:prSet presAssocID="{A8D204F8-24EC-4DAF-9CAC-26CD13ED2973}" presName="connectorText" presStyleLbl="sibTrans2D1" presStyleIdx="1" presStyleCnt="3"/>
      <dgm:spPr/>
    </dgm:pt>
    <dgm:pt modelId="{DB432D33-46B3-46CE-B459-6021653C9B34}" type="pres">
      <dgm:prSet presAssocID="{837ED2B6-9AA0-45D2-B0DE-E1C0AA351A97}" presName="node" presStyleLbl="node1" presStyleIdx="2" presStyleCnt="4">
        <dgm:presLayoutVars>
          <dgm:bulletEnabled val="1"/>
        </dgm:presLayoutVars>
      </dgm:prSet>
      <dgm:spPr/>
    </dgm:pt>
    <dgm:pt modelId="{E08F653F-8113-4E96-A720-B5917FE76ABE}" type="pres">
      <dgm:prSet presAssocID="{B7FCD036-04E4-46EF-9171-56CD3B391608}" presName="sibTrans" presStyleLbl="sibTrans2D1" presStyleIdx="2" presStyleCnt="3"/>
      <dgm:spPr/>
    </dgm:pt>
    <dgm:pt modelId="{C0167DBD-BD11-48DF-BE76-163EBFC7FB03}" type="pres">
      <dgm:prSet presAssocID="{B7FCD036-04E4-46EF-9171-56CD3B391608}" presName="connectorText" presStyleLbl="sibTrans2D1" presStyleIdx="2" presStyleCnt="3"/>
      <dgm:spPr/>
    </dgm:pt>
    <dgm:pt modelId="{6B340125-3E41-4F38-8884-9780E8199108}" type="pres">
      <dgm:prSet presAssocID="{21779EC9-75E7-4A13-9D1E-4EC36AA9D84E}" presName="node" presStyleLbl="node1" presStyleIdx="3" presStyleCnt="4">
        <dgm:presLayoutVars>
          <dgm:bulletEnabled val="1"/>
        </dgm:presLayoutVars>
      </dgm:prSet>
      <dgm:spPr/>
    </dgm:pt>
  </dgm:ptLst>
  <dgm:cxnLst>
    <dgm:cxn modelId="{4A4B0F17-45D6-4019-9A45-59D18F521110}" type="presOf" srcId="{B7FCD036-04E4-46EF-9171-56CD3B391608}" destId="{E08F653F-8113-4E96-A720-B5917FE76ABE}" srcOrd="0" destOrd="0" presId="urn:microsoft.com/office/officeart/2005/8/layout/process1"/>
    <dgm:cxn modelId="{AB0A2B24-2D38-44BD-B303-B595D47FEFC2}" type="presOf" srcId="{FB3D7190-2857-4CBD-AE0C-162AD941A9B7}" destId="{9DB627DE-A7C5-488E-A01B-DCF6E8BE1276}" srcOrd="0" destOrd="0" presId="urn:microsoft.com/office/officeart/2005/8/layout/process1"/>
    <dgm:cxn modelId="{B7CFF431-1C3D-4217-A504-192488A377B4}" srcId="{C2D43123-8AE0-4673-9FB7-20A368CC8F8B}" destId="{B551E437-BE25-41B8-BF79-6BAB14D11477}" srcOrd="1" destOrd="0" parTransId="{C9FE3C70-AD17-4897-BCBA-018AB6A4DCF4}" sibTransId="{A8D204F8-24EC-4DAF-9CAC-26CD13ED2973}"/>
    <dgm:cxn modelId="{40FAE63B-3E80-424C-B73B-635D7926B619}" type="presOf" srcId="{B7FCD036-04E4-46EF-9171-56CD3B391608}" destId="{C0167DBD-BD11-48DF-BE76-163EBFC7FB03}" srcOrd="1" destOrd="0" presId="urn:microsoft.com/office/officeart/2005/8/layout/process1"/>
    <dgm:cxn modelId="{FD3C0B3E-1B66-4722-ABD2-F412E386ADA5}" srcId="{C2D43123-8AE0-4673-9FB7-20A368CC8F8B}" destId="{2576BE34-3BA6-4679-9DE3-4C0DC1CB0A43}" srcOrd="0" destOrd="0" parTransId="{614FF03B-7AF6-4E75-A155-97AA9D0D6EC6}" sibTransId="{FB3D7190-2857-4CBD-AE0C-162AD941A9B7}"/>
    <dgm:cxn modelId="{94ADD16C-9152-420A-97E0-FA1E8285C42B}" type="presOf" srcId="{21779EC9-75E7-4A13-9D1E-4EC36AA9D84E}" destId="{6B340125-3E41-4F38-8884-9780E8199108}" srcOrd="0" destOrd="0" presId="urn:microsoft.com/office/officeart/2005/8/layout/process1"/>
    <dgm:cxn modelId="{3AE96052-EE82-4B9F-BCF0-CC374708ADB1}" type="presOf" srcId="{A8D204F8-24EC-4DAF-9CAC-26CD13ED2973}" destId="{AEC5AEC4-FE65-4B9C-9891-30845A08E8F6}" srcOrd="1" destOrd="0" presId="urn:microsoft.com/office/officeart/2005/8/layout/process1"/>
    <dgm:cxn modelId="{3CA0D478-F175-446E-A024-A0412C415B20}" srcId="{C2D43123-8AE0-4673-9FB7-20A368CC8F8B}" destId="{837ED2B6-9AA0-45D2-B0DE-E1C0AA351A97}" srcOrd="2" destOrd="0" parTransId="{80419160-E37E-45A6-ADC0-6AD570112EFB}" sibTransId="{B7FCD036-04E4-46EF-9171-56CD3B391608}"/>
    <dgm:cxn modelId="{6A5C879E-B061-4FFB-82F8-C7B175771F9F}" type="presOf" srcId="{837ED2B6-9AA0-45D2-B0DE-E1C0AA351A97}" destId="{DB432D33-46B3-46CE-B459-6021653C9B34}" srcOrd="0" destOrd="0" presId="urn:microsoft.com/office/officeart/2005/8/layout/process1"/>
    <dgm:cxn modelId="{5BA279B2-5B74-4A61-8EBD-EB3971CE63C2}" type="presOf" srcId="{C2D43123-8AE0-4673-9FB7-20A368CC8F8B}" destId="{ED17AB08-63B4-4858-AEB5-3377E8D52903}" srcOrd="0" destOrd="0" presId="urn:microsoft.com/office/officeart/2005/8/layout/process1"/>
    <dgm:cxn modelId="{9FC65BB4-424C-424E-A2CD-157002EABC1B}" type="presOf" srcId="{B551E437-BE25-41B8-BF79-6BAB14D11477}" destId="{7FFB4C35-B9AD-4739-AC95-348DBE18F9BC}" srcOrd="0" destOrd="0" presId="urn:microsoft.com/office/officeart/2005/8/layout/process1"/>
    <dgm:cxn modelId="{9660E6D3-7C81-40BF-8D08-C0FDB5C68B9D}" type="presOf" srcId="{FB3D7190-2857-4CBD-AE0C-162AD941A9B7}" destId="{BD1506F4-F24A-4979-9F5E-1C57FB68D843}" srcOrd="1" destOrd="0" presId="urn:microsoft.com/office/officeart/2005/8/layout/process1"/>
    <dgm:cxn modelId="{A43406E6-D913-4428-8150-4D7483825517}" type="presOf" srcId="{2576BE34-3BA6-4679-9DE3-4C0DC1CB0A43}" destId="{07BFE1CE-DB59-4DD6-B952-00949B97E041}" srcOrd="0" destOrd="0" presId="urn:microsoft.com/office/officeart/2005/8/layout/process1"/>
    <dgm:cxn modelId="{9BB154E6-6904-4727-8FD7-AF07AE2C6A1D}" type="presOf" srcId="{A8D204F8-24EC-4DAF-9CAC-26CD13ED2973}" destId="{AD9DB243-D4AE-47A5-99CE-1CACDC8C1741}" srcOrd="0" destOrd="0" presId="urn:microsoft.com/office/officeart/2005/8/layout/process1"/>
    <dgm:cxn modelId="{FB8702F0-CD64-4B6D-8B66-2A2E1272295F}" srcId="{C2D43123-8AE0-4673-9FB7-20A368CC8F8B}" destId="{21779EC9-75E7-4A13-9D1E-4EC36AA9D84E}" srcOrd="3" destOrd="0" parTransId="{329F40F5-5219-4C5B-B87D-BCBFC02964EE}" sibTransId="{BB37216B-E098-47B1-9B56-835CF086A66E}"/>
    <dgm:cxn modelId="{0F6BB325-CD81-4468-A0BF-DDC60AE47B69}" type="presParOf" srcId="{ED17AB08-63B4-4858-AEB5-3377E8D52903}" destId="{07BFE1CE-DB59-4DD6-B952-00949B97E041}" srcOrd="0" destOrd="0" presId="urn:microsoft.com/office/officeart/2005/8/layout/process1"/>
    <dgm:cxn modelId="{ABBE1B51-B92F-447D-9975-73985A7975A8}" type="presParOf" srcId="{ED17AB08-63B4-4858-AEB5-3377E8D52903}" destId="{9DB627DE-A7C5-488E-A01B-DCF6E8BE1276}" srcOrd="1" destOrd="0" presId="urn:microsoft.com/office/officeart/2005/8/layout/process1"/>
    <dgm:cxn modelId="{E968D588-5162-4ADF-B6CE-26A874A84C2D}" type="presParOf" srcId="{9DB627DE-A7C5-488E-A01B-DCF6E8BE1276}" destId="{BD1506F4-F24A-4979-9F5E-1C57FB68D843}" srcOrd="0" destOrd="0" presId="urn:microsoft.com/office/officeart/2005/8/layout/process1"/>
    <dgm:cxn modelId="{D9A75FBE-F9ED-4499-BFA3-283A604CD241}" type="presParOf" srcId="{ED17AB08-63B4-4858-AEB5-3377E8D52903}" destId="{7FFB4C35-B9AD-4739-AC95-348DBE18F9BC}" srcOrd="2" destOrd="0" presId="urn:microsoft.com/office/officeart/2005/8/layout/process1"/>
    <dgm:cxn modelId="{5A5986AC-6B4C-4470-A344-90ABED57782A}" type="presParOf" srcId="{ED17AB08-63B4-4858-AEB5-3377E8D52903}" destId="{AD9DB243-D4AE-47A5-99CE-1CACDC8C1741}" srcOrd="3" destOrd="0" presId="urn:microsoft.com/office/officeart/2005/8/layout/process1"/>
    <dgm:cxn modelId="{5FDB8BBA-5D2A-40CF-9B61-BB756EBDCCE0}" type="presParOf" srcId="{AD9DB243-D4AE-47A5-99CE-1CACDC8C1741}" destId="{AEC5AEC4-FE65-4B9C-9891-30845A08E8F6}" srcOrd="0" destOrd="0" presId="urn:microsoft.com/office/officeart/2005/8/layout/process1"/>
    <dgm:cxn modelId="{59846B67-7500-4705-8B59-A3409C6E6E88}" type="presParOf" srcId="{ED17AB08-63B4-4858-AEB5-3377E8D52903}" destId="{DB432D33-46B3-46CE-B459-6021653C9B34}" srcOrd="4" destOrd="0" presId="urn:microsoft.com/office/officeart/2005/8/layout/process1"/>
    <dgm:cxn modelId="{BC297352-6B71-4760-92B6-3912C6FE7A58}" type="presParOf" srcId="{ED17AB08-63B4-4858-AEB5-3377E8D52903}" destId="{E08F653F-8113-4E96-A720-B5917FE76ABE}" srcOrd="5" destOrd="0" presId="urn:microsoft.com/office/officeart/2005/8/layout/process1"/>
    <dgm:cxn modelId="{D5BBF429-45FC-4B41-A3E0-E544D43B8AED}" type="presParOf" srcId="{E08F653F-8113-4E96-A720-B5917FE76ABE}" destId="{C0167DBD-BD11-48DF-BE76-163EBFC7FB03}" srcOrd="0" destOrd="0" presId="urn:microsoft.com/office/officeart/2005/8/layout/process1"/>
    <dgm:cxn modelId="{E8DC5099-E73A-423C-9749-3945C0969A6F}" type="presParOf" srcId="{ED17AB08-63B4-4858-AEB5-3377E8D52903}" destId="{6B340125-3E41-4F38-8884-9780E81991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5C510-F7C3-4C56-9B70-DAD60C4618A5}">
      <dsp:nvSpPr>
        <dsp:cNvPr id="0" name=""/>
        <dsp:cNvSpPr/>
      </dsp:nvSpPr>
      <dsp:spPr>
        <a:xfrm>
          <a:off x="2254" y="860753"/>
          <a:ext cx="1759872" cy="43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b="1" kern="1200" dirty="0">
              <a:latin typeface="Arial" panose="020B0604020202020204" pitchFamily="34" charset="0"/>
              <a:cs typeface="Arial" panose="020B0604020202020204" pitchFamily="34" charset="0"/>
            </a:rPr>
            <a:t>Principios guías</a:t>
          </a:r>
        </a:p>
      </dsp:txBody>
      <dsp:txXfrm>
        <a:off x="15140" y="873639"/>
        <a:ext cx="1734100" cy="414196"/>
      </dsp:txXfrm>
    </dsp:sp>
    <dsp:sp modelId="{26C4917D-131A-4C43-BA82-0671ABDBA558}">
      <dsp:nvSpPr>
        <dsp:cNvPr id="0" name=""/>
        <dsp:cNvSpPr/>
      </dsp:nvSpPr>
      <dsp:spPr>
        <a:xfrm rot="5400000">
          <a:off x="843693" y="1339219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53524-5BEB-4ACE-AFAE-1371CBF803EF}">
      <dsp:nvSpPr>
        <dsp:cNvPr id="0" name=""/>
        <dsp:cNvSpPr/>
      </dsp:nvSpPr>
      <dsp:spPr>
        <a:xfrm>
          <a:off x="2254" y="1454710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Recomendaciones</a:t>
          </a:r>
        </a:p>
      </dsp:txBody>
      <dsp:txXfrm>
        <a:off x="15140" y="1467596"/>
        <a:ext cx="1734100" cy="414196"/>
      </dsp:txXfrm>
    </dsp:sp>
    <dsp:sp modelId="{54D28C1C-EAF9-4695-9142-0BC867766815}">
      <dsp:nvSpPr>
        <dsp:cNvPr id="0" name=""/>
        <dsp:cNvSpPr/>
      </dsp:nvSpPr>
      <dsp:spPr>
        <a:xfrm rot="5400000">
          <a:off x="843693" y="1933176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748135"/>
            <a:satOff val="-1883"/>
            <a:lumOff val="80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2FCCE-5CEB-4CBF-A706-3D19CFFB32B9}">
      <dsp:nvSpPr>
        <dsp:cNvPr id="0" name=""/>
        <dsp:cNvSpPr/>
      </dsp:nvSpPr>
      <dsp:spPr>
        <a:xfrm>
          <a:off x="2254" y="2048667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767172"/>
            <a:satOff val="-1281"/>
            <a:lumOff val="99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767172"/>
              <a:satOff val="-1281"/>
              <a:lumOff val="9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Objetivos</a:t>
          </a:r>
        </a:p>
      </dsp:txBody>
      <dsp:txXfrm>
        <a:off x="15140" y="2061553"/>
        <a:ext cx="1734100" cy="414196"/>
      </dsp:txXfrm>
    </dsp:sp>
    <dsp:sp modelId="{8E3E73B7-67E1-4572-AFA0-0F5062309782}">
      <dsp:nvSpPr>
        <dsp:cNvPr id="0" name=""/>
        <dsp:cNvSpPr/>
      </dsp:nvSpPr>
      <dsp:spPr>
        <a:xfrm rot="5400000">
          <a:off x="843693" y="2527133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1496271"/>
            <a:satOff val="-3766"/>
            <a:lumOff val="160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AEAED-4BFF-45C2-9FDB-D5656FDB1350}">
      <dsp:nvSpPr>
        <dsp:cNvPr id="0" name=""/>
        <dsp:cNvSpPr/>
      </dsp:nvSpPr>
      <dsp:spPr>
        <a:xfrm>
          <a:off x="2254" y="2642624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1534345"/>
            <a:satOff val="-2562"/>
            <a:lumOff val="198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1534345"/>
              <a:satOff val="-2562"/>
              <a:lumOff val="19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Estrategias</a:t>
          </a:r>
        </a:p>
      </dsp:txBody>
      <dsp:txXfrm>
        <a:off x="15140" y="2655510"/>
        <a:ext cx="1734100" cy="414196"/>
      </dsp:txXfrm>
    </dsp:sp>
    <dsp:sp modelId="{95EC752A-C923-4705-AA6B-96FAA5EE2E9E}">
      <dsp:nvSpPr>
        <dsp:cNvPr id="0" name=""/>
        <dsp:cNvSpPr/>
      </dsp:nvSpPr>
      <dsp:spPr>
        <a:xfrm>
          <a:off x="2008509" y="860753"/>
          <a:ext cx="1759872" cy="43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244406"/>
                <a:satOff val="-5649"/>
                <a:lumOff val="24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244406"/>
                <a:satOff val="-5649"/>
                <a:lumOff val="24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244406"/>
                <a:satOff val="-5649"/>
                <a:lumOff val="24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b="1" kern="1200" dirty="0">
              <a:latin typeface="Arial" panose="020B0604020202020204" pitchFamily="34" charset="0"/>
              <a:cs typeface="Arial" panose="020B0604020202020204" pitchFamily="34" charset="0"/>
            </a:rPr>
            <a:t>Gobierno</a:t>
          </a:r>
        </a:p>
      </dsp:txBody>
      <dsp:txXfrm>
        <a:off x="2021395" y="873639"/>
        <a:ext cx="1734100" cy="414196"/>
      </dsp:txXfrm>
    </dsp:sp>
    <dsp:sp modelId="{FCE135C6-1336-4221-9109-FE849BB9D030}">
      <dsp:nvSpPr>
        <dsp:cNvPr id="0" name=""/>
        <dsp:cNvSpPr/>
      </dsp:nvSpPr>
      <dsp:spPr>
        <a:xfrm rot="5400000">
          <a:off x="2849948" y="1339219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2244406"/>
            <a:satOff val="-5649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2514F-0F53-4FB5-AB45-D36C4B16B36D}">
      <dsp:nvSpPr>
        <dsp:cNvPr id="0" name=""/>
        <dsp:cNvSpPr/>
      </dsp:nvSpPr>
      <dsp:spPr>
        <a:xfrm>
          <a:off x="2008509" y="1454710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2301517"/>
            <a:satOff val="-3844"/>
            <a:lumOff val="297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2301517"/>
              <a:satOff val="-3844"/>
              <a:lumOff val="29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EC" sz="11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1395" y="1467596"/>
        <a:ext cx="1734100" cy="414196"/>
      </dsp:txXfrm>
    </dsp:sp>
    <dsp:sp modelId="{B196DD1D-FD14-45D3-814D-3AFF8F714E27}">
      <dsp:nvSpPr>
        <dsp:cNvPr id="0" name=""/>
        <dsp:cNvSpPr/>
      </dsp:nvSpPr>
      <dsp:spPr>
        <a:xfrm rot="5400000">
          <a:off x="2849948" y="1933176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2992542"/>
            <a:satOff val="-7531"/>
            <a:lumOff val="320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D850A-B15B-4947-94A2-188001905CF5}">
      <dsp:nvSpPr>
        <dsp:cNvPr id="0" name=""/>
        <dsp:cNvSpPr/>
      </dsp:nvSpPr>
      <dsp:spPr>
        <a:xfrm>
          <a:off x="2008509" y="2048667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3068689"/>
            <a:satOff val="-5125"/>
            <a:lumOff val="396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3068689"/>
              <a:satOff val="-5125"/>
              <a:lumOff val="39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Dirigida</a:t>
          </a:r>
        </a:p>
      </dsp:txBody>
      <dsp:txXfrm>
        <a:off x="2021395" y="2061553"/>
        <a:ext cx="1734100" cy="414196"/>
      </dsp:txXfrm>
    </dsp:sp>
    <dsp:sp modelId="{9F7FF3CF-D9D1-4582-88BD-80B34DFA0E23}">
      <dsp:nvSpPr>
        <dsp:cNvPr id="0" name=""/>
        <dsp:cNvSpPr/>
      </dsp:nvSpPr>
      <dsp:spPr>
        <a:xfrm rot="5400000">
          <a:off x="2849948" y="2527133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3740677"/>
            <a:satOff val="-9414"/>
            <a:lumOff val="400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208F95-3702-4854-AB98-5099755D81E0}">
      <dsp:nvSpPr>
        <dsp:cNvPr id="0" name=""/>
        <dsp:cNvSpPr/>
      </dsp:nvSpPr>
      <dsp:spPr>
        <a:xfrm>
          <a:off x="2008509" y="2642624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3835861"/>
            <a:satOff val="-6406"/>
            <a:lumOff val="495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3835861"/>
              <a:satOff val="-6406"/>
              <a:lumOff val="49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Controlada</a:t>
          </a:r>
        </a:p>
      </dsp:txBody>
      <dsp:txXfrm>
        <a:off x="2021395" y="2655510"/>
        <a:ext cx="1734100" cy="414196"/>
      </dsp:txXfrm>
    </dsp:sp>
    <dsp:sp modelId="{294A0386-D636-4EE1-A134-F4BAC8B3FD22}">
      <dsp:nvSpPr>
        <dsp:cNvPr id="0" name=""/>
        <dsp:cNvSpPr/>
      </dsp:nvSpPr>
      <dsp:spPr>
        <a:xfrm>
          <a:off x="4014764" y="860753"/>
          <a:ext cx="1759872" cy="43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488813"/>
                <a:satOff val="-11297"/>
                <a:lumOff val="4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488813"/>
                <a:satOff val="-11297"/>
                <a:lumOff val="4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488813"/>
                <a:satOff val="-11297"/>
                <a:lumOff val="4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b="1" kern="1200">
              <a:latin typeface="Arial" panose="020B0604020202020204" pitchFamily="34" charset="0"/>
              <a:cs typeface="Arial" panose="020B0604020202020204" pitchFamily="34" charset="0"/>
            </a:rPr>
            <a:t>Cadena de valor del servicio</a:t>
          </a:r>
        </a:p>
      </dsp:txBody>
      <dsp:txXfrm>
        <a:off x="4027650" y="873639"/>
        <a:ext cx="1734100" cy="414196"/>
      </dsp:txXfrm>
    </dsp:sp>
    <dsp:sp modelId="{50267842-71BD-4443-84B3-304AF2F555CE}">
      <dsp:nvSpPr>
        <dsp:cNvPr id="0" name=""/>
        <dsp:cNvSpPr/>
      </dsp:nvSpPr>
      <dsp:spPr>
        <a:xfrm rot="5400000">
          <a:off x="4856203" y="1339219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4488813"/>
            <a:satOff val="-11297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9A7FE-9DDD-4AD1-BB22-64E6473F95F1}">
      <dsp:nvSpPr>
        <dsp:cNvPr id="0" name=""/>
        <dsp:cNvSpPr/>
      </dsp:nvSpPr>
      <dsp:spPr>
        <a:xfrm>
          <a:off x="4014764" y="1454710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4603033"/>
            <a:satOff val="-7687"/>
            <a:lumOff val="594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4603033"/>
              <a:satOff val="-7687"/>
              <a:lumOff val="59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Actividades interconectadas</a:t>
          </a:r>
        </a:p>
      </dsp:txBody>
      <dsp:txXfrm>
        <a:off x="4027650" y="1467596"/>
        <a:ext cx="1734100" cy="414196"/>
      </dsp:txXfrm>
    </dsp:sp>
    <dsp:sp modelId="{6E21A58B-2846-463D-BF7F-4D6E7AD12EEA}">
      <dsp:nvSpPr>
        <dsp:cNvPr id="0" name=""/>
        <dsp:cNvSpPr/>
      </dsp:nvSpPr>
      <dsp:spPr>
        <a:xfrm rot="5400000">
          <a:off x="4856203" y="1933176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5236948"/>
            <a:satOff val="-13180"/>
            <a:lumOff val="560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7F7F7-2259-45B1-BE46-FF1C6DBF626D}">
      <dsp:nvSpPr>
        <dsp:cNvPr id="0" name=""/>
        <dsp:cNvSpPr/>
      </dsp:nvSpPr>
      <dsp:spPr>
        <a:xfrm>
          <a:off x="4014764" y="2048667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5370206"/>
            <a:satOff val="-8968"/>
            <a:lumOff val="693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5370206"/>
              <a:satOff val="-8968"/>
              <a:lumOff val="69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Producto valioso</a:t>
          </a:r>
        </a:p>
      </dsp:txBody>
      <dsp:txXfrm>
        <a:off x="4027650" y="2061553"/>
        <a:ext cx="1734100" cy="414196"/>
      </dsp:txXfrm>
    </dsp:sp>
    <dsp:sp modelId="{C82EAC5C-483F-4F0F-B793-99E14B0E7BA4}">
      <dsp:nvSpPr>
        <dsp:cNvPr id="0" name=""/>
        <dsp:cNvSpPr/>
      </dsp:nvSpPr>
      <dsp:spPr>
        <a:xfrm rot="5400000">
          <a:off x="4856203" y="2527133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5985084"/>
            <a:satOff val="-15063"/>
            <a:lumOff val="640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FF9A4-4528-4C89-9F2F-B9EFE7F29EF7}">
      <dsp:nvSpPr>
        <dsp:cNvPr id="0" name=""/>
        <dsp:cNvSpPr/>
      </dsp:nvSpPr>
      <dsp:spPr>
        <a:xfrm>
          <a:off x="4014764" y="2642624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6137378"/>
            <a:satOff val="-10249"/>
            <a:lumOff val="792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6137378"/>
              <a:satOff val="-10249"/>
              <a:lumOff val="79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Facilitar valor</a:t>
          </a:r>
        </a:p>
      </dsp:txBody>
      <dsp:txXfrm>
        <a:off x="4027650" y="2655510"/>
        <a:ext cx="1734100" cy="414196"/>
      </dsp:txXfrm>
    </dsp:sp>
    <dsp:sp modelId="{3A0ED599-5C45-40D4-BE1C-E442DB5513E5}">
      <dsp:nvSpPr>
        <dsp:cNvPr id="0" name=""/>
        <dsp:cNvSpPr/>
      </dsp:nvSpPr>
      <dsp:spPr>
        <a:xfrm>
          <a:off x="6021018" y="860753"/>
          <a:ext cx="1759872" cy="43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733219"/>
                <a:satOff val="-16946"/>
                <a:lumOff val="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6733219"/>
                <a:satOff val="-16946"/>
                <a:lumOff val="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6733219"/>
                <a:satOff val="-16946"/>
                <a:lumOff val="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b="1" kern="1200">
              <a:latin typeface="Arial" panose="020B0604020202020204" pitchFamily="34" charset="0"/>
              <a:cs typeface="Arial" panose="020B0604020202020204" pitchFamily="34" charset="0"/>
            </a:rPr>
            <a:t>Practicas</a:t>
          </a:r>
        </a:p>
      </dsp:txBody>
      <dsp:txXfrm>
        <a:off x="6033904" y="873639"/>
        <a:ext cx="1734100" cy="414196"/>
      </dsp:txXfrm>
    </dsp:sp>
    <dsp:sp modelId="{3C25D012-726E-449D-BF26-42AD7746C336}">
      <dsp:nvSpPr>
        <dsp:cNvPr id="0" name=""/>
        <dsp:cNvSpPr/>
      </dsp:nvSpPr>
      <dsp:spPr>
        <a:xfrm rot="5400000">
          <a:off x="6862458" y="1339219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6733219"/>
            <a:satOff val="-16946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9985BB-6E59-4CFD-A0AD-1321C7E8B8A5}">
      <dsp:nvSpPr>
        <dsp:cNvPr id="0" name=""/>
        <dsp:cNvSpPr/>
      </dsp:nvSpPr>
      <dsp:spPr>
        <a:xfrm>
          <a:off x="6021018" y="1454710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6904550"/>
            <a:satOff val="-11531"/>
            <a:lumOff val="891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6904550"/>
              <a:satOff val="-11531"/>
              <a:lumOff val="89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</a:p>
      </dsp:txBody>
      <dsp:txXfrm>
        <a:off x="6033904" y="1467596"/>
        <a:ext cx="1734100" cy="414196"/>
      </dsp:txXfrm>
    </dsp:sp>
    <dsp:sp modelId="{90DACDB5-DEC7-4247-9658-78B5185E1D49}">
      <dsp:nvSpPr>
        <dsp:cNvPr id="0" name=""/>
        <dsp:cNvSpPr/>
      </dsp:nvSpPr>
      <dsp:spPr>
        <a:xfrm rot="5400000">
          <a:off x="6862458" y="1933176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7481354"/>
            <a:satOff val="-18828"/>
            <a:lumOff val="8007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B5879-7013-490E-94A6-4C7038A0411E}">
      <dsp:nvSpPr>
        <dsp:cNvPr id="0" name=""/>
        <dsp:cNvSpPr/>
      </dsp:nvSpPr>
      <dsp:spPr>
        <a:xfrm>
          <a:off x="6021018" y="2048667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7671722"/>
            <a:satOff val="-12812"/>
            <a:lumOff val="99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7671722"/>
              <a:satOff val="-12812"/>
              <a:lumOff val="99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Objetivo</a:t>
          </a:r>
        </a:p>
      </dsp:txBody>
      <dsp:txXfrm>
        <a:off x="6033904" y="2061553"/>
        <a:ext cx="1734100" cy="414196"/>
      </dsp:txXfrm>
    </dsp:sp>
    <dsp:sp modelId="{EDC7EA7E-F5E4-45B8-82F3-5489394E7AE3}">
      <dsp:nvSpPr>
        <dsp:cNvPr id="0" name=""/>
        <dsp:cNvSpPr/>
      </dsp:nvSpPr>
      <dsp:spPr>
        <a:xfrm>
          <a:off x="8027273" y="860753"/>
          <a:ext cx="1759872" cy="43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977625"/>
                <a:satOff val="-22594"/>
                <a:lumOff val="96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977625"/>
                <a:satOff val="-22594"/>
                <a:lumOff val="96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977625"/>
                <a:satOff val="-22594"/>
                <a:lumOff val="96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b="1" kern="1200">
              <a:latin typeface="Arial" panose="020B0604020202020204" pitchFamily="34" charset="0"/>
              <a:cs typeface="Arial" panose="020B0604020202020204" pitchFamily="34" charset="0"/>
            </a:rPr>
            <a:t>Mejora continua</a:t>
          </a:r>
        </a:p>
      </dsp:txBody>
      <dsp:txXfrm>
        <a:off x="8040159" y="873639"/>
        <a:ext cx="1734100" cy="414196"/>
      </dsp:txXfrm>
    </dsp:sp>
    <dsp:sp modelId="{52836103-BE43-4429-8C54-8ED29A7B6E31}">
      <dsp:nvSpPr>
        <dsp:cNvPr id="0" name=""/>
        <dsp:cNvSpPr/>
      </dsp:nvSpPr>
      <dsp:spPr>
        <a:xfrm rot="5400000">
          <a:off x="8868712" y="1339219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8229490"/>
            <a:satOff val="-20711"/>
            <a:lumOff val="8807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B802C-3602-4C6C-ADAE-49003E0604B4}">
      <dsp:nvSpPr>
        <dsp:cNvPr id="0" name=""/>
        <dsp:cNvSpPr/>
      </dsp:nvSpPr>
      <dsp:spPr>
        <a:xfrm>
          <a:off x="8027273" y="1454710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8438895"/>
            <a:satOff val="-14093"/>
            <a:lumOff val="1089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8438895"/>
              <a:satOff val="-14093"/>
              <a:lumOff val="108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>
              <a:latin typeface="Arial" panose="020B0604020202020204" pitchFamily="34" charset="0"/>
              <a:cs typeface="Arial" panose="020B0604020202020204" pitchFamily="34" charset="0"/>
            </a:rPr>
            <a:t>Cumplir desempeño</a:t>
          </a:r>
        </a:p>
      </dsp:txBody>
      <dsp:txXfrm>
        <a:off x="8040159" y="1467596"/>
        <a:ext cx="1734100" cy="414196"/>
      </dsp:txXfrm>
    </dsp:sp>
    <dsp:sp modelId="{461B2C14-F678-4569-9778-2670DFBA7A36}">
      <dsp:nvSpPr>
        <dsp:cNvPr id="0" name=""/>
        <dsp:cNvSpPr/>
      </dsp:nvSpPr>
      <dsp:spPr>
        <a:xfrm rot="5400000">
          <a:off x="8868712" y="1933176"/>
          <a:ext cx="76994" cy="769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8977625"/>
            <a:satOff val="-22594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9C796-2DAA-4A53-8F1C-5128BE4B74BD}">
      <dsp:nvSpPr>
        <dsp:cNvPr id="0" name=""/>
        <dsp:cNvSpPr/>
      </dsp:nvSpPr>
      <dsp:spPr>
        <a:xfrm>
          <a:off x="8027273" y="2048667"/>
          <a:ext cx="1759872" cy="4399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9206067"/>
            <a:satOff val="-15374"/>
            <a:lumOff val="1188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9206067"/>
              <a:satOff val="-15374"/>
              <a:lumOff val="118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b="0" kern="1200" dirty="0">
              <a:latin typeface="Arial" panose="020B0604020202020204" pitchFamily="34" charset="0"/>
              <a:cs typeface="Arial" panose="020B0604020202020204" pitchFamily="34" charset="0"/>
            </a:rPr>
            <a:t>Gestión productos y servicios</a:t>
          </a:r>
        </a:p>
      </dsp:txBody>
      <dsp:txXfrm>
        <a:off x="8040159" y="2061553"/>
        <a:ext cx="1734100" cy="414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CDD15-E55F-4E97-8F02-5299CCC0FE6E}">
      <dsp:nvSpPr>
        <dsp:cNvPr id="0" name=""/>
        <dsp:cNvSpPr/>
      </dsp:nvSpPr>
      <dsp:spPr>
        <a:xfrm>
          <a:off x="0" y="875408"/>
          <a:ext cx="1317909" cy="7907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000" b="1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23160" y="898568"/>
        <a:ext cx="1271589" cy="744425"/>
      </dsp:txXfrm>
    </dsp:sp>
    <dsp:sp modelId="{B2EC3F84-3C93-4D38-A8BF-1D43766D6ACD}">
      <dsp:nvSpPr>
        <dsp:cNvPr id="0" name=""/>
        <dsp:cNvSpPr/>
      </dsp:nvSpPr>
      <dsp:spPr>
        <a:xfrm>
          <a:off x="1449700" y="1107360"/>
          <a:ext cx="279396" cy="326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49700" y="1172728"/>
        <a:ext cx="195577" cy="196105"/>
      </dsp:txXfrm>
    </dsp:sp>
    <dsp:sp modelId="{70F42465-BF02-4738-A4DA-9621B1A0A3B4}">
      <dsp:nvSpPr>
        <dsp:cNvPr id="0" name=""/>
        <dsp:cNvSpPr/>
      </dsp:nvSpPr>
      <dsp:spPr>
        <a:xfrm>
          <a:off x="1845073" y="875408"/>
          <a:ext cx="1317909" cy="790745"/>
        </a:xfrm>
        <a:prstGeom prst="roundRect">
          <a:avLst>
            <a:gd name="adj" fmla="val 10000"/>
          </a:avLst>
        </a:prstGeom>
        <a:solidFill>
          <a:schemeClr val="accent2">
            <a:hueOff val="-1519619"/>
            <a:satOff val="3365"/>
            <a:lumOff val="46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000" b="1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Involucramiento</a:t>
          </a:r>
        </a:p>
      </dsp:txBody>
      <dsp:txXfrm>
        <a:off x="1868233" y="898568"/>
        <a:ext cx="1271589" cy="744425"/>
      </dsp:txXfrm>
    </dsp:sp>
    <dsp:sp modelId="{C4D59E50-9019-4C68-9494-25AA0E8EABC2}">
      <dsp:nvSpPr>
        <dsp:cNvPr id="0" name=""/>
        <dsp:cNvSpPr/>
      </dsp:nvSpPr>
      <dsp:spPr>
        <a:xfrm>
          <a:off x="3294774" y="1107360"/>
          <a:ext cx="279396" cy="326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899524"/>
            <a:satOff val="4207"/>
            <a:lumOff val="5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94774" y="1172728"/>
        <a:ext cx="195577" cy="196105"/>
      </dsp:txXfrm>
    </dsp:sp>
    <dsp:sp modelId="{0D5EEE01-C4A3-46FD-8C1B-CA452CDEB664}">
      <dsp:nvSpPr>
        <dsp:cNvPr id="0" name=""/>
        <dsp:cNvSpPr/>
      </dsp:nvSpPr>
      <dsp:spPr>
        <a:xfrm>
          <a:off x="3690146" y="875408"/>
          <a:ext cx="1317909" cy="790745"/>
        </a:xfrm>
        <a:prstGeom prst="roundRect">
          <a:avLst>
            <a:gd name="adj" fmla="val 10000"/>
          </a:avLst>
        </a:prstGeom>
        <a:solidFill>
          <a:schemeClr val="accent2">
            <a:hueOff val="-3039238"/>
            <a:satOff val="6731"/>
            <a:lumOff val="9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000" b="1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Diseño y transición</a:t>
          </a:r>
        </a:p>
      </dsp:txBody>
      <dsp:txXfrm>
        <a:off x="3713306" y="898568"/>
        <a:ext cx="1271589" cy="744425"/>
      </dsp:txXfrm>
    </dsp:sp>
    <dsp:sp modelId="{20817E09-6F77-46D8-A790-7AEB8E15A487}">
      <dsp:nvSpPr>
        <dsp:cNvPr id="0" name=""/>
        <dsp:cNvSpPr/>
      </dsp:nvSpPr>
      <dsp:spPr>
        <a:xfrm>
          <a:off x="5139847" y="1107360"/>
          <a:ext cx="279396" cy="326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9847" y="1172728"/>
        <a:ext cx="195577" cy="196105"/>
      </dsp:txXfrm>
    </dsp:sp>
    <dsp:sp modelId="{9426F042-72A4-447B-9167-6DDFEA527A2C}">
      <dsp:nvSpPr>
        <dsp:cNvPr id="0" name=""/>
        <dsp:cNvSpPr/>
      </dsp:nvSpPr>
      <dsp:spPr>
        <a:xfrm>
          <a:off x="5535220" y="875408"/>
          <a:ext cx="1317909" cy="790745"/>
        </a:xfrm>
        <a:prstGeom prst="roundRect">
          <a:avLst>
            <a:gd name="adj" fmla="val 10000"/>
          </a:avLst>
        </a:prstGeom>
        <a:solidFill>
          <a:schemeClr val="accent2">
            <a:hueOff val="-4558857"/>
            <a:satOff val="10096"/>
            <a:lumOff val="138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000" b="1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Obtener / crear</a:t>
          </a:r>
        </a:p>
      </dsp:txBody>
      <dsp:txXfrm>
        <a:off x="5558380" y="898568"/>
        <a:ext cx="1271589" cy="744425"/>
      </dsp:txXfrm>
    </dsp:sp>
    <dsp:sp modelId="{C14D4621-0DF1-4137-9802-8734B5AE147C}">
      <dsp:nvSpPr>
        <dsp:cNvPr id="0" name=""/>
        <dsp:cNvSpPr/>
      </dsp:nvSpPr>
      <dsp:spPr>
        <a:xfrm>
          <a:off x="6984921" y="1107360"/>
          <a:ext cx="279396" cy="326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698571"/>
            <a:satOff val="12620"/>
            <a:lumOff val="1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84921" y="1172728"/>
        <a:ext cx="195577" cy="196105"/>
      </dsp:txXfrm>
    </dsp:sp>
    <dsp:sp modelId="{287AC0D8-20E7-4C4D-9E38-2B6E69001BCB}">
      <dsp:nvSpPr>
        <dsp:cNvPr id="0" name=""/>
        <dsp:cNvSpPr/>
      </dsp:nvSpPr>
      <dsp:spPr>
        <a:xfrm>
          <a:off x="7380293" y="875408"/>
          <a:ext cx="1317909" cy="790745"/>
        </a:xfrm>
        <a:prstGeom prst="roundRect">
          <a:avLst>
            <a:gd name="adj" fmla="val 10000"/>
          </a:avLst>
        </a:prstGeom>
        <a:solidFill>
          <a:schemeClr val="accent2">
            <a:hueOff val="-6078475"/>
            <a:satOff val="13462"/>
            <a:lumOff val="1851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000" b="1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Entrega / soporte</a:t>
          </a:r>
        </a:p>
      </dsp:txBody>
      <dsp:txXfrm>
        <a:off x="7403453" y="898568"/>
        <a:ext cx="1271589" cy="744425"/>
      </dsp:txXfrm>
    </dsp:sp>
    <dsp:sp modelId="{360DA24D-BFD0-41E2-BE08-F84EBE059A29}">
      <dsp:nvSpPr>
        <dsp:cNvPr id="0" name=""/>
        <dsp:cNvSpPr/>
      </dsp:nvSpPr>
      <dsp:spPr>
        <a:xfrm>
          <a:off x="8829994" y="1107360"/>
          <a:ext cx="279396" cy="326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29994" y="1172728"/>
        <a:ext cx="195577" cy="196105"/>
      </dsp:txXfrm>
    </dsp:sp>
    <dsp:sp modelId="{C0158C65-693B-4D83-9E3B-4E6314F0030B}">
      <dsp:nvSpPr>
        <dsp:cNvPr id="0" name=""/>
        <dsp:cNvSpPr/>
      </dsp:nvSpPr>
      <dsp:spPr>
        <a:xfrm>
          <a:off x="9225367" y="875408"/>
          <a:ext cx="1317909" cy="790745"/>
        </a:xfrm>
        <a:prstGeom prst="roundRect">
          <a:avLst>
            <a:gd name="adj" fmla="val 10000"/>
          </a:avLst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000" b="1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Mejora continua</a:t>
          </a:r>
        </a:p>
      </dsp:txBody>
      <dsp:txXfrm>
        <a:off x="9248527" y="898568"/>
        <a:ext cx="1271589" cy="744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458-F891-416E-A6E7-1CA7D1FF8D7D}">
      <dsp:nvSpPr>
        <dsp:cNvPr id="0" name=""/>
        <dsp:cNvSpPr/>
      </dsp:nvSpPr>
      <dsp:spPr>
        <a:xfrm>
          <a:off x="0" y="0"/>
          <a:ext cx="8132437" cy="2141338"/>
        </a:xfrm>
        <a:prstGeom prst="roundRect">
          <a:avLst>
            <a:gd name="adj" fmla="val 10000"/>
          </a:avLst>
        </a:prstGeom>
        <a:solidFill>
          <a:schemeClr val="accent1"/>
        </a:solidFill>
        <a:ln w="50800" cap="flat" cmpd="sng" algn="in">
          <a:solidFill>
            <a:schemeClr val="l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Generar buenas practicas para el correcto manejo de incidentes, en la gestión de niveles de servicio, la estructura del servicio, actividades y acuerdos. </a:t>
          </a:r>
          <a:endParaRPr lang="es-EC" sz="1300" b="1" i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718" y="62718"/>
        <a:ext cx="5919196" cy="2015902"/>
      </dsp:txXfrm>
    </dsp:sp>
    <dsp:sp modelId="{4667D889-2682-44DB-91E9-31C7853AB1A9}">
      <dsp:nvSpPr>
        <dsp:cNvPr id="0" name=""/>
        <dsp:cNvSpPr/>
      </dsp:nvSpPr>
      <dsp:spPr>
        <a:xfrm>
          <a:off x="1435136" y="2617191"/>
          <a:ext cx="8132437" cy="2141338"/>
        </a:xfrm>
        <a:prstGeom prst="roundRect">
          <a:avLst>
            <a:gd name="adj" fmla="val 10000"/>
          </a:avLst>
        </a:prstGeom>
        <a:solidFill>
          <a:schemeClr val="accent5"/>
        </a:solidFill>
        <a:ln w="50800" cap="flat" cmpd="sng" algn="in">
          <a:solidFill>
            <a:schemeClr val="l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0" kern="1200" dirty="0">
              <a:solidFill>
                <a:schemeClr val="tx1"/>
              </a:solidFill>
              <a:latin typeface="Arial"/>
              <a:cs typeface="Calibri"/>
            </a:rPr>
            <a:t>Una práctica, de acuerdo a ITIL 4, es un grupo de recursos diseñados para desempeñar un trabajo o lograr un objetivo específico.</a:t>
          </a:r>
        </a:p>
      </dsp:txBody>
      <dsp:txXfrm>
        <a:off x="1497854" y="2679909"/>
        <a:ext cx="5179995" cy="2015902"/>
      </dsp:txXfrm>
    </dsp:sp>
    <dsp:sp modelId="{3940419A-CA5C-4114-878A-F6460CAD0C18}">
      <dsp:nvSpPr>
        <dsp:cNvPr id="0" name=""/>
        <dsp:cNvSpPr/>
      </dsp:nvSpPr>
      <dsp:spPr>
        <a:xfrm>
          <a:off x="6740567" y="1683329"/>
          <a:ext cx="1391870" cy="139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053738" y="1683329"/>
        <a:ext cx="765528" cy="1047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6366B-77C9-4BD7-8DFB-984E19480DE9}">
      <dsp:nvSpPr>
        <dsp:cNvPr id="0" name=""/>
        <dsp:cNvSpPr/>
      </dsp:nvSpPr>
      <dsp:spPr>
        <a:xfrm>
          <a:off x="0" y="1019886"/>
          <a:ext cx="6782746" cy="4811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416" tIns="1353820" rIns="5264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Arquitectura</a:t>
          </a:r>
          <a:endParaRPr lang="es-ES" sz="1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Mejora continua</a:t>
          </a:r>
          <a:endParaRPr lang="es-ES" sz="1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seguridad de la información</a:t>
          </a:r>
          <a:endParaRPr lang="es-ES" sz="1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Conocimiento administrativo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Medición e informes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cambios organizacionales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cartera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proyectos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relaciones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riesgos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financiera del servicio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estrategia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suministros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personal y talento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19886"/>
        <a:ext cx="6782746" cy="4811625"/>
      </dsp:txXfrm>
    </dsp:sp>
    <dsp:sp modelId="{3915B14F-116B-4B1B-BABF-B9106FC72C92}">
      <dsp:nvSpPr>
        <dsp:cNvPr id="0" name=""/>
        <dsp:cNvSpPr/>
      </dsp:nvSpPr>
      <dsp:spPr>
        <a:xfrm>
          <a:off x="339137" y="60486"/>
          <a:ext cx="4747922" cy="1918800"/>
        </a:xfrm>
        <a:prstGeom prst="roundRect">
          <a:avLst/>
        </a:prstGeom>
        <a:gradFill rotWithShape="1">
          <a:gsLst>
            <a:gs pos="0">
              <a:schemeClr val="accent4">
                <a:tint val="94000"/>
                <a:satMod val="103000"/>
                <a:lumMod val="102000"/>
              </a:schemeClr>
            </a:gs>
            <a:gs pos="50000">
              <a:schemeClr val="accent4">
                <a:shade val="100000"/>
                <a:satMod val="110000"/>
                <a:lumMod val="100000"/>
              </a:schemeClr>
            </a:gs>
            <a:gs pos="100000">
              <a:schemeClr val="accent4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79460" tIns="0" rIns="17946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C" sz="2400" b="1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General Management </a:t>
          </a:r>
          <a:br>
            <a:rPr lang="es-EC" sz="2400" b="1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ES" sz="24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General</a:t>
          </a:r>
        </a:p>
      </dsp:txBody>
      <dsp:txXfrm>
        <a:off x="432805" y="154154"/>
        <a:ext cx="4560586" cy="173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C9E11-1205-4A5B-B1F3-FEBBEC45980A}">
      <dsp:nvSpPr>
        <dsp:cNvPr id="0" name=""/>
        <dsp:cNvSpPr/>
      </dsp:nvSpPr>
      <dsp:spPr>
        <a:xfrm>
          <a:off x="0" y="969794"/>
          <a:ext cx="7751641" cy="544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1613" tIns="1332992" rIns="6016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disponibilidad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Análisis comercial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capacidad y rendimiento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Cambio de control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incidentes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activos de TI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Seguimiento y gestión de eventos</a:t>
          </a:r>
          <a:endParaRPr lang="es-EC" sz="1600" kern="120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problemas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liberación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del catálogo de servicios</a:t>
          </a:r>
          <a:endParaRPr lang="es-ES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configuración del servicio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continuidad del servicio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Diseño de servicio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Servicio de mesa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del nivel de servicio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solicitudes de servicio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6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Validación y prueba de servicios</a:t>
          </a:r>
          <a:endParaRPr lang="es-EC" sz="16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969794"/>
        <a:ext cx="7751641" cy="5443200"/>
      </dsp:txXfrm>
    </dsp:sp>
    <dsp:sp modelId="{9E442AAC-EB90-4C6D-BB09-2AFF59800328}">
      <dsp:nvSpPr>
        <dsp:cNvPr id="0" name=""/>
        <dsp:cNvSpPr/>
      </dsp:nvSpPr>
      <dsp:spPr>
        <a:xfrm>
          <a:off x="387582" y="25154"/>
          <a:ext cx="5426148" cy="1889280"/>
        </a:xfrm>
        <a:prstGeom prst="roundRect">
          <a:avLst/>
        </a:prstGeom>
        <a:solidFill>
          <a:schemeClr val="accent1"/>
        </a:solidFill>
        <a:ln w="50800" cap="flat" cmpd="sng" algn="in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5096" tIns="0" rIns="205096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C" sz="2400" b="1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Service Management Practices</a:t>
          </a:r>
          <a:br>
            <a:rPr lang="es-EC" sz="2400" b="1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ES" sz="24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Prácticas de gestión de servicios</a:t>
          </a:r>
          <a:endParaRPr lang="es-ES" sz="2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9809" y="117381"/>
        <a:ext cx="5241694" cy="17048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444FD-FB3B-4C6C-97A5-F6E23EDEDD72}">
      <dsp:nvSpPr>
        <dsp:cNvPr id="0" name=""/>
        <dsp:cNvSpPr/>
      </dsp:nvSpPr>
      <dsp:spPr>
        <a:xfrm>
          <a:off x="0" y="2273980"/>
          <a:ext cx="6782746" cy="230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416" tIns="1353820" rIns="5264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C" sz="18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Gestión de la implementación</a:t>
          </a:r>
          <a:endParaRPr lang="es-EC" sz="1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8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Administración de infraestructura y plataformas</a:t>
          </a:r>
          <a:endParaRPr lang="es-EC" sz="1800" kern="120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s-ES" sz="1800" kern="120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Desarrollo y gestión de software</a:t>
          </a:r>
          <a:endParaRPr lang="es-EC" sz="1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73980"/>
        <a:ext cx="6782746" cy="2303437"/>
      </dsp:txXfrm>
    </dsp:sp>
    <dsp:sp modelId="{A72571C9-B199-42DC-B2E1-73AE35277BD9}">
      <dsp:nvSpPr>
        <dsp:cNvPr id="0" name=""/>
        <dsp:cNvSpPr/>
      </dsp:nvSpPr>
      <dsp:spPr>
        <a:xfrm>
          <a:off x="339137" y="1314580"/>
          <a:ext cx="4747922" cy="1918800"/>
        </a:xfrm>
        <a:prstGeom prst="roundRect">
          <a:avLst/>
        </a:prstGeom>
        <a:gradFill rotWithShape="1">
          <a:gsLst>
            <a:gs pos="0">
              <a:schemeClr val="accent5">
                <a:tint val="67000"/>
                <a:satMod val="105000"/>
                <a:lumMod val="110000"/>
              </a:schemeClr>
            </a:gs>
            <a:gs pos="50000">
              <a:schemeClr val="accent5">
                <a:tint val="73000"/>
                <a:satMod val="103000"/>
                <a:lumMod val="105000"/>
              </a:schemeClr>
            </a:gs>
            <a:gs pos="100000">
              <a:schemeClr val="accent5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9460" tIns="0" rIns="17946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C" sz="2400" b="1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Technical Management Practices</a:t>
          </a:r>
          <a:br>
            <a:rPr lang="es-EC" sz="2400" b="1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ES" sz="2400" kern="1200" dirty="0">
              <a:effectLst>
                <a:outerShdw blurRad="50800" dist="50800" dir="48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Prácticas de gestión técnica</a:t>
          </a:r>
          <a:endParaRPr lang="es-ES" sz="2800" kern="1200" dirty="0">
            <a:effectLst>
              <a:outerShdw blurRad="50800" dist="50800" dir="4800000" sx="1000" sy="1000" algn="ctr" rotWithShape="0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805" y="1408248"/>
        <a:ext cx="4560586" cy="1731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FE1CE-DB59-4DD6-B952-00949B97E041}">
      <dsp:nvSpPr>
        <dsp:cNvPr id="0" name=""/>
        <dsp:cNvSpPr/>
      </dsp:nvSpPr>
      <dsp:spPr>
        <a:xfrm>
          <a:off x="4767" y="2277970"/>
          <a:ext cx="2084336" cy="12506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Fase 1 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Preparación</a:t>
          </a:r>
        </a:p>
      </dsp:txBody>
      <dsp:txXfrm>
        <a:off x="41396" y="2314599"/>
        <a:ext cx="2011078" cy="1177343"/>
      </dsp:txXfrm>
    </dsp:sp>
    <dsp:sp modelId="{9DB627DE-A7C5-488E-A01B-DCF6E8BE1276}">
      <dsp:nvSpPr>
        <dsp:cNvPr id="0" name=""/>
        <dsp:cNvSpPr/>
      </dsp:nvSpPr>
      <dsp:spPr>
        <a:xfrm>
          <a:off x="2297536" y="2644813"/>
          <a:ext cx="441879" cy="51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700" kern="1200"/>
        </a:p>
      </dsp:txBody>
      <dsp:txXfrm>
        <a:off x="2297536" y="2748196"/>
        <a:ext cx="309315" cy="310149"/>
      </dsp:txXfrm>
    </dsp:sp>
    <dsp:sp modelId="{7FFB4C35-B9AD-4739-AC95-348DBE18F9BC}">
      <dsp:nvSpPr>
        <dsp:cNvPr id="0" name=""/>
        <dsp:cNvSpPr/>
      </dsp:nvSpPr>
      <dsp:spPr>
        <a:xfrm>
          <a:off x="2922837" y="2277970"/>
          <a:ext cx="2084336" cy="1250601"/>
        </a:xfrm>
        <a:prstGeom prst="roundRect">
          <a:avLst>
            <a:gd name="adj" fmla="val 10000"/>
          </a:avLst>
        </a:prstGeom>
        <a:solidFill>
          <a:schemeClr val="accent2">
            <a:hueOff val="-2532698"/>
            <a:satOff val="5609"/>
            <a:lumOff val="77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Fase II: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Identificación  AS IS</a:t>
          </a:r>
        </a:p>
      </dsp:txBody>
      <dsp:txXfrm>
        <a:off x="2959466" y="2314599"/>
        <a:ext cx="2011078" cy="1177343"/>
      </dsp:txXfrm>
    </dsp:sp>
    <dsp:sp modelId="{AD9DB243-D4AE-47A5-99CE-1CACDC8C1741}">
      <dsp:nvSpPr>
        <dsp:cNvPr id="0" name=""/>
        <dsp:cNvSpPr/>
      </dsp:nvSpPr>
      <dsp:spPr>
        <a:xfrm>
          <a:off x="5215607" y="2644813"/>
          <a:ext cx="441879" cy="51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700" kern="1200"/>
        </a:p>
      </dsp:txBody>
      <dsp:txXfrm>
        <a:off x="5215607" y="2748196"/>
        <a:ext cx="309315" cy="310149"/>
      </dsp:txXfrm>
    </dsp:sp>
    <dsp:sp modelId="{DB432D33-46B3-46CE-B459-6021653C9B34}">
      <dsp:nvSpPr>
        <dsp:cNvPr id="0" name=""/>
        <dsp:cNvSpPr/>
      </dsp:nvSpPr>
      <dsp:spPr>
        <a:xfrm>
          <a:off x="5840908" y="2277970"/>
          <a:ext cx="2084336" cy="1250601"/>
        </a:xfrm>
        <a:prstGeom prst="roundRect">
          <a:avLst>
            <a:gd name="adj" fmla="val 10000"/>
          </a:avLst>
        </a:prstGeom>
        <a:solidFill>
          <a:schemeClr val="accent2">
            <a:hueOff val="-5065396"/>
            <a:satOff val="11218"/>
            <a:lumOff val="1542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Fase III: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Plan de Iniciativas</a:t>
          </a:r>
        </a:p>
      </dsp:txBody>
      <dsp:txXfrm>
        <a:off x="5877537" y="2314599"/>
        <a:ext cx="2011078" cy="1177343"/>
      </dsp:txXfrm>
    </dsp:sp>
    <dsp:sp modelId="{E08F653F-8113-4E96-A720-B5917FE76ABE}">
      <dsp:nvSpPr>
        <dsp:cNvPr id="0" name=""/>
        <dsp:cNvSpPr/>
      </dsp:nvSpPr>
      <dsp:spPr>
        <a:xfrm>
          <a:off x="8133677" y="2644813"/>
          <a:ext cx="441879" cy="51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700" kern="1200"/>
        </a:p>
      </dsp:txBody>
      <dsp:txXfrm>
        <a:off x="8133677" y="2748196"/>
        <a:ext cx="309315" cy="310149"/>
      </dsp:txXfrm>
    </dsp:sp>
    <dsp:sp modelId="{6B340125-3E41-4F38-8884-9780E8199108}">
      <dsp:nvSpPr>
        <dsp:cNvPr id="0" name=""/>
        <dsp:cNvSpPr/>
      </dsp:nvSpPr>
      <dsp:spPr>
        <a:xfrm>
          <a:off x="8758978" y="2277970"/>
          <a:ext cx="2084336" cy="1250601"/>
        </a:xfrm>
        <a:prstGeom prst="roundRect">
          <a:avLst>
            <a:gd name="adj" fmla="val 10000"/>
          </a:avLst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Fase IV: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Evaluación Port-Implementación</a:t>
          </a:r>
        </a:p>
      </dsp:txBody>
      <dsp:txXfrm>
        <a:off x="8795607" y="2314599"/>
        <a:ext cx="2011078" cy="117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656B-B28C-4EF0-89D4-A562AD565EAB}" type="datetimeFigureOut">
              <a:rPr lang="es-EC" smtClean="0"/>
              <a:t>23/6/2021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A07D-07A2-43FC-9BC4-EDEE7178D4C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906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1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74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761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785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693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4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6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389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4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46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A9883467-DED9-4C75-877E-627DD9A88791}"/>
              </a:ext>
            </a:extLst>
          </p:cNvPr>
          <p:cNvSpPr txBox="1"/>
          <p:nvPr/>
        </p:nvSpPr>
        <p:spPr>
          <a:xfrm>
            <a:off x="2132323" y="140476"/>
            <a:ext cx="9758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LAICA ELOY ALFARO DE MANABÍ</a:t>
            </a:r>
          </a:p>
          <a:p>
            <a:pPr algn="ctr">
              <a:spcAft>
                <a:spcPts val="600"/>
              </a:spcAft>
            </a:pPr>
            <a:r>
              <a:rPr lang="es-E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 CIENCIAS INFORMÁTICAS</a:t>
            </a:r>
          </a:p>
          <a:p>
            <a:pPr algn="ctr">
              <a:spcAft>
                <a:spcPts val="600"/>
              </a:spcAft>
            </a:pPr>
            <a:r>
              <a:rPr lang="es-E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CARRERA DE TECTONOLOGIA DE LA INFORMACION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4130660-8F8D-4DB1-BBCC-4F626E05BF1B}"/>
              </a:ext>
            </a:extLst>
          </p:cNvPr>
          <p:cNvSpPr txBox="1"/>
          <p:nvPr/>
        </p:nvSpPr>
        <p:spPr>
          <a:xfrm>
            <a:off x="4098801" y="2381391"/>
            <a:ext cx="628825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ASIGNATURA </a:t>
            </a:r>
          </a:p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GOBIERNO DE TECNOLOGÍAS DE LA INFORMACIÓN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31D21C-0FB6-48B0-8147-4B0F9E47FF6F}"/>
              </a:ext>
            </a:extLst>
          </p:cNvPr>
          <p:cNvSpPr txBox="1"/>
          <p:nvPr/>
        </p:nvSpPr>
        <p:spPr>
          <a:xfrm>
            <a:off x="4098801" y="3260773"/>
            <a:ext cx="628825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 </a:t>
            </a:r>
          </a:p>
          <a:p>
            <a:pPr algn="ctr">
              <a:spcAft>
                <a:spcPts val="600"/>
              </a:spcAft>
            </a:pPr>
            <a:r>
              <a:rPr lang="es-EC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ING. QUIROZ PALMA PATRICIA ALEXANDRA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478F22-BAE3-4DE7-95B7-EC40707B051F}"/>
              </a:ext>
            </a:extLst>
          </p:cNvPr>
          <p:cNvSpPr txBox="1"/>
          <p:nvPr/>
        </p:nvSpPr>
        <p:spPr>
          <a:xfrm>
            <a:off x="4956930" y="4128037"/>
            <a:ext cx="4894729" cy="1866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AUTORES: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MACIAS PICO JOSSELYN STEFANY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ANCHUNDIA DELGADO LENIN MOISES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VILLAMAR PILOSO DAYANA LISSETH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DELGADO DELGADO GEMBER JOSUE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B6E1EB-A25B-4370-AFED-F2479B3E5EE3}"/>
              </a:ext>
            </a:extLst>
          </p:cNvPr>
          <p:cNvSpPr txBox="1"/>
          <p:nvPr/>
        </p:nvSpPr>
        <p:spPr>
          <a:xfrm>
            <a:off x="4232030" y="5994249"/>
            <a:ext cx="634452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</a:t>
            </a:r>
          </a:p>
          <a:p>
            <a:pPr algn="ctr">
              <a:spcAft>
                <a:spcPts val="600"/>
              </a:spcAft>
            </a:pPr>
            <a:r>
              <a:rPr lang="es-EC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6° “B”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091D41-0001-4936-ACE6-D0C2456C1F81}"/>
              </a:ext>
            </a:extLst>
          </p:cNvPr>
          <p:cNvSpPr txBox="1"/>
          <p:nvPr/>
        </p:nvSpPr>
        <p:spPr>
          <a:xfrm>
            <a:off x="-693245" y="2151726"/>
            <a:ext cx="3422378" cy="2554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8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ITIL </a:t>
            </a:r>
          </a:p>
          <a:p>
            <a:pPr algn="ctr">
              <a:spcBef>
                <a:spcPct val="0"/>
              </a:spcBef>
            </a:pPr>
            <a:r>
              <a:rPr lang="en-US" sz="8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90AC54-AAF7-416D-823F-9570FDFFF600}"/>
              </a:ext>
            </a:extLst>
          </p:cNvPr>
          <p:cNvSpPr txBox="1"/>
          <p:nvPr/>
        </p:nvSpPr>
        <p:spPr>
          <a:xfrm>
            <a:off x="1865037" y="1498118"/>
            <a:ext cx="10792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n w="0"/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(INFORMACIÓN TECNOLOGÍA INFRASTRUCTURE LIBRARY)</a:t>
            </a:r>
          </a:p>
        </p:txBody>
      </p:sp>
    </p:spTree>
    <p:extLst>
      <p:ext uri="{BB962C8B-B14F-4D97-AF65-F5344CB8AC3E}">
        <p14:creationId xmlns:p14="http://schemas.microsoft.com/office/powerpoint/2010/main" val="261842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D7B9B7AD-4C48-45C4-8E5E-0161076D262B}"/>
              </a:ext>
            </a:extLst>
          </p:cNvPr>
          <p:cNvSpPr txBox="1"/>
          <p:nvPr/>
        </p:nvSpPr>
        <p:spPr>
          <a:xfrm>
            <a:off x="1769986" y="500842"/>
            <a:ext cx="2563522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EC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Madurez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408F83-F5F5-4AEE-86A1-FC3AA27EC524}"/>
              </a:ext>
            </a:extLst>
          </p:cNvPr>
          <p:cNvSpPr/>
          <p:nvPr/>
        </p:nvSpPr>
        <p:spPr>
          <a:xfrm>
            <a:off x="1069868" y="148723"/>
            <a:ext cx="542759" cy="54275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Cuerda 21">
            <a:extLst>
              <a:ext uri="{FF2B5EF4-FFF2-40B4-BE49-F238E27FC236}">
                <a16:creationId xmlns:a16="http://schemas.microsoft.com/office/drawing/2014/main" id="{A627EACD-14E2-4449-A4B5-6DDE65C18254}"/>
              </a:ext>
            </a:extLst>
          </p:cNvPr>
          <p:cNvSpPr/>
          <p:nvPr/>
        </p:nvSpPr>
        <p:spPr>
          <a:xfrm>
            <a:off x="1178420" y="266690"/>
            <a:ext cx="434207" cy="434207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CF56312-3447-4EB6-8F5B-6C01B4F24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028798"/>
              </p:ext>
            </p:extLst>
          </p:nvPr>
        </p:nvGraphicFramePr>
        <p:xfrm>
          <a:off x="912509" y="666800"/>
          <a:ext cx="10848082" cy="580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5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D7B9B7AD-4C48-45C4-8E5E-0161076D262B}"/>
              </a:ext>
            </a:extLst>
          </p:cNvPr>
          <p:cNvSpPr txBox="1"/>
          <p:nvPr/>
        </p:nvSpPr>
        <p:spPr>
          <a:xfrm>
            <a:off x="4737044" y="2967335"/>
            <a:ext cx="363323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C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408F83-F5F5-4AEE-86A1-FC3AA27EC524}"/>
              </a:ext>
            </a:extLst>
          </p:cNvPr>
          <p:cNvSpPr/>
          <p:nvPr/>
        </p:nvSpPr>
        <p:spPr>
          <a:xfrm>
            <a:off x="2957379" y="1924188"/>
            <a:ext cx="1153209" cy="104314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" name="Cuerda 21">
            <a:extLst>
              <a:ext uri="{FF2B5EF4-FFF2-40B4-BE49-F238E27FC236}">
                <a16:creationId xmlns:a16="http://schemas.microsoft.com/office/drawing/2014/main" id="{A627EACD-14E2-4449-A4B5-6DDE65C18254}"/>
              </a:ext>
            </a:extLst>
          </p:cNvPr>
          <p:cNvSpPr/>
          <p:nvPr/>
        </p:nvSpPr>
        <p:spPr>
          <a:xfrm>
            <a:off x="3316879" y="2228657"/>
            <a:ext cx="793709" cy="738678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9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56E06D-2ADE-42FB-BECE-9DCE1AFA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¿Qué ES ITIL 4?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11566D-A4EB-4AEC-A496-617CDCEAA5F0}"/>
              </a:ext>
            </a:extLst>
          </p:cNvPr>
          <p:cNvSpPr txBox="1"/>
          <p:nvPr/>
        </p:nvSpPr>
        <p:spPr>
          <a:xfrm>
            <a:off x="6346357" y="1128451"/>
            <a:ext cx="5608286" cy="45666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 algn="just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dirty="0"/>
              <a:t>ITIL (Information Technology Infrastructure Library) es un conjunto de </a:t>
            </a:r>
            <a:r>
              <a:rPr lang="en-US" sz="2000" dirty="0" err="1"/>
              <a:t>procesos</a:t>
            </a:r>
            <a:r>
              <a:rPr lang="en-US" sz="2000" dirty="0"/>
              <a:t> de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prácticas</a:t>
            </a:r>
            <a:r>
              <a:rPr lang="en-US" sz="2000" dirty="0"/>
              <a:t> para la </a:t>
            </a:r>
            <a:r>
              <a:rPr lang="en-US" sz="2000" dirty="0" err="1"/>
              <a:t>entrega</a:t>
            </a:r>
            <a:r>
              <a:rPr lang="en-US" sz="2000" dirty="0"/>
              <a:t> de </a:t>
            </a:r>
            <a:r>
              <a:rPr lang="en-US" sz="2000" dirty="0" err="1"/>
              <a:t>servicios</a:t>
            </a:r>
            <a:r>
              <a:rPr lang="en-US" sz="2000" dirty="0"/>
              <a:t> de TI a los </a:t>
            </a:r>
            <a:r>
              <a:rPr lang="en-US" sz="2000" dirty="0" err="1"/>
              <a:t>clientes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organización</a:t>
            </a:r>
            <a:r>
              <a:rPr lang="en-US" sz="2000" dirty="0"/>
              <a:t>. ITIL </a:t>
            </a:r>
            <a:r>
              <a:rPr lang="en-US" sz="2000" dirty="0" err="1"/>
              <a:t>tiene</a:t>
            </a:r>
            <a:r>
              <a:rPr lang="en-US" sz="2000" dirty="0"/>
              <a:t> sus </a:t>
            </a:r>
            <a:r>
              <a:rPr lang="en-US" sz="2000" dirty="0" err="1"/>
              <a:t>cimientos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mundo</a:t>
            </a:r>
            <a:r>
              <a:rPr lang="en-US" sz="2000" dirty="0"/>
              <a:t> de TI, </a:t>
            </a:r>
            <a:r>
              <a:rPr lang="en-US" sz="2000" dirty="0" err="1"/>
              <a:t>pero</a:t>
            </a:r>
            <a:r>
              <a:rPr lang="en-US" sz="2000" dirty="0"/>
              <a:t> sus </a:t>
            </a:r>
            <a:r>
              <a:rPr lang="en-US" sz="2000" dirty="0" err="1"/>
              <a:t>principios</a:t>
            </a:r>
            <a:r>
              <a:rPr lang="en-US" sz="2000" dirty="0"/>
              <a:t> se </a:t>
            </a:r>
            <a:r>
              <a:rPr lang="en-US" sz="2000" dirty="0" err="1"/>
              <a:t>pueden</a:t>
            </a:r>
            <a:r>
              <a:rPr lang="en-US" sz="2000" dirty="0"/>
              <a:t> usar </a:t>
            </a:r>
            <a:r>
              <a:rPr lang="en-US" sz="2000" dirty="0" err="1"/>
              <a:t>fácilmente</a:t>
            </a:r>
            <a:r>
              <a:rPr lang="en-US" sz="2000" dirty="0"/>
              <a:t> </a:t>
            </a:r>
            <a:r>
              <a:rPr lang="en-US" sz="2000" dirty="0" err="1"/>
              <a:t>fuera</a:t>
            </a:r>
            <a:r>
              <a:rPr lang="en-US" sz="2000" dirty="0"/>
              <a:t> de </a:t>
            </a:r>
            <a:r>
              <a:rPr lang="en-US" sz="2000" dirty="0" err="1"/>
              <a:t>él</a:t>
            </a:r>
            <a:r>
              <a:rPr lang="en-US" sz="2000" dirty="0"/>
              <a:t>, por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los </a:t>
            </a:r>
            <a:r>
              <a:rPr lang="en-US" sz="2000" dirty="0" err="1"/>
              <a:t>departamentos</a:t>
            </a:r>
            <a:r>
              <a:rPr lang="en-US" sz="2000" dirty="0"/>
              <a:t> de </a:t>
            </a:r>
            <a:r>
              <a:rPr lang="en-US" sz="2000" dirty="0" err="1"/>
              <a:t>proyectos</a:t>
            </a:r>
            <a:r>
              <a:rPr lang="en-US" sz="2000" dirty="0"/>
              <a:t> o de </a:t>
            </a:r>
            <a:r>
              <a:rPr lang="en-US" sz="2000" dirty="0" err="1"/>
              <a:t>Recursos</a:t>
            </a:r>
            <a:r>
              <a:rPr lang="en-US" sz="2000" dirty="0"/>
              <a:t> Humanos.</a:t>
            </a:r>
          </a:p>
          <a:p>
            <a:pPr indent="-228600" algn="just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dirty="0"/>
              <a:t>ITIL 4 </a:t>
            </a:r>
            <a:r>
              <a:rPr lang="en-US" sz="2000" dirty="0" err="1"/>
              <a:t>proporciona</a:t>
            </a:r>
            <a:r>
              <a:rPr lang="en-US" sz="2000" dirty="0"/>
              <a:t> la </a:t>
            </a:r>
            <a:r>
              <a:rPr lang="en-US" sz="2000" dirty="0" err="1"/>
              <a:t>guía</a:t>
            </a:r>
            <a:r>
              <a:rPr lang="en-US" sz="2000" dirty="0"/>
              <a:t> que </a:t>
            </a:r>
            <a:r>
              <a:rPr lang="en-US" sz="2000" dirty="0" err="1"/>
              <a:t>necesitan</a:t>
            </a:r>
            <a:r>
              <a:rPr lang="en-US" sz="2000" dirty="0"/>
              <a:t> las </a:t>
            </a:r>
            <a:r>
              <a:rPr lang="en-US" sz="2000" dirty="0" err="1"/>
              <a:t>organizaciones</a:t>
            </a:r>
            <a:r>
              <a:rPr lang="en-US" sz="2000" dirty="0"/>
              <a:t> para </a:t>
            </a:r>
            <a:r>
              <a:rPr lang="en-US" sz="2000" dirty="0" err="1"/>
              <a:t>abordar</a:t>
            </a:r>
            <a:r>
              <a:rPr lang="en-US" sz="2000" dirty="0"/>
              <a:t> los 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desafíos</a:t>
            </a:r>
            <a:r>
              <a:rPr lang="en-US" sz="2000" dirty="0"/>
              <a:t> de la </a:t>
            </a:r>
            <a:r>
              <a:rPr lang="en-US" sz="2000" dirty="0" err="1"/>
              <a:t>administración</a:t>
            </a:r>
            <a:r>
              <a:rPr lang="en-US" sz="2000" dirty="0"/>
              <a:t> de </a:t>
            </a:r>
            <a:r>
              <a:rPr lang="en-US" sz="2000" dirty="0" err="1"/>
              <a:t>servicios</a:t>
            </a:r>
            <a:r>
              <a:rPr lang="en-US" sz="2000" dirty="0"/>
              <a:t> y </a:t>
            </a:r>
            <a:r>
              <a:rPr lang="en-US" sz="2000" dirty="0" err="1"/>
              <a:t>utilizar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potencial</a:t>
            </a:r>
            <a:r>
              <a:rPr lang="en-US" sz="2000" dirty="0"/>
              <a:t> de la </a:t>
            </a:r>
            <a:r>
              <a:rPr lang="en-US" sz="2000" dirty="0" err="1"/>
              <a:t>tecnología</a:t>
            </a:r>
            <a:r>
              <a:rPr lang="en-US" sz="2000" dirty="0"/>
              <a:t> </a:t>
            </a:r>
            <a:r>
              <a:rPr lang="en-US" sz="2000" dirty="0" err="1"/>
              <a:t>moderna</a:t>
            </a:r>
            <a:r>
              <a:rPr lang="en-US" sz="2000" dirty="0"/>
              <a:t>.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diseñado</a:t>
            </a:r>
            <a:r>
              <a:rPr lang="en-US" sz="2000" dirty="0"/>
              <a:t> para </a:t>
            </a:r>
            <a:r>
              <a:rPr lang="en-US" sz="2000" dirty="0" err="1"/>
              <a:t>garantizar</a:t>
            </a:r>
            <a:r>
              <a:rPr lang="en-US" sz="2000" dirty="0"/>
              <a:t> un </a:t>
            </a:r>
            <a:r>
              <a:rPr lang="en-US" sz="2000" dirty="0" err="1"/>
              <a:t>sistema</a:t>
            </a:r>
            <a:r>
              <a:rPr lang="en-US" sz="2000" dirty="0"/>
              <a:t> flexible, </a:t>
            </a:r>
            <a:r>
              <a:rPr lang="en-US" sz="2000" dirty="0" err="1"/>
              <a:t>coordinado</a:t>
            </a:r>
            <a:r>
              <a:rPr lang="en-US" sz="2000" dirty="0"/>
              <a:t> e </a:t>
            </a:r>
            <a:r>
              <a:rPr lang="en-US" sz="2000" dirty="0" err="1"/>
              <a:t>integrado</a:t>
            </a:r>
            <a:r>
              <a:rPr lang="en-US" sz="2000" dirty="0"/>
              <a:t>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gobierno</a:t>
            </a:r>
            <a:r>
              <a:rPr lang="en-US" sz="2000" dirty="0"/>
              <a:t> y la </a:t>
            </a:r>
            <a:r>
              <a:rPr lang="en-US" sz="2000" dirty="0" err="1"/>
              <a:t>gestión</a:t>
            </a:r>
            <a:r>
              <a:rPr lang="en-US" sz="2000" dirty="0"/>
              <a:t> </a:t>
            </a:r>
            <a:r>
              <a:rPr lang="en-US" sz="2000" dirty="0" err="1"/>
              <a:t>efectiva</a:t>
            </a:r>
            <a:r>
              <a:rPr lang="en-US" sz="2000" dirty="0"/>
              <a:t> de los </a:t>
            </a:r>
            <a:r>
              <a:rPr lang="en-US" sz="2000" dirty="0" err="1"/>
              <a:t>servicios</a:t>
            </a:r>
            <a:r>
              <a:rPr lang="en-US" sz="2000" dirty="0"/>
              <a:t> </a:t>
            </a:r>
            <a:r>
              <a:rPr lang="en-US" sz="2000" dirty="0" err="1"/>
              <a:t>habilitados</a:t>
            </a:r>
            <a:r>
              <a:rPr lang="en-US" sz="2000" dirty="0"/>
              <a:t> para TI.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96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adroTexto 149">
            <a:extLst>
              <a:ext uri="{FF2B5EF4-FFF2-40B4-BE49-F238E27FC236}">
                <a16:creationId xmlns:a16="http://schemas.microsoft.com/office/drawing/2014/main" id="{C3A52607-CDB4-460D-8835-B1B6BF88A7BD}"/>
              </a:ext>
            </a:extLst>
          </p:cNvPr>
          <p:cNvSpPr txBox="1"/>
          <p:nvPr/>
        </p:nvSpPr>
        <p:spPr>
          <a:xfrm>
            <a:off x="1044022" y="1875465"/>
            <a:ext cx="10103955" cy="8785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/>
                <a:cs typeface="Calibri"/>
              </a:rPr>
              <a:t>Las cuatro dimensiones de la gestión de servicios se aplican al sistema de valor del servicio de ITIL (SVS) y tiene un impacto directo sobre la gestión de servicios de la empresa.</a:t>
            </a:r>
            <a:endParaRPr lang="es-ES" dirty="0">
              <a:cs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4D9D8B-4E95-420E-9DF3-222BA44C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939" y="312112"/>
            <a:ext cx="10719928" cy="1492132"/>
          </a:xfrm>
        </p:spPr>
        <p:txBody>
          <a:bodyPr/>
          <a:lstStyle/>
          <a:p>
            <a:r>
              <a:rPr lang="es-MX" dirty="0"/>
              <a:t>DIMENSION DE GESTION DE SERVICIOS 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7814ABF-6DBE-4B2D-99FC-A2576634D597}"/>
              </a:ext>
            </a:extLst>
          </p:cNvPr>
          <p:cNvSpPr/>
          <p:nvPr/>
        </p:nvSpPr>
        <p:spPr>
          <a:xfrm>
            <a:off x="1688122" y="3094892"/>
            <a:ext cx="3896751" cy="1009070"/>
          </a:xfrm>
          <a:prstGeom prst="rightArrow">
            <a:avLst>
              <a:gd name="adj1" fmla="val 50000"/>
              <a:gd name="adj2" fmla="val 4679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Organizaciones y personas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A419D1A2-E1A5-43C5-BE30-B51320F67051}"/>
              </a:ext>
            </a:extLst>
          </p:cNvPr>
          <p:cNvSpPr/>
          <p:nvPr/>
        </p:nvSpPr>
        <p:spPr>
          <a:xfrm>
            <a:off x="3582574" y="3875032"/>
            <a:ext cx="3563813" cy="1009070"/>
          </a:xfrm>
          <a:prstGeom prst="rightArrow">
            <a:avLst>
              <a:gd name="adj1" fmla="val 50000"/>
              <a:gd name="adj2" fmla="val 4679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Información y tecnología 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84407BC-6C9C-4C56-B3E1-047CED2822BD}"/>
              </a:ext>
            </a:extLst>
          </p:cNvPr>
          <p:cNvSpPr/>
          <p:nvPr/>
        </p:nvSpPr>
        <p:spPr>
          <a:xfrm>
            <a:off x="5312901" y="4846093"/>
            <a:ext cx="3727938" cy="949796"/>
          </a:xfrm>
          <a:prstGeom prst="rightArrow">
            <a:avLst>
              <a:gd name="adj1" fmla="val 50000"/>
              <a:gd name="adj2" fmla="val 46798"/>
            </a:avLst>
          </a:prstGeom>
          <a:solidFill>
            <a:srgbClr val="A0B6E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Socios y proveedores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A976171-66BF-45B5-A321-F5045B4BC978}"/>
              </a:ext>
            </a:extLst>
          </p:cNvPr>
          <p:cNvSpPr/>
          <p:nvPr/>
        </p:nvSpPr>
        <p:spPr>
          <a:xfrm>
            <a:off x="7331279" y="5667314"/>
            <a:ext cx="3727938" cy="949796"/>
          </a:xfrm>
          <a:prstGeom prst="rightArrow">
            <a:avLst>
              <a:gd name="adj1" fmla="val 50000"/>
              <a:gd name="adj2" fmla="val 4679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Flujos de valor y procesos</a:t>
            </a:r>
          </a:p>
        </p:txBody>
      </p:sp>
    </p:spTree>
    <p:extLst>
      <p:ext uri="{BB962C8B-B14F-4D97-AF65-F5344CB8AC3E}">
        <p14:creationId xmlns:p14="http://schemas.microsoft.com/office/powerpoint/2010/main" val="38850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CB660C8-02DC-4CF5-AFAD-F184D6F6D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90829"/>
              </p:ext>
            </p:extLst>
          </p:nvPr>
        </p:nvGraphicFramePr>
        <p:xfrm>
          <a:off x="1498890" y="2255367"/>
          <a:ext cx="9789401" cy="394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8A13534-5C6E-4D51-8DFA-642CC33DE583}"/>
              </a:ext>
            </a:extLst>
          </p:cNvPr>
          <p:cNvSpPr txBox="1"/>
          <p:nvPr/>
        </p:nvSpPr>
        <p:spPr>
          <a:xfrm>
            <a:off x="1664928" y="2100923"/>
            <a:ext cx="198163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EC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Componentes: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556098A-4BED-429F-BAC4-8C051121BA05}"/>
              </a:ext>
            </a:extLst>
          </p:cNvPr>
          <p:cNvSpPr/>
          <p:nvPr/>
        </p:nvSpPr>
        <p:spPr>
          <a:xfrm>
            <a:off x="1036302" y="2068774"/>
            <a:ext cx="542759" cy="5427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6" name="Cuerda 15">
            <a:extLst>
              <a:ext uri="{FF2B5EF4-FFF2-40B4-BE49-F238E27FC236}">
                <a16:creationId xmlns:a16="http://schemas.microsoft.com/office/drawing/2014/main" id="{4A62A5CB-CDAE-486C-955E-0837DD1F0312}"/>
              </a:ext>
            </a:extLst>
          </p:cNvPr>
          <p:cNvSpPr/>
          <p:nvPr/>
        </p:nvSpPr>
        <p:spPr>
          <a:xfrm>
            <a:off x="1258140" y="2216478"/>
            <a:ext cx="434207" cy="434207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4E8DE69-AA34-4B93-BFE4-3953319AF0A0}"/>
              </a:ext>
            </a:extLst>
          </p:cNvPr>
          <p:cNvSpPr txBox="1"/>
          <p:nvPr/>
        </p:nvSpPr>
        <p:spPr>
          <a:xfrm>
            <a:off x="1369283" y="1484513"/>
            <a:ext cx="726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Incluye todo lo necesario para crear valor en forma de servicios. 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B97D95-934B-42B9-867C-E71C2068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6" y="266172"/>
            <a:ext cx="11127891" cy="1492132"/>
          </a:xfrm>
        </p:spPr>
        <p:txBody>
          <a:bodyPr/>
          <a:lstStyle/>
          <a:p>
            <a:r>
              <a:rPr lang="es-MX" dirty="0"/>
              <a:t>Sistema de valor del servicio itil4</a:t>
            </a:r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DCA048A5-EA7A-440C-82DB-36899518C31A}"/>
              </a:ext>
            </a:extLst>
          </p:cNvPr>
          <p:cNvSpPr/>
          <p:nvPr/>
        </p:nvSpPr>
        <p:spPr>
          <a:xfrm rot="20916279">
            <a:off x="1328213" y="5578075"/>
            <a:ext cx="2173992" cy="10326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Oportunidad de demanda</a:t>
            </a:r>
          </a:p>
        </p:txBody>
      </p:sp>
      <p:sp>
        <p:nvSpPr>
          <p:cNvPr id="22" name="Nube 21">
            <a:extLst>
              <a:ext uri="{FF2B5EF4-FFF2-40B4-BE49-F238E27FC236}">
                <a16:creationId xmlns:a16="http://schemas.microsoft.com/office/drawing/2014/main" id="{632C5DCB-62E2-460B-B9F5-5224A092183F}"/>
              </a:ext>
            </a:extLst>
          </p:cNvPr>
          <p:cNvSpPr/>
          <p:nvPr/>
        </p:nvSpPr>
        <p:spPr>
          <a:xfrm rot="20916279">
            <a:off x="10268714" y="1799373"/>
            <a:ext cx="1401126" cy="8342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Valor creado</a:t>
            </a:r>
          </a:p>
        </p:txBody>
      </p:sp>
    </p:spTree>
    <p:extLst>
      <p:ext uri="{BB962C8B-B14F-4D97-AF65-F5344CB8AC3E}">
        <p14:creationId xmlns:p14="http://schemas.microsoft.com/office/powerpoint/2010/main" val="3232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B8ED3404-7CF5-47A5-9FBA-145AC2F1170F}"/>
              </a:ext>
            </a:extLst>
          </p:cNvPr>
          <p:cNvSpPr txBox="1"/>
          <p:nvPr/>
        </p:nvSpPr>
        <p:spPr>
          <a:xfrm>
            <a:off x="1175111" y="1372220"/>
            <a:ext cx="1031819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ompuesta por seis actividades interconectadas que una organización debe realizar para entregar productos y servicios valioso y así dar respuesta a la demanda y oportunidades presentadas en el entorno.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F8DD5B-A926-4891-A2AF-E94482E6D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61228"/>
              </p:ext>
            </p:extLst>
          </p:nvPr>
        </p:nvGraphicFramePr>
        <p:xfrm>
          <a:off x="1175111" y="3374502"/>
          <a:ext cx="10543277" cy="254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BCA0BDC4-2863-422A-BA24-E92ADEF8E5DC}"/>
              </a:ext>
            </a:extLst>
          </p:cNvPr>
          <p:cNvSpPr txBox="1"/>
          <p:nvPr/>
        </p:nvSpPr>
        <p:spPr>
          <a:xfrm>
            <a:off x="1028224" y="3374502"/>
            <a:ext cx="269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actividades son: </a:t>
            </a:r>
            <a:endParaRPr lang="es-EC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ECF49A-BDEB-4C19-87EC-C767590AD6C0}"/>
              </a:ext>
            </a:extLst>
          </p:cNvPr>
          <p:cNvSpPr txBox="1"/>
          <p:nvPr/>
        </p:nvSpPr>
        <p:spPr>
          <a:xfrm>
            <a:off x="2374017" y="2645690"/>
            <a:ext cx="5094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Núcleo del sistema de valor del servicio</a:t>
            </a:r>
            <a:endParaRPr lang="es-EC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B272CFB-7C0E-4870-8A8C-0BC7E8B2EB52}"/>
              </a:ext>
            </a:extLst>
          </p:cNvPr>
          <p:cNvSpPr/>
          <p:nvPr/>
        </p:nvSpPr>
        <p:spPr>
          <a:xfrm>
            <a:off x="1607240" y="2525667"/>
            <a:ext cx="542759" cy="5427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25" name="Cuerda 24">
            <a:extLst>
              <a:ext uri="{FF2B5EF4-FFF2-40B4-BE49-F238E27FC236}">
                <a16:creationId xmlns:a16="http://schemas.microsoft.com/office/drawing/2014/main" id="{E7F8ADB3-9FCD-4601-AC5C-3A4E0511339A}"/>
              </a:ext>
            </a:extLst>
          </p:cNvPr>
          <p:cNvSpPr/>
          <p:nvPr/>
        </p:nvSpPr>
        <p:spPr>
          <a:xfrm>
            <a:off x="1832791" y="2625693"/>
            <a:ext cx="434207" cy="434207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76F376-9B25-4AC2-B0F1-8FE8CE09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1409245" cy="1492132"/>
          </a:xfrm>
        </p:spPr>
        <p:txBody>
          <a:bodyPr/>
          <a:lstStyle/>
          <a:p>
            <a:r>
              <a:rPr lang="es-MX" dirty="0"/>
              <a:t>Cadena de valor de servicio itil 4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250B829-8376-4EF8-AB28-BEF47765B4E7}"/>
              </a:ext>
            </a:extLst>
          </p:cNvPr>
          <p:cNvSpPr txBox="1"/>
          <p:nvPr/>
        </p:nvSpPr>
        <p:spPr>
          <a:xfrm>
            <a:off x="1149076" y="5136770"/>
            <a:ext cx="14534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s-EC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mplica la creación de planes, carteras, arquitecturas, estándares, políticas, etc. para su rutina en toda la alineación del distribuidor de servicios. </a:t>
            </a:r>
            <a:endParaRPr lang="es-MX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9AD3F31-3E6A-491A-8A23-1B2B5DBF9D44}"/>
              </a:ext>
            </a:extLst>
          </p:cNvPr>
          <p:cNvSpPr txBox="1"/>
          <p:nvPr/>
        </p:nvSpPr>
        <p:spPr>
          <a:xfrm>
            <a:off x="2996419" y="5138439"/>
            <a:ext cx="12942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s-EC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mplica la cooperación de partes interesadas externas, incluidos usuarios, clientes, proveedores y reguladores. </a:t>
            </a:r>
            <a:endParaRPr lang="es-MX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D246763-BD3A-4B37-B389-8C27DDC9E748}"/>
              </a:ext>
            </a:extLst>
          </p:cNvPr>
          <p:cNvSpPr txBox="1"/>
          <p:nvPr/>
        </p:nvSpPr>
        <p:spPr>
          <a:xfrm>
            <a:off x="4839285" y="5275269"/>
            <a:ext cx="12567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centran en la creación y lanzamiento de servicios nuevos y modificados. </a:t>
            </a:r>
            <a:endParaRPr lang="es-MX" sz="12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DB13ABB-3B22-44C3-8C35-9C28A9147A9B}"/>
              </a:ext>
            </a:extLst>
          </p:cNvPr>
          <p:cNvSpPr txBox="1"/>
          <p:nvPr/>
        </p:nvSpPr>
        <p:spPr>
          <a:xfrm>
            <a:off x="6484265" y="5175474"/>
            <a:ext cx="167030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Implica la fabricación de componentes de servicio</a:t>
            </a:r>
          </a:p>
          <a:p>
            <a:pPr algn="just"/>
            <a:r>
              <a:rPr lang="es-EC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s-EC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ontener el proceso de software</a:t>
            </a:r>
          </a:p>
          <a:p>
            <a:pPr algn="just"/>
            <a:r>
              <a:rPr lang="es-EC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s-EC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estión de la infraestructura en la nube</a:t>
            </a:r>
            <a:endParaRPr lang="es-EC" sz="105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s-EC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s-EC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adquisición de hardware, software y servicios de terceros</a:t>
            </a:r>
            <a:endParaRPr lang="es-MX" sz="105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3C8CCB-6687-4614-AAA7-6919708D723F}"/>
              </a:ext>
            </a:extLst>
          </p:cNvPr>
          <p:cNvSpPr txBox="1"/>
          <p:nvPr/>
        </p:nvSpPr>
        <p:spPr>
          <a:xfrm>
            <a:off x="8542839" y="5131234"/>
            <a:ext cx="14534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Garantizan que los servicios se entreguen y respalden de un modo que cumpla con las expectativas de las partes interesadas. </a:t>
            </a:r>
            <a:endParaRPr lang="es-MX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10BD1BA-49C5-48C1-B90E-EA5BE1C3E2F2}"/>
              </a:ext>
            </a:extLst>
          </p:cNvPr>
          <p:cNvSpPr txBox="1"/>
          <p:nvPr/>
        </p:nvSpPr>
        <p:spPr>
          <a:xfrm>
            <a:off x="10348193" y="5090620"/>
            <a:ext cx="15211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s-EC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ncluye la creación de planes e iniciativas de mejora para garantizar la mejora continua de todos los productos, servicios y prácticas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226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0447651-EB3D-4E2B-89E8-E970D4AE2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15970"/>
              </p:ext>
            </p:extLst>
          </p:nvPr>
        </p:nvGraphicFramePr>
        <p:xfrm>
          <a:off x="1461496" y="1290578"/>
          <a:ext cx="9567574" cy="475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D6D7E9A-A602-4314-87E5-728039B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2499"/>
          </a:xfrm>
        </p:spPr>
        <p:txBody>
          <a:bodyPr>
            <a:normAutofit fontScale="90000"/>
          </a:bodyPr>
          <a:lstStyle/>
          <a:p>
            <a:r>
              <a:rPr lang="es-MX" dirty="0"/>
              <a:t>Practicas para el uso de itil 4</a:t>
            </a:r>
          </a:p>
        </p:txBody>
      </p:sp>
    </p:spTree>
    <p:extLst>
      <p:ext uri="{BB962C8B-B14F-4D97-AF65-F5344CB8AC3E}">
        <p14:creationId xmlns:p14="http://schemas.microsoft.com/office/powerpoint/2010/main" val="8527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33B7E74-4281-4A22-A11F-17F9A4B57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299013"/>
              </p:ext>
            </p:extLst>
          </p:nvPr>
        </p:nvGraphicFramePr>
        <p:xfrm>
          <a:off x="2955545" y="700897"/>
          <a:ext cx="6782746" cy="589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agen 13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616B2B1E-2E85-4F9F-939A-488BC965E2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92" y="4346917"/>
            <a:ext cx="3801399" cy="213828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7B9B7AD-4C48-45C4-8E5E-0161076D262B}"/>
              </a:ext>
            </a:extLst>
          </p:cNvPr>
          <p:cNvSpPr txBox="1"/>
          <p:nvPr/>
        </p:nvSpPr>
        <p:spPr>
          <a:xfrm>
            <a:off x="1721179" y="148723"/>
            <a:ext cx="159530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EC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Categorías: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408F83-F5F5-4AEE-86A1-FC3AA27EC524}"/>
              </a:ext>
            </a:extLst>
          </p:cNvPr>
          <p:cNvSpPr/>
          <p:nvPr/>
        </p:nvSpPr>
        <p:spPr>
          <a:xfrm>
            <a:off x="1069868" y="148723"/>
            <a:ext cx="542759" cy="5427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" name="Cuerda 21">
            <a:extLst>
              <a:ext uri="{FF2B5EF4-FFF2-40B4-BE49-F238E27FC236}">
                <a16:creationId xmlns:a16="http://schemas.microsoft.com/office/drawing/2014/main" id="{A627EACD-14E2-4449-A4B5-6DDE65C18254}"/>
              </a:ext>
            </a:extLst>
          </p:cNvPr>
          <p:cNvSpPr/>
          <p:nvPr/>
        </p:nvSpPr>
        <p:spPr>
          <a:xfrm>
            <a:off x="1178420" y="266690"/>
            <a:ext cx="434207" cy="434207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77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33B7E74-4281-4A22-A11F-17F9A4B57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761769"/>
              </p:ext>
            </p:extLst>
          </p:nvPr>
        </p:nvGraphicFramePr>
        <p:xfrm>
          <a:off x="3261939" y="266690"/>
          <a:ext cx="7751641" cy="643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0FEC2031-E282-4817-BA34-26DA80367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196" y="2824146"/>
            <a:ext cx="3226309" cy="326990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7B9B7AD-4C48-45C4-8E5E-0161076D262B}"/>
              </a:ext>
            </a:extLst>
          </p:cNvPr>
          <p:cNvSpPr txBox="1"/>
          <p:nvPr/>
        </p:nvSpPr>
        <p:spPr>
          <a:xfrm>
            <a:off x="1721179" y="148723"/>
            <a:ext cx="159530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EC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Categorías: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408F83-F5F5-4AEE-86A1-FC3AA27EC524}"/>
              </a:ext>
            </a:extLst>
          </p:cNvPr>
          <p:cNvSpPr/>
          <p:nvPr/>
        </p:nvSpPr>
        <p:spPr>
          <a:xfrm>
            <a:off x="1069868" y="148723"/>
            <a:ext cx="542759" cy="54275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Cuerda 21">
            <a:extLst>
              <a:ext uri="{FF2B5EF4-FFF2-40B4-BE49-F238E27FC236}">
                <a16:creationId xmlns:a16="http://schemas.microsoft.com/office/drawing/2014/main" id="{A627EACD-14E2-4449-A4B5-6DDE65C18254}"/>
              </a:ext>
            </a:extLst>
          </p:cNvPr>
          <p:cNvSpPr/>
          <p:nvPr/>
        </p:nvSpPr>
        <p:spPr>
          <a:xfrm>
            <a:off x="1178420" y="266690"/>
            <a:ext cx="434207" cy="434207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5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33B7E74-4281-4A22-A11F-17F9A4B57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80793"/>
              </p:ext>
            </p:extLst>
          </p:nvPr>
        </p:nvGraphicFramePr>
        <p:xfrm>
          <a:off x="3402605" y="202057"/>
          <a:ext cx="6782746" cy="589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Imagen 1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F68446E2-13BE-4802-B9B0-8AB02E3CD6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88" y="4815941"/>
            <a:ext cx="3203621" cy="158886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7B9B7AD-4C48-45C4-8E5E-0161076D262B}"/>
              </a:ext>
            </a:extLst>
          </p:cNvPr>
          <p:cNvSpPr txBox="1"/>
          <p:nvPr/>
        </p:nvSpPr>
        <p:spPr>
          <a:xfrm>
            <a:off x="1721179" y="148723"/>
            <a:ext cx="159530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EC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Categorías: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408F83-F5F5-4AEE-86A1-FC3AA27EC524}"/>
              </a:ext>
            </a:extLst>
          </p:cNvPr>
          <p:cNvSpPr/>
          <p:nvPr/>
        </p:nvSpPr>
        <p:spPr>
          <a:xfrm>
            <a:off x="1069868" y="148723"/>
            <a:ext cx="542759" cy="5427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22" name="Cuerda 21">
            <a:extLst>
              <a:ext uri="{FF2B5EF4-FFF2-40B4-BE49-F238E27FC236}">
                <a16:creationId xmlns:a16="http://schemas.microsoft.com/office/drawing/2014/main" id="{A627EACD-14E2-4449-A4B5-6DDE65C18254}"/>
              </a:ext>
            </a:extLst>
          </p:cNvPr>
          <p:cNvSpPr/>
          <p:nvPr/>
        </p:nvSpPr>
        <p:spPr>
          <a:xfrm>
            <a:off x="1178420" y="266690"/>
            <a:ext cx="434207" cy="434207"/>
          </a:xfrm>
          <a:prstGeom prst="chord">
            <a:avLst>
              <a:gd name="adj1" fmla="val 16200000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704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117</TotalTime>
  <Words>731</Words>
  <Application>Microsoft Office PowerPoint</Application>
  <PresentationFormat>Panorámica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Times New Roman</vt:lpstr>
      <vt:lpstr>Distintivo</vt:lpstr>
      <vt:lpstr>Presentación de PowerPoint</vt:lpstr>
      <vt:lpstr>¿Qué ES ITIL 4?</vt:lpstr>
      <vt:lpstr>DIMENSION DE GESTION DE SERVICIOS </vt:lpstr>
      <vt:lpstr>Sistema de valor del servicio itil4</vt:lpstr>
      <vt:lpstr>Cadena de valor de servicio itil 4</vt:lpstr>
      <vt:lpstr>Practicas para el uso de itil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PLUA TOALA ANDERSON ALBERTO</dc:creator>
  <cp:lastModifiedBy>Josselyn Stefany Macias Pico</cp:lastModifiedBy>
  <cp:revision>7</cp:revision>
  <dcterms:created xsi:type="dcterms:W3CDTF">2020-12-26T22:31:26Z</dcterms:created>
  <dcterms:modified xsi:type="dcterms:W3CDTF">2021-06-23T19:01:29Z</dcterms:modified>
</cp:coreProperties>
</file>