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8" r:id="rId6"/>
    <p:sldId id="265" r:id="rId7"/>
    <p:sldId id="266" r:id="rId8"/>
    <p:sldId id="267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3DFB4-F4D0-40EB-9492-8E2387D7DA68}" v="31" dt="2021-07-02T19:02:58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ía Cristina Basantes" userId="d0eb2d1135742a6b" providerId="LiveId" clId="{6413DFB4-F4D0-40EB-9492-8E2387D7DA68}"/>
    <pc:docChg chg="undo custSel addSld delSld modSld sldOrd">
      <pc:chgData name="María Cristina Basantes" userId="d0eb2d1135742a6b" providerId="LiveId" clId="{6413DFB4-F4D0-40EB-9492-8E2387D7DA68}" dt="2021-07-02T19:14:06.082" v="1371" actId="5793"/>
      <pc:docMkLst>
        <pc:docMk/>
      </pc:docMkLst>
      <pc:sldChg chg="addSp delSp modSp mod setBg">
        <pc:chgData name="María Cristina Basantes" userId="d0eb2d1135742a6b" providerId="LiveId" clId="{6413DFB4-F4D0-40EB-9492-8E2387D7DA68}" dt="2021-07-02T00:46:14.482" v="10" actId="26606"/>
        <pc:sldMkLst>
          <pc:docMk/>
          <pc:sldMk cId="3939788170" sldId="256"/>
        </pc:sldMkLst>
        <pc:spChg chg="add">
          <ac:chgData name="María Cristina Basantes" userId="d0eb2d1135742a6b" providerId="LiveId" clId="{6413DFB4-F4D0-40EB-9492-8E2387D7DA68}" dt="2021-07-02T00:46:14.482" v="10" actId="26606"/>
          <ac:spMkLst>
            <pc:docMk/>
            <pc:sldMk cId="3939788170" sldId="256"/>
            <ac:spMk id="12" creationId="{B670DBD5-770C-4383-9F54-5B86E86BD5BB}"/>
          </ac:spMkLst>
        </pc:spChg>
        <pc:picChg chg="add del mod">
          <ac:chgData name="María Cristina Basantes" userId="d0eb2d1135742a6b" providerId="LiveId" clId="{6413DFB4-F4D0-40EB-9492-8E2387D7DA68}" dt="2021-07-02T00:46:08.848" v="6" actId="478"/>
          <ac:picMkLst>
            <pc:docMk/>
            <pc:sldMk cId="3939788170" sldId="256"/>
            <ac:picMk id="5" creationId="{1D866B21-C2EB-4A14-8305-24DBFCE36D39}"/>
          </ac:picMkLst>
        </pc:picChg>
        <pc:picChg chg="add mod">
          <ac:chgData name="María Cristina Basantes" userId="d0eb2d1135742a6b" providerId="LiveId" clId="{6413DFB4-F4D0-40EB-9492-8E2387D7DA68}" dt="2021-07-02T00:46:14.482" v="10" actId="26606"/>
          <ac:picMkLst>
            <pc:docMk/>
            <pc:sldMk cId="3939788170" sldId="256"/>
            <ac:picMk id="7" creationId="{36957415-642E-493A-867A-49497CC2A8BE}"/>
          </ac:picMkLst>
        </pc:picChg>
      </pc:sldChg>
      <pc:sldChg chg="addSp modSp del mod setBg">
        <pc:chgData name="María Cristina Basantes" userId="d0eb2d1135742a6b" providerId="LiveId" clId="{6413DFB4-F4D0-40EB-9492-8E2387D7DA68}" dt="2021-07-02T19:04:25.111" v="1343" actId="2696"/>
        <pc:sldMkLst>
          <pc:docMk/>
          <pc:sldMk cId="1769396603" sldId="257"/>
        </pc:sldMkLst>
        <pc:spChg chg="mod">
          <ac:chgData name="María Cristina Basantes" userId="d0eb2d1135742a6b" providerId="LiveId" clId="{6413DFB4-F4D0-40EB-9492-8E2387D7DA68}" dt="2021-07-02T01:32:18.346" v="108" actId="1076"/>
          <ac:spMkLst>
            <pc:docMk/>
            <pc:sldMk cId="1769396603" sldId="257"/>
            <ac:spMk id="2" creationId="{C51CFDD0-6D80-467A-8A37-7F9588DBAB33}"/>
          </ac:spMkLst>
        </pc:spChg>
        <pc:spChg chg="mod">
          <ac:chgData name="María Cristina Basantes" userId="d0eb2d1135742a6b" providerId="LiveId" clId="{6413DFB4-F4D0-40EB-9492-8E2387D7DA68}" dt="2021-07-02T01:32:43.454" v="110" actId="1076"/>
          <ac:spMkLst>
            <pc:docMk/>
            <pc:sldMk cId="1769396603" sldId="257"/>
            <ac:spMk id="3" creationId="{B82EBE4B-A86D-4C15-A10B-1FEFA5CA0834}"/>
          </ac:spMkLst>
        </pc:spChg>
        <pc:spChg chg="add">
          <ac:chgData name="María Cristina Basantes" userId="d0eb2d1135742a6b" providerId="LiveId" clId="{6413DFB4-F4D0-40EB-9492-8E2387D7DA68}" dt="2021-07-02T01:31:06.169" v="100" actId="26606"/>
          <ac:spMkLst>
            <pc:docMk/>
            <pc:sldMk cId="1769396603" sldId="257"/>
            <ac:spMk id="10" creationId="{1CD81A2A-6ED4-4EF4-A14C-912D31E14800}"/>
          </ac:spMkLst>
        </pc:spChg>
        <pc:spChg chg="add">
          <ac:chgData name="María Cristina Basantes" userId="d0eb2d1135742a6b" providerId="LiveId" clId="{6413DFB4-F4D0-40EB-9492-8E2387D7DA68}" dt="2021-07-02T01:31:06.169" v="100" actId="26606"/>
          <ac:spMkLst>
            <pc:docMk/>
            <pc:sldMk cId="1769396603" sldId="257"/>
            <ac:spMk id="12" creationId="{1661932C-CA15-4E17-B115-FAE7CBEE4789}"/>
          </ac:spMkLst>
        </pc:spChg>
        <pc:spChg chg="add">
          <ac:chgData name="María Cristina Basantes" userId="d0eb2d1135742a6b" providerId="LiveId" clId="{6413DFB4-F4D0-40EB-9492-8E2387D7DA68}" dt="2021-07-02T01:31:06.169" v="100" actId="26606"/>
          <ac:spMkLst>
            <pc:docMk/>
            <pc:sldMk cId="1769396603" sldId="257"/>
            <ac:spMk id="14" creationId="{8590ADD5-9383-4D3D-9047-3DA2593CCB5D}"/>
          </ac:spMkLst>
        </pc:spChg>
        <pc:spChg chg="add">
          <ac:chgData name="María Cristina Basantes" userId="d0eb2d1135742a6b" providerId="LiveId" clId="{6413DFB4-F4D0-40EB-9492-8E2387D7DA68}" dt="2021-07-02T01:31:06.169" v="100" actId="26606"/>
          <ac:spMkLst>
            <pc:docMk/>
            <pc:sldMk cId="1769396603" sldId="257"/>
            <ac:spMk id="16" creationId="{DABE3E45-88CF-45D8-8D40-C773324D93F6}"/>
          </ac:spMkLst>
        </pc:spChg>
        <pc:spChg chg="add">
          <ac:chgData name="María Cristina Basantes" userId="d0eb2d1135742a6b" providerId="LiveId" clId="{6413DFB4-F4D0-40EB-9492-8E2387D7DA68}" dt="2021-07-02T01:31:06.169" v="100" actId="26606"/>
          <ac:spMkLst>
            <pc:docMk/>
            <pc:sldMk cId="1769396603" sldId="257"/>
            <ac:spMk id="20" creationId="{B91ECDA9-56DC-4270-8F33-01C5637B8CEB}"/>
          </ac:spMkLst>
        </pc:spChg>
        <pc:spChg chg="add">
          <ac:chgData name="María Cristina Basantes" userId="d0eb2d1135742a6b" providerId="LiveId" clId="{6413DFB4-F4D0-40EB-9492-8E2387D7DA68}" dt="2021-07-02T01:31:06.169" v="100" actId="26606"/>
          <ac:spMkLst>
            <pc:docMk/>
            <pc:sldMk cId="1769396603" sldId="257"/>
            <ac:spMk id="22" creationId="{75F47824-961D-465D-84F9-EAE11BC6173B}"/>
          </ac:spMkLst>
        </pc:spChg>
        <pc:spChg chg="add">
          <ac:chgData name="María Cristina Basantes" userId="d0eb2d1135742a6b" providerId="LiveId" clId="{6413DFB4-F4D0-40EB-9492-8E2387D7DA68}" dt="2021-07-02T01:31:06.169" v="100" actId="26606"/>
          <ac:spMkLst>
            <pc:docMk/>
            <pc:sldMk cId="1769396603" sldId="257"/>
            <ac:spMk id="24" creationId="{FEC9DA3E-C1D7-472D-B7C0-F71AE41FBA23}"/>
          </ac:spMkLst>
        </pc:spChg>
        <pc:picChg chg="add">
          <ac:chgData name="María Cristina Basantes" userId="d0eb2d1135742a6b" providerId="LiveId" clId="{6413DFB4-F4D0-40EB-9492-8E2387D7DA68}" dt="2021-07-02T01:31:06.169" v="100" actId="26606"/>
          <ac:picMkLst>
            <pc:docMk/>
            <pc:sldMk cId="1769396603" sldId="257"/>
            <ac:picMk id="7" creationId="{00BCDB48-EAA1-4925-88BF-5E7048E9A180}"/>
          </ac:picMkLst>
        </pc:picChg>
        <pc:cxnChg chg="add">
          <ac:chgData name="María Cristina Basantes" userId="d0eb2d1135742a6b" providerId="LiveId" clId="{6413DFB4-F4D0-40EB-9492-8E2387D7DA68}" dt="2021-07-02T01:31:06.169" v="100" actId="26606"/>
          <ac:cxnSpMkLst>
            <pc:docMk/>
            <pc:sldMk cId="1769396603" sldId="257"/>
            <ac:cxnSpMk id="18" creationId="{49CD1692-827B-4C8D-B4A1-134FD04CF45C}"/>
          </ac:cxnSpMkLst>
        </pc:cxnChg>
      </pc:sldChg>
      <pc:sldChg chg="addSp modSp mod setBg">
        <pc:chgData name="María Cristina Basantes" userId="d0eb2d1135742a6b" providerId="LiveId" clId="{6413DFB4-F4D0-40EB-9492-8E2387D7DA68}" dt="2021-07-02T00:45:39.654" v="2" actId="26606"/>
        <pc:sldMkLst>
          <pc:docMk/>
          <pc:sldMk cId="308434926" sldId="258"/>
        </pc:sldMkLst>
        <pc:spChg chg="mod">
          <ac:chgData name="María Cristina Basantes" userId="d0eb2d1135742a6b" providerId="LiveId" clId="{6413DFB4-F4D0-40EB-9492-8E2387D7DA68}" dt="2021-07-02T00:45:39.654" v="2" actId="26606"/>
          <ac:spMkLst>
            <pc:docMk/>
            <pc:sldMk cId="308434926" sldId="258"/>
            <ac:spMk id="2" creationId="{B7533757-C248-40FA-A9B5-EB20451BD5E7}"/>
          </ac:spMkLst>
        </pc:spChg>
        <pc:spChg chg="mod">
          <ac:chgData name="María Cristina Basantes" userId="d0eb2d1135742a6b" providerId="LiveId" clId="{6413DFB4-F4D0-40EB-9492-8E2387D7DA68}" dt="2021-07-02T00:45:39.654" v="2" actId="26606"/>
          <ac:spMkLst>
            <pc:docMk/>
            <pc:sldMk cId="308434926" sldId="258"/>
            <ac:spMk id="3" creationId="{AEF1E803-7D3E-4AC3-9108-F4C306A3870C}"/>
          </ac:spMkLst>
        </pc:spChg>
        <pc:spChg chg="add">
          <ac:chgData name="María Cristina Basantes" userId="d0eb2d1135742a6b" providerId="LiveId" clId="{6413DFB4-F4D0-40EB-9492-8E2387D7DA68}" dt="2021-07-02T00:45:39.654" v="2" actId="26606"/>
          <ac:spMkLst>
            <pc:docMk/>
            <pc:sldMk cId="308434926" sldId="258"/>
            <ac:spMk id="71" creationId="{665DBBEF-238B-476B-96AB-8AAC3224ECEA}"/>
          </ac:spMkLst>
        </pc:spChg>
        <pc:spChg chg="add">
          <ac:chgData name="María Cristina Basantes" userId="d0eb2d1135742a6b" providerId="LiveId" clId="{6413DFB4-F4D0-40EB-9492-8E2387D7DA68}" dt="2021-07-02T00:45:39.654" v="2" actId="26606"/>
          <ac:spMkLst>
            <pc:docMk/>
            <pc:sldMk cId="308434926" sldId="258"/>
            <ac:spMk id="73" creationId="{3FCFB1DE-0B7E-48CC-BA90-B2AB0889F9D6}"/>
          </ac:spMkLst>
        </pc:spChg>
        <pc:picChg chg="add mod">
          <ac:chgData name="María Cristina Basantes" userId="d0eb2d1135742a6b" providerId="LiveId" clId="{6413DFB4-F4D0-40EB-9492-8E2387D7DA68}" dt="2021-07-02T00:45:39.654" v="2" actId="26606"/>
          <ac:picMkLst>
            <pc:docMk/>
            <pc:sldMk cId="308434926" sldId="258"/>
            <ac:picMk id="1026" creationId="{A2B2D75C-A5E9-4446-918E-D19A051F4D59}"/>
          </ac:picMkLst>
        </pc:picChg>
      </pc:sldChg>
      <pc:sldChg chg="modSp new del mod">
        <pc:chgData name="María Cristina Basantes" userId="d0eb2d1135742a6b" providerId="LiveId" clId="{6413DFB4-F4D0-40EB-9492-8E2387D7DA68}" dt="2021-07-02T19:04:25.111" v="1343" actId="2696"/>
        <pc:sldMkLst>
          <pc:docMk/>
          <pc:sldMk cId="1596760604" sldId="259"/>
        </pc:sldMkLst>
        <pc:spChg chg="mod">
          <ac:chgData name="María Cristina Basantes" userId="d0eb2d1135742a6b" providerId="LiveId" clId="{6413DFB4-F4D0-40EB-9492-8E2387D7DA68}" dt="2021-07-02T18:05:14.742" v="883" actId="20577"/>
          <ac:spMkLst>
            <pc:docMk/>
            <pc:sldMk cId="1596760604" sldId="259"/>
            <ac:spMk id="2" creationId="{E5BFA756-7DA6-48FE-94A0-23FD5399B6BD}"/>
          </ac:spMkLst>
        </pc:spChg>
        <pc:spChg chg="mod">
          <ac:chgData name="María Cristina Basantes" userId="d0eb2d1135742a6b" providerId="LiveId" clId="{6413DFB4-F4D0-40EB-9492-8E2387D7DA68}" dt="2021-07-02T18:14:54.961" v="918"/>
          <ac:spMkLst>
            <pc:docMk/>
            <pc:sldMk cId="1596760604" sldId="259"/>
            <ac:spMk id="3" creationId="{A25DDE4A-A9A0-41B9-BA48-81BCF774AC09}"/>
          </ac:spMkLst>
        </pc:spChg>
      </pc:sldChg>
      <pc:sldChg chg="addSp delSp modSp add del mod">
        <pc:chgData name="María Cristina Basantes" userId="d0eb2d1135742a6b" providerId="LiveId" clId="{6413DFB4-F4D0-40EB-9492-8E2387D7DA68}" dt="2021-07-02T19:04:25.111" v="1343" actId="2696"/>
        <pc:sldMkLst>
          <pc:docMk/>
          <pc:sldMk cId="353624041" sldId="260"/>
        </pc:sldMkLst>
        <pc:spChg chg="mod">
          <ac:chgData name="María Cristina Basantes" userId="d0eb2d1135742a6b" providerId="LiveId" clId="{6413DFB4-F4D0-40EB-9492-8E2387D7DA68}" dt="2021-07-02T16:28:33.397" v="326" actId="1076"/>
          <ac:spMkLst>
            <pc:docMk/>
            <pc:sldMk cId="353624041" sldId="260"/>
            <ac:spMk id="2" creationId="{C51CFDD0-6D80-467A-8A37-7F9588DBAB33}"/>
          </ac:spMkLst>
        </pc:spChg>
        <pc:spChg chg="del mod ord">
          <ac:chgData name="María Cristina Basantes" userId="d0eb2d1135742a6b" providerId="LiveId" clId="{6413DFB4-F4D0-40EB-9492-8E2387D7DA68}" dt="2021-07-02T16:26:47.730" v="297" actId="478"/>
          <ac:spMkLst>
            <pc:docMk/>
            <pc:sldMk cId="353624041" sldId="260"/>
            <ac:spMk id="3" creationId="{B82EBE4B-A86D-4C15-A10B-1FEFA5CA0834}"/>
          </ac:spMkLst>
        </pc:spChg>
        <pc:spChg chg="add del mod">
          <ac:chgData name="María Cristina Basantes" userId="d0eb2d1135742a6b" providerId="LiveId" clId="{6413DFB4-F4D0-40EB-9492-8E2387D7DA68}" dt="2021-07-02T16:26:50.485" v="298" actId="478"/>
          <ac:spMkLst>
            <pc:docMk/>
            <pc:sldMk cId="353624041" sldId="260"/>
            <ac:spMk id="5" creationId="{8A6D81F8-2D2E-4E8E-A4B1-553DF0E1F666}"/>
          </ac:spMkLst>
        </pc:spChg>
        <pc:spChg chg="del">
          <ac:chgData name="María Cristina Basantes" userId="d0eb2d1135742a6b" providerId="LiveId" clId="{6413DFB4-F4D0-40EB-9492-8E2387D7DA68}" dt="2021-07-02T01:42:24.878" v="293" actId="26606"/>
          <ac:spMkLst>
            <pc:docMk/>
            <pc:sldMk cId="353624041" sldId="260"/>
            <ac:spMk id="10" creationId="{1CD81A2A-6ED4-4EF4-A14C-912D31E14800}"/>
          </ac:spMkLst>
        </pc:spChg>
        <pc:spChg chg="del">
          <ac:chgData name="María Cristina Basantes" userId="d0eb2d1135742a6b" providerId="LiveId" clId="{6413DFB4-F4D0-40EB-9492-8E2387D7DA68}" dt="2021-07-02T01:42:24.878" v="293" actId="26606"/>
          <ac:spMkLst>
            <pc:docMk/>
            <pc:sldMk cId="353624041" sldId="260"/>
            <ac:spMk id="12" creationId="{1661932C-CA15-4E17-B115-FAE7CBEE4789}"/>
          </ac:spMkLst>
        </pc:spChg>
        <pc:spChg chg="del">
          <ac:chgData name="María Cristina Basantes" userId="d0eb2d1135742a6b" providerId="LiveId" clId="{6413DFB4-F4D0-40EB-9492-8E2387D7DA68}" dt="2021-07-02T01:42:24.878" v="293" actId="26606"/>
          <ac:spMkLst>
            <pc:docMk/>
            <pc:sldMk cId="353624041" sldId="260"/>
            <ac:spMk id="14" creationId="{8590ADD5-9383-4D3D-9047-3DA2593CCB5D}"/>
          </ac:spMkLst>
        </pc:spChg>
        <pc:spChg chg="del">
          <ac:chgData name="María Cristina Basantes" userId="d0eb2d1135742a6b" providerId="LiveId" clId="{6413DFB4-F4D0-40EB-9492-8E2387D7DA68}" dt="2021-07-02T01:42:24.878" v="293" actId="26606"/>
          <ac:spMkLst>
            <pc:docMk/>
            <pc:sldMk cId="353624041" sldId="260"/>
            <ac:spMk id="16" creationId="{DABE3E45-88CF-45D8-8D40-C773324D93F6}"/>
          </ac:spMkLst>
        </pc:spChg>
        <pc:spChg chg="del">
          <ac:chgData name="María Cristina Basantes" userId="d0eb2d1135742a6b" providerId="LiveId" clId="{6413DFB4-F4D0-40EB-9492-8E2387D7DA68}" dt="2021-07-02T01:42:24.878" v="293" actId="26606"/>
          <ac:spMkLst>
            <pc:docMk/>
            <pc:sldMk cId="353624041" sldId="260"/>
            <ac:spMk id="20" creationId="{B91ECDA9-56DC-4270-8F33-01C5637B8CEB}"/>
          </ac:spMkLst>
        </pc:spChg>
        <pc:spChg chg="del">
          <ac:chgData name="María Cristina Basantes" userId="d0eb2d1135742a6b" providerId="LiveId" clId="{6413DFB4-F4D0-40EB-9492-8E2387D7DA68}" dt="2021-07-02T01:42:24.878" v="293" actId="26606"/>
          <ac:spMkLst>
            <pc:docMk/>
            <pc:sldMk cId="353624041" sldId="260"/>
            <ac:spMk id="22" creationId="{75F47824-961D-465D-84F9-EAE11BC6173B}"/>
          </ac:spMkLst>
        </pc:spChg>
        <pc:spChg chg="del">
          <ac:chgData name="María Cristina Basantes" userId="d0eb2d1135742a6b" providerId="LiveId" clId="{6413DFB4-F4D0-40EB-9492-8E2387D7DA68}" dt="2021-07-02T01:42:24.878" v="293" actId="26606"/>
          <ac:spMkLst>
            <pc:docMk/>
            <pc:sldMk cId="353624041" sldId="260"/>
            <ac:spMk id="24" creationId="{FEC9DA3E-C1D7-472D-B7C0-F71AE41FBA23}"/>
          </ac:spMkLst>
        </pc:spChg>
        <pc:spChg chg="add">
          <ac:chgData name="María Cristina Basantes" userId="d0eb2d1135742a6b" providerId="LiveId" clId="{6413DFB4-F4D0-40EB-9492-8E2387D7DA68}" dt="2021-07-02T01:42:24.878" v="293" actId="26606"/>
          <ac:spMkLst>
            <pc:docMk/>
            <pc:sldMk cId="353624041" sldId="260"/>
            <ac:spMk id="29" creationId="{2EB492CD-616E-47F8-933B-5E2D952A0593}"/>
          </ac:spMkLst>
        </pc:spChg>
        <pc:spChg chg="add">
          <ac:chgData name="María Cristina Basantes" userId="d0eb2d1135742a6b" providerId="LiveId" clId="{6413DFB4-F4D0-40EB-9492-8E2387D7DA68}" dt="2021-07-02T01:42:24.878" v="293" actId="26606"/>
          <ac:spMkLst>
            <pc:docMk/>
            <pc:sldMk cId="353624041" sldId="260"/>
            <ac:spMk id="31" creationId="{59383CF9-23B5-4335-9B21-1791C4CF1C75}"/>
          </ac:spMkLst>
        </pc:spChg>
        <pc:spChg chg="add">
          <ac:chgData name="María Cristina Basantes" userId="d0eb2d1135742a6b" providerId="LiveId" clId="{6413DFB4-F4D0-40EB-9492-8E2387D7DA68}" dt="2021-07-02T01:42:24.878" v="293" actId="26606"/>
          <ac:spMkLst>
            <pc:docMk/>
            <pc:sldMk cId="353624041" sldId="260"/>
            <ac:spMk id="33" creationId="{0007FE00-9498-4706-B255-6437B0252C02}"/>
          </ac:spMkLst>
        </pc:spChg>
        <pc:picChg chg="del mod">
          <ac:chgData name="María Cristina Basantes" userId="d0eb2d1135742a6b" providerId="LiveId" clId="{6413DFB4-F4D0-40EB-9492-8E2387D7DA68}" dt="2021-07-02T16:27:57.804" v="313" actId="478"/>
          <ac:picMkLst>
            <pc:docMk/>
            <pc:sldMk cId="353624041" sldId="260"/>
            <ac:picMk id="7" creationId="{00BCDB48-EAA1-4925-88BF-5E7048E9A180}"/>
          </ac:picMkLst>
        </pc:picChg>
        <pc:picChg chg="add del mod modCrop">
          <ac:chgData name="María Cristina Basantes" userId="d0eb2d1135742a6b" providerId="LiveId" clId="{6413DFB4-F4D0-40EB-9492-8E2387D7DA68}" dt="2021-07-02T16:27:58.450" v="314" actId="478"/>
          <ac:picMkLst>
            <pc:docMk/>
            <pc:sldMk cId="353624041" sldId="260"/>
            <ac:picMk id="8" creationId="{D446B958-AC55-4DFC-8ABF-221FD9174BCE}"/>
          </ac:picMkLst>
        </pc:picChg>
        <pc:picChg chg="add mod modCrop">
          <ac:chgData name="María Cristina Basantes" userId="d0eb2d1135742a6b" providerId="LiveId" clId="{6413DFB4-F4D0-40EB-9492-8E2387D7DA68}" dt="2021-07-02T16:29:00.750" v="331" actId="1582"/>
          <ac:picMkLst>
            <pc:docMk/>
            <pc:sldMk cId="353624041" sldId="260"/>
            <ac:picMk id="10" creationId="{9D43F8AD-F357-4476-A3C1-4E79542E152D}"/>
          </ac:picMkLst>
        </pc:picChg>
        <pc:cxnChg chg="del">
          <ac:chgData name="María Cristina Basantes" userId="d0eb2d1135742a6b" providerId="LiveId" clId="{6413DFB4-F4D0-40EB-9492-8E2387D7DA68}" dt="2021-07-02T01:42:24.878" v="293" actId="26606"/>
          <ac:cxnSpMkLst>
            <pc:docMk/>
            <pc:sldMk cId="353624041" sldId="260"/>
            <ac:cxnSpMk id="18" creationId="{49CD1692-827B-4C8D-B4A1-134FD04CF45C}"/>
          </ac:cxnSpMkLst>
        </pc:cxnChg>
      </pc:sldChg>
      <pc:sldChg chg="add del">
        <pc:chgData name="María Cristina Basantes" userId="d0eb2d1135742a6b" providerId="LiveId" clId="{6413DFB4-F4D0-40EB-9492-8E2387D7DA68}" dt="2021-07-02T19:04:25.111" v="1343" actId="2696"/>
        <pc:sldMkLst>
          <pc:docMk/>
          <pc:sldMk cId="627444272" sldId="261"/>
        </pc:sldMkLst>
      </pc:sldChg>
      <pc:sldChg chg="addSp delSp modSp new del mod modClrScheme chgLayout">
        <pc:chgData name="María Cristina Basantes" userId="d0eb2d1135742a6b" providerId="LiveId" clId="{6413DFB4-F4D0-40EB-9492-8E2387D7DA68}" dt="2021-07-02T19:04:25.111" v="1343" actId="2696"/>
        <pc:sldMkLst>
          <pc:docMk/>
          <pc:sldMk cId="854432316" sldId="262"/>
        </pc:sldMkLst>
        <pc:spChg chg="del">
          <ac:chgData name="María Cristina Basantes" userId="d0eb2d1135742a6b" providerId="LiveId" clId="{6413DFB4-F4D0-40EB-9492-8E2387D7DA68}" dt="2021-07-02T16:37:49.385" v="333" actId="700"/>
          <ac:spMkLst>
            <pc:docMk/>
            <pc:sldMk cId="854432316" sldId="262"/>
            <ac:spMk id="2" creationId="{434868FE-D9E0-4FE6-93DC-9CB7BB9679E4}"/>
          </ac:spMkLst>
        </pc:spChg>
        <pc:spChg chg="del">
          <ac:chgData name="María Cristina Basantes" userId="d0eb2d1135742a6b" providerId="LiveId" clId="{6413DFB4-F4D0-40EB-9492-8E2387D7DA68}" dt="2021-07-02T16:37:49.385" v="333" actId="700"/>
          <ac:spMkLst>
            <pc:docMk/>
            <pc:sldMk cId="854432316" sldId="262"/>
            <ac:spMk id="3" creationId="{EE94D2ED-2E28-4FC5-9CB8-5711DF434848}"/>
          </ac:spMkLst>
        </pc:spChg>
        <pc:picChg chg="add mod modCrop">
          <ac:chgData name="María Cristina Basantes" userId="d0eb2d1135742a6b" providerId="LiveId" clId="{6413DFB4-F4D0-40EB-9492-8E2387D7DA68}" dt="2021-07-02T16:38:18.448" v="344" actId="14100"/>
          <ac:picMkLst>
            <pc:docMk/>
            <pc:sldMk cId="854432316" sldId="262"/>
            <ac:picMk id="5" creationId="{1D1E98F5-FED4-4895-88F9-0DDC138B65E2}"/>
          </ac:picMkLst>
        </pc:picChg>
        <pc:picChg chg="add mod modCrop">
          <ac:chgData name="María Cristina Basantes" userId="d0eb2d1135742a6b" providerId="LiveId" clId="{6413DFB4-F4D0-40EB-9492-8E2387D7DA68}" dt="2021-07-02T16:38:58.590" v="353" actId="14100"/>
          <ac:picMkLst>
            <pc:docMk/>
            <pc:sldMk cId="854432316" sldId="262"/>
            <ac:picMk id="7" creationId="{0966B96A-B5C1-4075-B90F-B3B3513033D7}"/>
          </ac:picMkLst>
        </pc:picChg>
      </pc:sldChg>
      <pc:sldChg chg="addSp modSp new mod ord setBg modClrScheme chgLayout">
        <pc:chgData name="María Cristina Basantes" userId="d0eb2d1135742a6b" providerId="LiveId" clId="{6413DFB4-F4D0-40EB-9492-8E2387D7DA68}" dt="2021-07-02T16:53:29.139" v="436" actId="113"/>
        <pc:sldMkLst>
          <pc:docMk/>
          <pc:sldMk cId="2677786485" sldId="263"/>
        </pc:sldMkLst>
        <pc:spChg chg="add mod">
          <ac:chgData name="María Cristina Basantes" userId="d0eb2d1135742a6b" providerId="LiveId" clId="{6413DFB4-F4D0-40EB-9492-8E2387D7DA68}" dt="2021-07-02T16:53:29.139" v="436" actId="113"/>
          <ac:spMkLst>
            <pc:docMk/>
            <pc:sldMk cId="2677786485" sldId="263"/>
            <ac:spMk id="2" creationId="{B5AF07E3-B7B8-4FED-82E0-40BCDB087938}"/>
          </ac:spMkLst>
        </pc:spChg>
        <pc:spChg chg="add mod">
          <ac:chgData name="María Cristina Basantes" userId="d0eb2d1135742a6b" providerId="LiveId" clId="{6413DFB4-F4D0-40EB-9492-8E2387D7DA68}" dt="2021-07-02T16:53:23.688" v="434" actId="14100"/>
          <ac:spMkLst>
            <pc:docMk/>
            <pc:sldMk cId="2677786485" sldId="263"/>
            <ac:spMk id="3" creationId="{F7BCABAE-3376-45C4-BE90-36C7CF745357}"/>
          </ac:spMkLst>
        </pc:spChg>
        <pc:spChg chg="add">
          <ac:chgData name="María Cristina Basantes" userId="d0eb2d1135742a6b" providerId="LiveId" clId="{6413DFB4-F4D0-40EB-9492-8E2387D7DA68}" dt="2021-07-02T16:52:29.057" v="423" actId="26606"/>
          <ac:spMkLst>
            <pc:docMk/>
            <pc:sldMk cId="2677786485" sldId="263"/>
            <ac:spMk id="10" creationId="{2EB492CD-616E-47F8-933B-5E2D952A0593}"/>
          </ac:spMkLst>
        </pc:spChg>
        <pc:spChg chg="add">
          <ac:chgData name="María Cristina Basantes" userId="d0eb2d1135742a6b" providerId="LiveId" clId="{6413DFB4-F4D0-40EB-9492-8E2387D7DA68}" dt="2021-07-02T16:52:29.057" v="423" actId="26606"/>
          <ac:spMkLst>
            <pc:docMk/>
            <pc:sldMk cId="2677786485" sldId="263"/>
            <ac:spMk id="12" creationId="{59383CF9-23B5-4335-9B21-1791C4CF1C75}"/>
          </ac:spMkLst>
        </pc:spChg>
        <pc:spChg chg="add">
          <ac:chgData name="María Cristina Basantes" userId="d0eb2d1135742a6b" providerId="LiveId" clId="{6413DFB4-F4D0-40EB-9492-8E2387D7DA68}" dt="2021-07-02T16:52:29.057" v="423" actId="26606"/>
          <ac:spMkLst>
            <pc:docMk/>
            <pc:sldMk cId="2677786485" sldId="263"/>
            <ac:spMk id="14" creationId="{0007FE00-9498-4706-B255-6437B0252C02}"/>
          </ac:spMkLst>
        </pc:spChg>
        <pc:picChg chg="add">
          <ac:chgData name="María Cristina Basantes" userId="d0eb2d1135742a6b" providerId="LiveId" clId="{6413DFB4-F4D0-40EB-9492-8E2387D7DA68}" dt="2021-07-02T16:52:29.057" v="423" actId="26606"/>
          <ac:picMkLst>
            <pc:docMk/>
            <pc:sldMk cId="2677786485" sldId="263"/>
            <ac:picMk id="7" creationId="{17870739-AF68-4946-8E0B-251D22C10449}"/>
          </ac:picMkLst>
        </pc:picChg>
      </pc:sldChg>
      <pc:sldChg chg="addSp delSp modSp new mod ord modClrScheme chgLayout">
        <pc:chgData name="María Cristina Basantes" userId="d0eb2d1135742a6b" providerId="LiveId" clId="{6413DFB4-F4D0-40EB-9492-8E2387D7DA68}" dt="2021-07-02T17:18:00.199" v="841"/>
        <pc:sldMkLst>
          <pc:docMk/>
          <pc:sldMk cId="3486743064" sldId="264"/>
        </pc:sldMkLst>
        <pc:spChg chg="del">
          <ac:chgData name="María Cristina Basantes" userId="d0eb2d1135742a6b" providerId="LiveId" clId="{6413DFB4-F4D0-40EB-9492-8E2387D7DA68}" dt="2021-07-02T16:52:45.893" v="425" actId="700"/>
          <ac:spMkLst>
            <pc:docMk/>
            <pc:sldMk cId="3486743064" sldId="264"/>
            <ac:spMk id="2" creationId="{FF85D75F-E63F-4C1F-A2EC-407E153F23FF}"/>
          </ac:spMkLst>
        </pc:spChg>
        <pc:spChg chg="del">
          <ac:chgData name="María Cristina Basantes" userId="d0eb2d1135742a6b" providerId="LiveId" clId="{6413DFB4-F4D0-40EB-9492-8E2387D7DA68}" dt="2021-07-02T16:52:45.893" v="425" actId="700"/>
          <ac:spMkLst>
            <pc:docMk/>
            <pc:sldMk cId="3486743064" sldId="264"/>
            <ac:spMk id="3" creationId="{8F24A1E8-7347-434C-86AD-73ACDC6CF098}"/>
          </ac:spMkLst>
        </pc:spChg>
        <pc:picChg chg="add mod modCrop">
          <ac:chgData name="María Cristina Basantes" userId="d0eb2d1135742a6b" providerId="LiveId" clId="{6413DFB4-F4D0-40EB-9492-8E2387D7DA68}" dt="2021-07-02T16:53:11.721" v="433" actId="14100"/>
          <ac:picMkLst>
            <pc:docMk/>
            <pc:sldMk cId="3486743064" sldId="264"/>
            <ac:picMk id="5" creationId="{153BA683-9813-4785-99B0-1F2BC4BB88C9}"/>
          </ac:picMkLst>
        </pc:picChg>
      </pc:sldChg>
      <pc:sldChg chg="addSp modSp new mod setBg modClrScheme chgLayout">
        <pc:chgData name="María Cristina Basantes" userId="d0eb2d1135742a6b" providerId="LiveId" clId="{6413DFB4-F4D0-40EB-9492-8E2387D7DA68}" dt="2021-07-02T16:57:41.878" v="457" actId="26606"/>
        <pc:sldMkLst>
          <pc:docMk/>
          <pc:sldMk cId="4141097204" sldId="265"/>
        </pc:sldMkLst>
        <pc:spChg chg="add mod">
          <ac:chgData name="María Cristina Basantes" userId="d0eb2d1135742a6b" providerId="LiveId" clId="{6413DFB4-F4D0-40EB-9492-8E2387D7DA68}" dt="2021-07-02T16:57:41.878" v="457" actId="26606"/>
          <ac:spMkLst>
            <pc:docMk/>
            <pc:sldMk cId="4141097204" sldId="265"/>
            <ac:spMk id="2" creationId="{3986E3E0-1B53-40E9-996B-1A69FD36C830}"/>
          </ac:spMkLst>
        </pc:spChg>
        <pc:spChg chg="add mod">
          <ac:chgData name="María Cristina Basantes" userId="d0eb2d1135742a6b" providerId="LiveId" clId="{6413DFB4-F4D0-40EB-9492-8E2387D7DA68}" dt="2021-07-02T16:57:41.878" v="457" actId="26606"/>
          <ac:spMkLst>
            <pc:docMk/>
            <pc:sldMk cId="4141097204" sldId="265"/>
            <ac:spMk id="3" creationId="{29F73B8E-6324-4970-B879-4F40B41524D7}"/>
          </ac:spMkLst>
        </pc:spChg>
        <pc:spChg chg="add">
          <ac:chgData name="María Cristina Basantes" userId="d0eb2d1135742a6b" providerId="LiveId" clId="{6413DFB4-F4D0-40EB-9492-8E2387D7DA68}" dt="2021-07-02T16:57:41.878" v="457" actId="26606"/>
          <ac:spMkLst>
            <pc:docMk/>
            <pc:sldMk cId="4141097204" sldId="265"/>
            <ac:spMk id="8" creationId="{C2554CA6-288E-4202-BC52-2E5A8F0C0AED}"/>
          </ac:spMkLst>
        </pc:spChg>
        <pc:spChg chg="add">
          <ac:chgData name="María Cristina Basantes" userId="d0eb2d1135742a6b" providerId="LiveId" clId="{6413DFB4-F4D0-40EB-9492-8E2387D7DA68}" dt="2021-07-02T16:57:41.878" v="457" actId="26606"/>
          <ac:spMkLst>
            <pc:docMk/>
            <pc:sldMk cId="4141097204" sldId="265"/>
            <ac:spMk id="10" creationId="{B10BB131-AC8E-4A8E-A5D1-36260F720C3B}"/>
          </ac:spMkLst>
        </pc:spChg>
        <pc:spChg chg="add">
          <ac:chgData name="María Cristina Basantes" userId="d0eb2d1135742a6b" providerId="LiveId" clId="{6413DFB4-F4D0-40EB-9492-8E2387D7DA68}" dt="2021-07-02T16:57:41.878" v="457" actId="26606"/>
          <ac:spMkLst>
            <pc:docMk/>
            <pc:sldMk cId="4141097204" sldId="265"/>
            <ac:spMk id="12" creationId="{5B7778FC-632E-4DCA-A7CB-0D7731CCF970}"/>
          </ac:spMkLst>
        </pc:spChg>
        <pc:spChg chg="add">
          <ac:chgData name="María Cristina Basantes" userId="d0eb2d1135742a6b" providerId="LiveId" clId="{6413DFB4-F4D0-40EB-9492-8E2387D7DA68}" dt="2021-07-02T16:57:41.878" v="457" actId="26606"/>
          <ac:spMkLst>
            <pc:docMk/>
            <pc:sldMk cId="4141097204" sldId="265"/>
            <ac:spMk id="14" creationId="{FA23A907-97FB-4A8F-880A-DD77401C4296}"/>
          </ac:spMkLst>
        </pc:spChg>
      </pc:sldChg>
      <pc:sldChg chg="delSp modSp new mod">
        <pc:chgData name="María Cristina Basantes" userId="d0eb2d1135742a6b" providerId="LiveId" clId="{6413DFB4-F4D0-40EB-9492-8E2387D7DA68}" dt="2021-07-02T17:26:41.861" v="866" actId="5793"/>
        <pc:sldMkLst>
          <pc:docMk/>
          <pc:sldMk cId="4231651296" sldId="266"/>
        </pc:sldMkLst>
        <pc:spChg chg="del">
          <ac:chgData name="María Cristina Basantes" userId="d0eb2d1135742a6b" providerId="LiveId" clId="{6413DFB4-F4D0-40EB-9492-8E2387D7DA68}" dt="2021-07-02T17:05:04.798" v="783" actId="478"/>
          <ac:spMkLst>
            <pc:docMk/>
            <pc:sldMk cId="4231651296" sldId="266"/>
            <ac:spMk id="2" creationId="{5DAF5615-2898-4371-AFA3-40F5D1624038}"/>
          </ac:spMkLst>
        </pc:spChg>
        <pc:spChg chg="mod">
          <ac:chgData name="María Cristina Basantes" userId="d0eb2d1135742a6b" providerId="LiveId" clId="{6413DFB4-F4D0-40EB-9492-8E2387D7DA68}" dt="2021-07-02T17:26:41.861" v="866" actId="5793"/>
          <ac:spMkLst>
            <pc:docMk/>
            <pc:sldMk cId="4231651296" sldId="266"/>
            <ac:spMk id="3" creationId="{022DB8B0-AD85-4621-A07B-F8FEE62CED84}"/>
          </ac:spMkLst>
        </pc:spChg>
      </pc:sldChg>
      <pc:sldChg chg="addSp delSp modSp new mod setBg addAnim delAnim setClrOvrMap">
        <pc:chgData name="María Cristina Basantes" userId="d0eb2d1135742a6b" providerId="LiveId" clId="{6413DFB4-F4D0-40EB-9492-8E2387D7DA68}" dt="2021-07-02T18:25:47.061" v="953" actId="1076"/>
        <pc:sldMkLst>
          <pc:docMk/>
          <pc:sldMk cId="116908745" sldId="267"/>
        </pc:sldMkLst>
        <pc:spChg chg="mod">
          <ac:chgData name="María Cristina Basantes" userId="d0eb2d1135742a6b" providerId="LiveId" clId="{6413DFB4-F4D0-40EB-9492-8E2387D7DA68}" dt="2021-07-02T18:25:44.507" v="952" actId="14100"/>
          <ac:spMkLst>
            <pc:docMk/>
            <pc:sldMk cId="116908745" sldId="267"/>
            <ac:spMk id="2" creationId="{6827C0F4-995E-4E01-8CE7-D031E497567E}"/>
          </ac:spMkLst>
        </pc:spChg>
        <pc:spChg chg="mod">
          <ac:chgData name="María Cristina Basantes" userId="d0eb2d1135742a6b" providerId="LiveId" clId="{6413DFB4-F4D0-40EB-9492-8E2387D7DA68}" dt="2021-07-02T18:25:47.061" v="953" actId="1076"/>
          <ac:spMkLst>
            <pc:docMk/>
            <pc:sldMk cId="116908745" sldId="267"/>
            <ac:spMk id="3" creationId="{5D721AA9-3C18-435E-8522-5AD2143FD0E8}"/>
          </ac:spMkLst>
        </pc:spChg>
        <pc:spChg chg="add del">
          <ac:chgData name="María Cristina Basantes" userId="d0eb2d1135742a6b" providerId="LiveId" clId="{6413DFB4-F4D0-40EB-9492-8E2387D7DA68}" dt="2021-07-02T18:25:37.091" v="948" actId="26606"/>
          <ac:spMkLst>
            <pc:docMk/>
            <pc:sldMk cId="116908745" sldId="267"/>
            <ac:spMk id="71" creationId="{E49CC64F-7275-4E33-961B-0C5CDC439875}"/>
          </ac:spMkLst>
        </pc:spChg>
        <pc:spChg chg="add del">
          <ac:chgData name="María Cristina Basantes" userId="d0eb2d1135742a6b" providerId="LiveId" clId="{6413DFB4-F4D0-40EB-9492-8E2387D7DA68}" dt="2021-07-02T18:25:39.300" v="950" actId="26606"/>
          <ac:spMkLst>
            <pc:docMk/>
            <pc:sldMk cId="116908745" sldId="267"/>
            <ac:spMk id="73" creationId="{097CD68E-23E3-4007-8847-CD0944C4F7BE}"/>
          </ac:spMkLst>
        </pc:spChg>
        <pc:spChg chg="add del">
          <ac:chgData name="María Cristina Basantes" userId="d0eb2d1135742a6b" providerId="LiveId" clId="{6413DFB4-F4D0-40EB-9492-8E2387D7DA68}" dt="2021-07-02T18:25:39.300" v="950" actId="26606"/>
          <ac:spMkLst>
            <pc:docMk/>
            <pc:sldMk cId="116908745" sldId="267"/>
            <ac:spMk id="75" creationId="{AF2F604E-43BE-4DC3-B983-E071523364F8}"/>
          </ac:spMkLst>
        </pc:spChg>
        <pc:spChg chg="add del">
          <ac:chgData name="María Cristina Basantes" userId="d0eb2d1135742a6b" providerId="LiveId" clId="{6413DFB4-F4D0-40EB-9492-8E2387D7DA68}" dt="2021-07-02T18:25:39.300" v="950" actId="26606"/>
          <ac:spMkLst>
            <pc:docMk/>
            <pc:sldMk cId="116908745" sldId="267"/>
            <ac:spMk id="77" creationId="{08C9B587-E65E-4B52-B37C-ABEBB6E87928}"/>
          </ac:spMkLst>
        </pc:spChg>
        <pc:spChg chg="add del">
          <ac:chgData name="María Cristina Basantes" userId="d0eb2d1135742a6b" providerId="LiveId" clId="{6413DFB4-F4D0-40EB-9492-8E2387D7DA68}" dt="2021-07-02T18:25:39.300" v="950" actId="26606"/>
          <ac:spMkLst>
            <pc:docMk/>
            <pc:sldMk cId="116908745" sldId="267"/>
            <ac:spMk id="2052" creationId="{E91DC736-0EF8-4F87-9146-EBF1D2EE4D3D}"/>
          </ac:spMkLst>
        </pc:spChg>
        <pc:spChg chg="add">
          <ac:chgData name="María Cristina Basantes" userId="d0eb2d1135742a6b" providerId="LiveId" clId="{6413DFB4-F4D0-40EB-9492-8E2387D7DA68}" dt="2021-07-02T18:25:39.306" v="951" actId="26606"/>
          <ac:spMkLst>
            <pc:docMk/>
            <pc:sldMk cId="116908745" sldId="267"/>
            <ac:spMk id="2054" creationId="{06DA9DF9-31F7-4056-B42E-878CC92417B8}"/>
          </ac:spMkLst>
        </pc:spChg>
        <pc:picChg chg="add mod ord">
          <ac:chgData name="María Cristina Basantes" userId="d0eb2d1135742a6b" providerId="LiveId" clId="{6413DFB4-F4D0-40EB-9492-8E2387D7DA68}" dt="2021-07-02T18:25:39.306" v="951" actId="26606"/>
          <ac:picMkLst>
            <pc:docMk/>
            <pc:sldMk cId="116908745" sldId="267"/>
            <ac:picMk id="2050" creationId="{D8C651ED-2E34-4475-A25D-82CB5E70902D}"/>
          </ac:picMkLst>
        </pc:picChg>
      </pc:sldChg>
      <pc:sldChg chg="addSp delSp modSp add mod">
        <pc:chgData name="María Cristina Basantes" userId="d0eb2d1135742a6b" providerId="LiveId" clId="{6413DFB4-F4D0-40EB-9492-8E2387D7DA68}" dt="2021-07-02T17:17:50.255" v="839" actId="26606"/>
        <pc:sldMkLst>
          <pc:docMk/>
          <pc:sldMk cId="3460114265" sldId="268"/>
        </pc:sldMkLst>
        <pc:spChg chg="mod">
          <ac:chgData name="María Cristina Basantes" userId="d0eb2d1135742a6b" providerId="LiveId" clId="{6413DFB4-F4D0-40EB-9492-8E2387D7DA68}" dt="2021-07-02T17:17:50.255" v="839" actId="26606"/>
          <ac:spMkLst>
            <pc:docMk/>
            <pc:sldMk cId="3460114265" sldId="268"/>
            <ac:spMk id="2" creationId="{B5AF07E3-B7B8-4FED-82E0-40BCDB087938}"/>
          </ac:spMkLst>
        </pc:spChg>
        <pc:spChg chg="mod ord">
          <ac:chgData name="María Cristina Basantes" userId="d0eb2d1135742a6b" providerId="LiveId" clId="{6413DFB4-F4D0-40EB-9492-8E2387D7DA68}" dt="2021-07-02T17:17:50.255" v="839" actId="26606"/>
          <ac:spMkLst>
            <pc:docMk/>
            <pc:sldMk cId="3460114265" sldId="268"/>
            <ac:spMk id="3" creationId="{F7BCABAE-3376-45C4-BE90-36C7CF745357}"/>
          </ac:spMkLst>
        </pc:spChg>
        <pc:spChg chg="add del">
          <ac:chgData name="María Cristina Basantes" userId="d0eb2d1135742a6b" providerId="LiveId" clId="{6413DFB4-F4D0-40EB-9492-8E2387D7DA68}" dt="2021-07-02T17:17:50.255" v="839" actId="26606"/>
          <ac:spMkLst>
            <pc:docMk/>
            <pc:sldMk cId="3460114265" sldId="268"/>
            <ac:spMk id="10" creationId="{2EB492CD-616E-47F8-933B-5E2D952A0593}"/>
          </ac:spMkLst>
        </pc:spChg>
        <pc:spChg chg="add del">
          <ac:chgData name="María Cristina Basantes" userId="d0eb2d1135742a6b" providerId="LiveId" clId="{6413DFB4-F4D0-40EB-9492-8E2387D7DA68}" dt="2021-07-02T17:17:50.255" v="839" actId="26606"/>
          <ac:spMkLst>
            <pc:docMk/>
            <pc:sldMk cId="3460114265" sldId="268"/>
            <ac:spMk id="12" creationId="{59383CF9-23B5-4335-9B21-1791C4CF1C75}"/>
          </ac:spMkLst>
        </pc:spChg>
        <pc:spChg chg="add del">
          <ac:chgData name="María Cristina Basantes" userId="d0eb2d1135742a6b" providerId="LiveId" clId="{6413DFB4-F4D0-40EB-9492-8E2387D7DA68}" dt="2021-07-02T17:17:50.255" v="839" actId="26606"/>
          <ac:spMkLst>
            <pc:docMk/>
            <pc:sldMk cId="3460114265" sldId="268"/>
            <ac:spMk id="14" creationId="{0007FE00-9498-4706-B255-6437B0252C02}"/>
          </ac:spMkLst>
        </pc:spChg>
        <pc:spChg chg="add del">
          <ac:chgData name="María Cristina Basantes" userId="d0eb2d1135742a6b" providerId="LiveId" clId="{6413DFB4-F4D0-40EB-9492-8E2387D7DA68}" dt="2021-07-02T17:17:50.247" v="838" actId="26606"/>
          <ac:spMkLst>
            <pc:docMk/>
            <pc:sldMk cId="3460114265" sldId="268"/>
            <ac:spMk id="71" creationId="{23E547B5-89CF-4EC0-96DE-25771AED0799}"/>
          </ac:spMkLst>
        </pc:spChg>
        <pc:spChg chg="add del">
          <ac:chgData name="María Cristina Basantes" userId="d0eb2d1135742a6b" providerId="LiveId" clId="{6413DFB4-F4D0-40EB-9492-8E2387D7DA68}" dt="2021-07-02T17:17:50.247" v="838" actId="26606"/>
          <ac:spMkLst>
            <pc:docMk/>
            <pc:sldMk cId="3460114265" sldId="268"/>
            <ac:spMk id="73" creationId="{3F0B8CEB-8279-4E5E-A0CE-1FC9F71736F2}"/>
          </ac:spMkLst>
        </pc:spChg>
        <pc:spChg chg="add">
          <ac:chgData name="María Cristina Basantes" userId="d0eb2d1135742a6b" providerId="LiveId" clId="{6413DFB4-F4D0-40EB-9492-8E2387D7DA68}" dt="2021-07-02T17:17:50.255" v="839" actId="26606"/>
          <ac:spMkLst>
            <pc:docMk/>
            <pc:sldMk cId="3460114265" sldId="268"/>
            <ac:spMk id="1028" creationId="{7B831B6F-405A-4B47-B9BB-5CA88F285844}"/>
          </ac:spMkLst>
        </pc:spChg>
        <pc:spChg chg="add">
          <ac:chgData name="María Cristina Basantes" userId="d0eb2d1135742a6b" providerId="LiveId" clId="{6413DFB4-F4D0-40EB-9492-8E2387D7DA68}" dt="2021-07-02T17:17:50.255" v="839" actId="26606"/>
          <ac:spMkLst>
            <pc:docMk/>
            <pc:sldMk cId="3460114265" sldId="268"/>
            <ac:spMk id="1029" creationId="{953EE71A-6488-4203-A7C4-77102FD0DCCA}"/>
          </ac:spMkLst>
        </pc:spChg>
        <pc:picChg chg="del">
          <ac:chgData name="María Cristina Basantes" userId="d0eb2d1135742a6b" providerId="LiveId" clId="{6413DFB4-F4D0-40EB-9492-8E2387D7DA68}" dt="2021-07-02T17:17:17.039" v="834" actId="478"/>
          <ac:picMkLst>
            <pc:docMk/>
            <pc:sldMk cId="3460114265" sldId="268"/>
            <ac:picMk id="7" creationId="{17870739-AF68-4946-8E0B-251D22C10449}"/>
          </ac:picMkLst>
        </pc:picChg>
        <pc:picChg chg="add mod">
          <ac:chgData name="María Cristina Basantes" userId="d0eb2d1135742a6b" providerId="LiveId" clId="{6413DFB4-F4D0-40EB-9492-8E2387D7DA68}" dt="2021-07-02T17:17:50.255" v="839" actId="26606"/>
          <ac:picMkLst>
            <pc:docMk/>
            <pc:sldMk cId="3460114265" sldId="268"/>
            <ac:picMk id="1026" creationId="{55A79363-AE2F-4DD9-A179-271D809B0D62}"/>
          </ac:picMkLst>
        </pc:picChg>
      </pc:sldChg>
      <pc:sldChg chg="modSp new mod">
        <pc:chgData name="María Cristina Basantes" userId="d0eb2d1135742a6b" providerId="LiveId" clId="{6413DFB4-F4D0-40EB-9492-8E2387D7DA68}" dt="2021-07-02T18:31:21.916" v="1081" actId="790"/>
        <pc:sldMkLst>
          <pc:docMk/>
          <pc:sldMk cId="1670004048" sldId="269"/>
        </pc:sldMkLst>
        <pc:spChg chg="mod">
          <ac:chgData name="María Cristina Basantes" userId="d0eb2d1135742a6b" providerId="LiveId" clId="{6413DFB4-F4D0-40EB-9492-8E2387D7DA68}" dt="2021-07-02T18:31:21.916" v="1081" actId="790"/>
          <ac:spMkLst>
            <pc:docMk/>
            <pc:sldMk cId="1670004048" sldId="269"/>
            <ac:spMk id="2" creationId="{529A44DE-C759-4DEF-86AD-CDF0A35C3971}"/>
          </ac:spMkLst>
        </pc:spChg>
        <pc:spChg chg="mod">
          <ac:chgData name="María Cristina Basantes" userId="d0eb2d1135742a6b" providerId="LiveId" clId="{6413DFB4-F4D0-40EB-9492-8E2387D7DA68}" dt="2021-07-02T18:30:52.150" v="1057" actId="5793"/>
          <ac:spMkLst>
            <pc:docMk/>
            <pc:sldMk cId="1670004048" sldId="269"/>
            <ac:spMk id="3" creationId="{26777E18-A0A0-4F8D-9E0B-BF4037F0968B}"/>
          </ac:spMkLst>
        </pc:spChg>
      </pc:sldChg>
      <pc:sldChg chg="addSp delSp modSp new mod modClrScheme modAnim chgLayout">
        <pc:chgData name="María Cristina Basantes" userId="d0eb2d1135742a6b" providerId="LiveId" clId="{6413DFB4-F4D0-40EB-9492-8E2387D7DA68}" dt="2021-07-02T18:58:13.817" v="1297" actId="1076"/>
        <pc:sldMkLst>
          <pc:docMk/>
          <pc:sldMk cId="2269721361" sldId="270"/>
        </pc:sldMkLst>
        <pc:spChg chg="del">
          <ac:chgData name="María Cristina Basantes" userId="d0eb2d1135742a6b" providerId="LiveId" clId="{6413DFB4-F4D0-40EB-9492-8E2387D7DA68}" dt="2021-07-02T18:52:49.201" v="1083" actId="478"/>
          <ac:spMkLst>
            <pc:docMk/>
            <pc:sldMk cId="2269721361" sldId="270"/>
            <ac:spMk id="2" creationId="{A0C10208-65D5-4932-8AB6-8E8737AEA858}"/>
          </ac:spMkLst>
        </pc:spChg>
        <pc:spChg chg="del">
          <ac:chgData name="María Cristina Basantes" userId="d0eb2d1135742a6b" providerId="LiveId" clId="{6413DFB4-F4D0-40EB-9492-8E2387D7DA68}" dt="2021-07-02T18:52:50.595" v="1084" actId="478"/>
          <ac:spMkLst>
            <pc:docMk/>
            <pc:sldMk cId="2269721361" sldId="270"/>
            <ac:spMk id="3" creationId="{9E6874C2-4F57-400F-B67F-DBFD1B213AE9}"/>
          </ac:spMkLst>
        </pc:spChg>
        <pc:spChg chg="add del mod ord">
          <ac:chgData name="María Cristina Basantes" userId="d0eb2d1135742a6b" providerId="LiveId" clId="{6413DFB4-F4D0-40EB-9492-8E2387D7DA68}" dt="2021-07-02T18:53:56.676" v="1130" actId="478"/>
          <ac:spMkLst>
            <pc:docMk/>
            <pc:sldMk cId="2269721361" sldId="270"/>
            <ac:spMk id="6" creationId="{3251B3CE-FAA9-4930-9A61-5C04A2F03B87}"/>
          </ac:spMkLst>
        </pc:spChg>
        <pc:spChg chg="add del mod ord">
          <ac:chgData name="María Cristina Basantes" userId="d0eb2d1135742a6b" providerId="LiveId" clId="{6413DFB4-F4D0-40EB-9492-8E2387D7DA68}" dt="2021-07-02T18:54:01.296" v="1131" actId="700"/>
          <ac:spMkLst>
            <pc:docMk/>
            <pc:sldMk cId="2269721361" sldId="270"/>
            <ac:spMk id="8" creationId="{7B491072-CC80-4EBD-8157-AC70CC4031C7}"/>
          </ac:spMkLst>
        </pc:spChg>
        <pc:spChg chg="add del mod ord">
          <ac:chgData name="María Cristina Basantes" userId="d0eb2d1135742a6b" providerId="LiveId" clId="{6413DFB4-F4D0-40EB-9492-8E2387D7DA68}" dt="2021-07-02T18:54:03.457" v="1132" actId="478"/>
          <ac:spMkLst>
            <pc:docMk/>
            <pc:sldMk cId="2269721361" sldId="270"/>
            <ac:spMk id="9" creationId="{C12E939F-3A20-422F-88FF-B508AECFAE32}"/>
          </ac:spMkLst>
        </pc:spChg>
        <pc:spChg chg="add mod ord">
          <ac:chgData name="María Cristina Basantes" userId="d0eb2d1135742a6b" providerId="LiveId" clId="{6413DFB4-F4D0-40EB-9492-8E2387D7DA68}" dt="2021-07-02T18:55:02.014" v="1247" actId="14100"/>
          <ac:spMkLst>
            <pc:docMk/>
            <pc:sldMk cId="2269721361" sldId="270"/>
            <ac:spMk id="10" creationId="{7A3A2953-CF8C-4741-A080-B090B1E16BAD}"/>
          </ac:spMkLst>
        </pc:spChg>
        <pc:spChg chg="add mod">
          <ac:chgData name="María Cristina Basantes" userId="d0eb2d1135742a6b" providerId="LiveId" clId="{6413DFB4-F4D0-40EB-9492-8E2387D7DA68}" dt="2021-07-02T18:57:09.092" v="1274" actId="1076"/>
          <ac:spMkLst>
            <pc:docMk/>
            <pc:sldMk cId="2269721361" sldId="270"/>
            <ac:spMk id="12" creationId="{F7B0249B-AE50-40E2-B231-BCDCB50EBE65}"/>
          </ac:spMkLst>
        </pc:spChg>
        <pc:spChg chg="add mod">
          <ac:chgData name="María Cristina Basantes" userId="d0eb2d1135742a6b" providerId="LiveId" clId="{6413DFB4-F4D0-40EB-9492-8E2387D7DA68}" dt="2021-07-02T18:57:12.785" v="1275" actId="1076"/>
          <ac:spMkLst>
            <pc:docMk/>
            <pc:sldMk cId="2269721361" sldId="270"/>
            <ac:spMk id="13" creationId="{01D8EF62-052D-491C-AA3B-DA670D6238C5}"/>
          </ac:spMkLst>
        </pc:spChg>
        <pc:spChg chg="add mod">
          <ac:chgData name="María Cristina Basantes" userId="d0eb2d1135742a6b" providerId="LiveId" clId="{6413DFB4-F4D0-40EB-9492-8E2387D7DA68}" dt="2021-07-02T18:57:06.842" v="1273" actId="1076"/>
          <ac:spMkLst>
            <pc:docMk/>
            <pc:sldMk cId="2269721361" sldId="270"/>
            <ac:spMk id="14" creationId="{210C992B-08F7-47B8-B8E3-B4EA3056A733}"/>
          </ac:spMkLst>
        </pc:spChg>
        <pc:spChg chg="add mod">
          <ac:chgData name="María Cristina Basantes" userId="d0eb2d1135742a6b" providerId="LiveId" clId="{6413DFB4-F4D0-40EB-9492-8E2387D7DA68}" dt="2021-07-02T18:57:41.749" v="1286" actId="1076"/>
          <ac:spMkLst>
            <pc:docMk/>
            <pc:sldMk cId="2269721361" sldId="270"/>
            <ac:spMk id="15" creationId="{651376AB-7DAC-4A66-8C53-E97CD511B553}"/>
          </ac:spMkLst>
        </pc:spChg>
        <pc:spChg chg="add mod">
          <ac:chgData name="María Cristina Basantes" userId="d0eb2d1135742a6b" providerId="LiveId" clId="{6413DFB4-F4D0-40EB-9492-8E2387D7DA68}" dt="2021-07-02T18:57:44.790" v="1287" actId="1076"/>
          <ac:spMkLst>
            <pc:docMk/>
            <pc:sldMk cId="2269721361" sldId="270"/>
            <ac:spMk id="16" creationId="{7E82A09E-159F-424B-8252-A62427AEFC05}"/>
          </ac:spMkLst>
        </pc:spChg>
        <pc:spChg chg="add mod">
          <ac:chgData name="María Cristina Basantes" userId="d0eb2d1135742a6b" providerId="LiveId" clId="{6413DFB4-F4D0-40EB-9492-8E2387D7DA68}" dt="2021-07-02T18:57:53.232" v="1289" actId="14100"/>
          <ac:spMkLst>
            <pc:docMk/>
            <pc:sldMk cId="2269721361" sldId="270"/>
            <ac:spMk id="17" creationId="{EB08B838-39B8-4E07-A2D0-7B23AEB1A11E}"/>
          </ac:spMkLst>
        </pc:spChg>
        <pc:spChg chg="add mod">
          <ac:chgData name="María Cristina Basantes" userId="d0eb2d1135742a6b" providerId="LiveId" clId="{6413DFB4-F4D0-40EB-9492-8E2387D7DA68}" dt="2021-07-02T18:57:27.119" v="1282" actId="14100"/>
          <ac:spMkLst>
            <pc:docMk/>
            <pc:sldMk cId="2269721361" sldId="270"/>
            <ac:spMk id="18" creationId="{3B52A944-CCE2-42D3-94C7-548110B86DA5}"/>
          </ac:spMkLst>
        </pc:spChg>
        <pc:spChg chg="add mod">
          <ac:chgData name="María Cristina Basantes" userId="d0eb2d1135742a6b" providerId="LiveId" clId="{6413DFB4-F4D0-40EB-9492-8E2387D7DA68}" dt="2021-07-02T18:57:20.168" v="1280" actId="1076"/>
          <ac:spMkLst>
            <pc:docMk/>
            <pc:sldMk cId="2269721361" sldId="270"/>
            <ac:spMk id="19" creationId="{6272C61C-6E27-4ABC-A11E-C92F0E720A69}"/>
          </ac:spMkLst>
        </pc:spChg>
        <pc:spChg chg="add mod">
          <ac:chgData name="María Cristina Basantes" userId="d0eb2d1135742a6b" providerId="LiveId" clId="{6413DFB4-F4D0-40EB-9492-8E2387D7DA68}" dt="2021-07-02T18:58:10.522" v="1295" actId="1076"/>
          <ac:spMkLst>
            <pc:docMk/>
            <pc:sldMk cId="2269721361" sldId="270"/>
            <ac:spMk id="20" creationId="{8F469E76-F66B-4E48-AFB4-455DC07BEA1D}"/>
          </ac:spMkLst>
        </pc:spChg>
        <pc:spChg chg="add mod">
          <ac:chgData name="María Cristina Basantes" userId="d0eb2d1135742a6b" providerId="LiveId" clId="{6413DFB4-F4D0-40EB-9492-8E2387D7DA68}" dt="2021-07-02T18:57:35.783" v="1285" actId="14100"/>
          <ac:spMkLst>
            <pc:docMk/>
            <pc:sldMk cId="2269721361" sldId="270"/>
            <ac:spMk id="21" creationId="{52A1C3A3-5B74-4820-90FB-93F8E730D287}"/>
          </ac:spMkLst>
        </pc:spChg>
        <pc:spChg chg="add mod">
          <ac:chgData name="María Cristina Basantes" userId="d0eb2d1135742a6b" providerId="LiveId" clId="{6413DFB4-F4D0-40EB-9492-8E2387D7DA68}" dt="2021-07-02T18:57:57.305" v="1291" actId="1076"/>
          <ac:spMkLst>
            <pc:docMk/>
            <pc:sldMk cId="2269721361" sldId="270"/>
            <ac:spMk id="22" creationId="{06A09D14-9F59-4A18-94A9-65C0F1B0D9E1}"/>
          </ac:spMkLst>
        </pc:spChg>
        <pc:spChg chg="add mod">
          <ac:chgData name="María Cristina Basantes" userId="d0eb2d1135742a6b" providerId="LiveId" clId="{6413DFB4-F4D0-40EB-9492-8E2387D7DA68}" dt="2021-07-02T18:58:04.253" v="1294" actId="14100"/>
          <ac:spMkLst>
            <pc:docMk/>
            <pc:sldMk cId="2269721361" sldId="270"/>
            <ac:spMk id="23" creationId="{FF2C9ED3-7A7D-4642-ABD8-B985B155A3E3}"/>
          </ac:spMkLst>
        </pc:spChg>
        <pc:spChg chg="add mod">
          <ac:chgData name="María Cristina Basantes" userId="d0eb2d1135742a6b" providerId="LiveId" clId="{6413DFB4-F4D0-40EB-9492-8E2387D7DA68}" dt="2021-07-02T18:58:13.817" v="1297" actId="1076"/>
          <ac:spMkLst>
            <pc:docMk/>
            <pc:sldMk cId="2269721361" sldId="270"/>
            <ac:spMk id="24" creationId="{DC5D9D44-016C-4D82-B77E-94262F183EF4}"/>
          </ac:spMkLst>
        </pc:spChg>
        <pc:picChg chg="add mod modCrop">
          <ac:chgData name="María Cristina Basantes" userId="d0eb2d1135742a6b" providerId="LiveId" clId="{6413DFB4-F4D0-40EB-9492-8E2387D7DA68}" dt="2021-07-02T18:57:00.859" v="1271" actId="14100"/>
          <ac:picMkLst>
            <pc:docMk/>
            <pc:sldMk cId="2269721361" sldId="270"/>
            <ac:picMk id="5" creationId="{8C2CD634-38D8-4694-B206-6F22EF9667B9}"/>
          </ac:picMkLst>
        </pc:picChg>
        <pc:picChg chg="add mod">
          <ac:chgData name="María Cristina Basantes" userId="d0eb2d1135742a6b" providerId="LiveId" clId="{6413DFB4-F4D0-40EB-9492-8E2387D7DA68}" dt="2021-07-02T18:57:02.814" v="1272" actId="1076"/>
          <ac:picMkLst>
            <pc:docMk/>
            <pc:sldMk cId="2269721361" sldId="270"/>
            <ac:picMk id="11" creationId="{6A0386B6-AD45-4E33-921A-BD834F7F4651}"/>
          </ac:picMkLst>
        </pc:picChg>
      </pc:sldChg>
      <pc:sldChg chg="addSp modSp new mod setBg addAnim">
        <pc:chgData name="María Cristina Basantes" userId="d0eb2d1135742a6b" providerId="LiveId" clId="{6413DFB4-F4D0-40EB-9492-8E2387D7DA68}" dt="2021-07-02T19:14:06.082" v="1371" actId="5793"/>
        <pc:sldMkLst>
          <pc:docMk/>
          <pc:sldMk cId="1114264902" sldId="271"/>
        </pc:sldMkLst>
        <pc:spChg chg="mod">
          <ac:chgData name="María Cristina Basantes" userId="d0eb2d1135742a6b" providerId="LiveId" clId="{6413DFB4-F4D0-40EB-9492-8E2387D7DA68}" dt="2021-07-02T19:02:02.292" v="1337" actId="26606"/>
          <ac:spMkLst>
            <pc:docMk/>
            <pc:sldMk cId="1114264902" sldId="271"/>
            <ac:spMk id="2" creationId="{E9C38752-C1A6-4156-94DF-80834E2D7567}"/>
          </ac:spMkLst>
        </pc:spChg>
        <pc:spChg chg="mod">
          <ac:chgData name="María Cristina Basantes" userId="d0eb2d1135742a6b" providerId="LiveId" clId="{6413DFB4-F4D0-40EB-9492-8E2387D7DA68}" dt="2021-07-02T19:14:06.082" v="1371" actId="5793"/>
          <ac:spMkLst>
            <pc:docMk/>
            <pc:sldMk cId="1114264902" sldId="271"/>
            <ac:spMk id="3" creationId="{9800FA30-A9CC-4A1B-9150-116A54B30C01}"/>
          </ac:spMkLst>
        </pc:spChg>
        <pc:spChg chg="add">
          <ac:chgData name="María Cristina Basantes" userId="d0eb2d1135742a6b" providerId="LiveId" clId="{6413DFB4-F4D0-40EB-9492-8E2387D7DA68}" dt="2021-07-02T19:02:02.292" v="1337" actId="26606"/>
          <ac:spMkLst>
            <pc:docMk/>
            <pc:sldMk cId="1114264902" sldId="271"/>
            <ac:spMk id="10" creationId="{7B831B6F-405A-4B47-B9BB-5CA88F285844}"/>
          </ac:spMkLst>
        </pc:spChg>
        <pc:spChg chg="add">
          <ac:chgData name="María Cristina Basantes" userId="d0eb2d1135742a6b" providerId="LiveId" clId="{6413DFB4-F4D0-40EB-9492-8E2387D7DA68}" dt="2021-07-02T19:02:02.292" v="1337" actId="26606"/>
          <ac:spMkLst>
            <pc:docMk/>
            <pc:sldMk cId="1114264902" sldId="271"/>
            <ac:spMk id="12" creationId="{953EE71A-6488-4203-A7C4-77102FD0DCCA}"/>
          </ac:spMkLst>
        </pc:spChg>
        <pc:picChg chg="add">
          <ac:chgData name="María Cristina Basantes" userId="d0eb2d1135742a6b" providerId="LiveId" clId="{6413DFB4-F4D0-40EB-9492-8E2387D7DA68}" dt="2021-07-02T19:02:02.292" v="1337" actId="26606"/>
          <ac:picMkLst>
            <pc:docMk/>
            <pc:sldMk cId="1114264902" sldId="271"/>
            <ac:picMk id="7" creationId="{3C03A43B-16FF-47C0-B662-B97171AC76BE}"/>
          </ac:picMkLst>
        </pc:picChg>
      </pc:sldChg>
      <pc:sldChg chg="addSp delSp modSp new mod modClrScheme chgLayout">
        <pc:chgData name="María Cristina Basantes" userId="d0eb2d1135742a6b" providerId="LiveId" clId="{6413DFB4-F4D0-40EB-9492-8E2387D7DA68}" dt="2021-07-02T19:02:58.419" v="1342"/>
        <pc:sldMkLst>
          <pc:docMk/>
          <pc:sldMk cId="3557872935" sldId="272"/>
        </pc:sldMkLst>
        <pc:spChg chg="del">
          <ac:chgData name="María Cristina Basantes" userId="d0eb2d1135742a6b" providerId="LiveId" clId="{6413DFB4-F4D0-40EB-9492-8E2387D7DA68}" dt="2021-07-02T19:02:23.695" v="1341" actId="700"/>
          <ac:spMkLst>
            <pc:docMk/>
            <pc:sldMk cId="3557872935" sldId="272"/>
            <ac:spMk id="2" creationId="{58C53AFA-0622-45BD-A3F2-8A52BED1416E}"/>
          </ac:spMkLst>
        </pc:spChg>
        <pc:spChg chg="del">
          <ac:chgData name="María Cristina Basantes" userId="d0eb2d1135742a6b" providerId="LiveId" clId="{6413DFB4-F4D0-40EB-9492-8E2387D7DA68}" dt="2021-07-02T19:02:23.695" v="1341" actId="700"/>
          <ac:spMkLst>
            <pc:docMk/>
            <pc:sldMk cId="3557872935" sldId="272"/>
            <ac:spMk id="3" creationId="{9C92E3F9-A7BA-4E12-ADC2-5E6E89394360}"/>
          </ac:spMkLst>
        </pc:spChg>
        <pc:picChg chg="add mod">
          <ac:chgData name="María Cristina Basantes" userId="d0eb2d1135742a6b" providerId="LiveId" clId="{6413DFB4-F4D0-40EB-9492-8E2387D7DA68}" dt="2021-07-02T19:02:58.419" v="1342"/>
          <ac:picMkLst>
            <pc:docMk/>
            <pc:sldMk cId="3557872935" sldId="272"/>
            <ac:picMk id="4" creationId="{380A076C-CDC7-44D4-BADB-86A3F28820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D6B40-C5D1-414D-9FA3-617597131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9BDE86-2122-41D3-B68F-6FBBD4E07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4BF715-A3FB-40C1-A885-22435EB1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7935-3DDB-49F8-9F6D-A2C6C73229C2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9918D4-A9B6-4CD8-AF7E-18552B66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EAC5BD-B7E9-4507-84FF-AA8759B2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0DE2-9D6A-4D96-8F6C-32C3FD986B3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5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58F4D-D3E7-4C3A-87B7-3C5DB34C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BC07FC-2525-4595-8B79-3BE8716B0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8861DB-4A23-4EDD-B929-A508C250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7935-3DDB-49F8-9F6D-A2C6C73229C2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B94A0-5AB0-4145-9A72-19F4D7A3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E39E51-C891-4B76-BE20-082556E8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0DE2-9D6A-4D96-8F6C-32C3FD986B3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3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FE5A7B-AC14-4ACB-AC3C-3F81A00A4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EFD680-7121-4B38-A79D-0CF838D22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ECE676-BE9D-4119-A9DD-D9D539E6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7935-3DDB-49F8-9F6D-A2C6C73229C2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719AB6-E387-4CAB-89BF-1E715853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9F6EF-0161-4214-9878-2BC05A6D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0DE2-9D6A-4D96-8F6C-32C3FD986B3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6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33B84-3E9E-4FFE-AB44-6381D342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A12675-4427-4D83-B45A-FCB1EB830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62881F-B979-4159-A161-5F858350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7935-3DDB-49F8-9F6D-A2C6C73229C2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C7370C-84DC-4C20-83FE-6E6B26E7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6CA5BB-22FB-4E0E-94C7-8BEF611C1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0DE2-9D6A-4D96-8F6C-32C3FD986B3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3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2FBA5-B8D5-426C-A1AA-9451F4AD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3B6071-13CA-4AA2-8D27-C6E6EEFE9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9C745F-350D-420D-80E1-264FD597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7935-3DDB-49F8-9F6D-A2C6C73229C2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C68F34-9B3A-4054-9D9D-9547AF94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ED5B1-9674-46A4-826D-5AAAF982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0DE2-9D6A-4D96-8F6C-32C3FD986B3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4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64350-A9AC-4779-83F0-381361B4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17AC9C-CF03-424F-BCE2-FC66CC41E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C4A5CF-D0FA-4DC8-AA57-0A59A542E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88D6B5-F0D1-4D01-AF0D-B04A8E10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7935-3DDB-49F8-9F6D-A2C6C73229C2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D5ACCD-8B1A-4710-8D1F-281F68C1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28383A-1461-47F5-B2BE-B0D028CF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0DE2-9D6A-4D96-8F6C-32C3FD986B3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F0921-2977-4DF4-80F9-0A7EA1795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2E920B-EAA5-44A5-B4AC-8EFC95BA6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CE17A3-4762-43A0-89A7-80E8367DF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3765BA-86D4-4C64-A13C-DE19F0A59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AFA6540-1B1B-4D77-AEA6-AB70FE7D7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66A4B5-A949-49B4-A420-C9BCB62C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7935-3DDB-49F8-9F6D-A2C6C73229C2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94E32C-722C-4843-9A4C-24E76787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502F47-E3A6-4B47-B756-248EDB89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0DE2-9D6A-4D96-8F6C-32C3FD986B3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8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6CD0A-1CFF-4693-A53E-2829CC18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E09836-5B37-4388-9627-01E1AF3E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7935-3DDB-49F8-9F6D-A2C6C73229C2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EA4350-5C40-4EC0-8E64-893FF336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385D30-F34F-48F2-B2ED-97545641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0DE2-9D6A-4D96-8F6C-32C3FD986B3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9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B2FA08-E234-4B01-AD7F-2F1BAC16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7935-3DDB-49F8-9F6D-A2C6C73229C2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51B96B4-ABF0-4909-9B6F-32E5148A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924A0E-1E74-4B46-9409-86C5F42D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0DE2-9D6A-4D96-8F6C-32C3FD986B3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6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F1D55-CF3E-4C46-A74D-20F40EE9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C68E15-893C-4E0D-AC6A-33FDE86F8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FBC837-EA0A-49DF-8E85-3433D7F28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C5C64F-E4D0-418B-AF55-17D5C0F7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7935-3DDB-49F8-9F6D-A2C6C73229C2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E5F681-D9BE-4A49-A59F-393D65DE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642534-CF80-41B2-8C1E-72BD606C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0DE2-9D6A-4D96-8F6C-32C3FD986B3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23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34961-AEB2-43AA-B50B-8858D331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30BBB6-1920-4F95-821B-D92113E5D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F3D526-3A66-4F31-A3C0-1A7F8BE1D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E7ACA2-BB34-4CD3-BF9F-F4E32974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7935-3DDB-49F8-9F6D-A2C6C73229C2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91F9E5-6A25-499B-A6FA-27F37196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EF8A95-392E-4BAC-8366-73B189E2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C0DE2-9D6A-4D96-8F6C-32C3FD986B3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2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F8C796-8C85-4872-88A5-55C530B10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07A9CC-BE17-4F03-A0CC-D869061AD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06D0A5-89E2-43BB-B845-97E80DCD7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67935-3DDB-49F8-9F6D-A2C6C73229C2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402671-83E2-4B91-AC0A-B3B3264B8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17930F-54B2-48F3-9713-428B00D5B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C0DE2-9D6A-4D96-8F6C-32C3FD986B3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2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ordwall.net/resource/1865240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6957415-642E-493A-867A-49497CC2A8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26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39788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2CD634-38D8-4694-B206-6F22EF9667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73944" t="20544" r="8240" b="10299"/>
          <a:stretch/>
        </p:blipFill>
        <p:spPr>
          <a:xfrm>
            <a:off x="242596" y="308867"/>
            <a:ext cx="9367935" cy="6269216"/>
          </a:xfrm>
          <a:prstGeom prst="rect">
            <a:avLst/>
          </a:prstGeom>
          <a:ln w="38100">
            <a:solidFill>
              <a:schemeClr val="accent4">
                <a:lumMod val="50000"/>
              </a:schemeClr>
            </a:solidFill>
            <a:prstDash val="dash"/>
          </a:ln>
        </p:spPr>
      </p:pic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7A3A2953-CF8C-4741-A080-B090B1E16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5095" y="1673209"/>
            <a:ext cx="1800808" cy="3125294"/>
          </a:xfrm>
        </p:spPr>
        <p:txBody>
          <a:bodyPr>
            <a:normAutofit/>
          </a:bodyPr>
          <a:lstStyle/>
          <a:p>
            <a:r>
              <a:rPr lang="en-US" sz="2000" dirty="0"/>
              <a:t>Listen to the audio to fill in the gaps.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Then two students are going to role play the dialogue.</a:t>
            </a:r>
          </a:p>
        </p:txBody>
      </p:sp>
      <p:pic>
        <p:nvPicPr>
          <p:cNvPr id="11" name="WEEK 6 LISTENING">
            <a:hlinkClick r:id="" action="ppaction://media"/>
            <a:extLst>
              <a:ext uri="{FF2B5EF4-FFF2-40B4-BE49-F238E27FC236}">
                <a16:creationId xmlns:a16="http://schemas.microsoft.com/office/drawing/2014/main" id="{6A0386B6-AD45-4E33-921A-BD834F7F46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0865499" y="308867"/>
            <a:ext cx="609600" cy="6096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F7B0249B-AE50-40E2-B231-BCDCB50EBE65}"/>
              </a:ext>
            </a:extLst>
          </p:cNvPr>
          <p:cNvSpPr/>
          <p:nvPr/>
        </p:nvSpPr>
        <p:spPr>
          <a:xfrm>
            <a:off x="1962081" y="1556158"/>
            <a:ext cx="1350627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1D8EF62-052D-491C-AA3B-DA670D6238C5}"/>
              </a:ext>
            </a:extLst>
          </p:cNvPr>
          <p:cNvSpPr/>
          <p:nvPr/>
        </p:nvSpPr>
        <p:spPr>
          <a:xfrm>
            <a:off x="854279" y="1859560"/>
            <a:ext cx="1350627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10C992B-08F7-47B8-B8E3-B4EA3056A733}"/>
              </a:ext>
            </a:extLst>
          </p:cNvPr>
          <p:cNvSpPr/>
          <p:nvPr/>
        </p:nvSpPr>
        <p:spPr>
          <a:xfrm>
            <a:off x="1286768" y="995430"/>
            <a:ext cx="1350627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51376AB-7DAC-4A66-8C53-E97CD511B553}"/>
              </a:ext>
            </a:extLst>
          </p:cNvPr>
          <p:cNvSpPr/>
          <p:nvPr/>
        </p:nvSpPr>
        <p:spPr>
          <a:xfrm>
            <a:off x="2129406" y="3744825"/>
            <a:ext cx="1350627" cy="2032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E82A09E-159F-424B-8252-A62427AEFC05}"/>
              </a:ext>
            </a:extLst>
          </p:cNvPr>
          <p:cNvSpPr/>
          <p:nvPr/>
        </p:nvSpPr>
        <p:spPr>
          <a:xfrm>
            <a:off x="419522" y="3938313"/>
            <a:ext cx="1350627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B08B838-39B8-4E07-A2D0-7B23AEB1A11E}"/>
              </a:ext>
            </a:extLst>
          </p:cNvPr>
          <p:cNvSpPr/>
          <p:nvPr/>
        </p:nvSpPr>
        <p:spPr>
          <a:xfrm>
            <a:off x="8437186" y="4664279"/>
            <a:ext cx="1067541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B52A944-CCE2-42D3-94C7-548110B86DA5}"/>
              </a:ext>
            </a:extLst>
          </p:cNvPr>
          <p:cNvSpPr/>
          <p:nvPr/>
        </p:nvSpPr>
        <p:spPr>
          <a:xfrm>
            <a:off x="2225309" y="2833197"/>
            <a:ext cx="1457458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272C61C-6E27-4ABC-A11E-C92F0E720A69}"/>
              </a:ext>
            </a:extLst>
          </p:cNvPr>
          <p:cNvSpPr/>
          <p:nvPr/>
        </p:nvSpPr>
        <p:spPr>
          <a:xfrm>
            <a:off x="3575936" y="2442153"/>
            <a:ext cx="1350627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F469E76-F66B-4E48-AFB4-455DC07BEA1D}"/>
              </a:ext>
            </a:extLst>
          </p:cNvPr>
          <p:cNvSpPr/>
          <p:nvPr/>
        </p:nvSpPr>
        <p:spPr>
          <a:xfrm>
            <a:off x="5232405" y="2083267"/>
            <a:ext cx="1350627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2A1C3A3-5B74-4820-90FB-93F8E730D287}"/>
              </a:ext>
            </a:extLst>
          </p:cNvPr>
          <p:cNvSpPr/>
          <p:nvPr/>
        </p:nvSpPr>
        <p:spPr>
          <a:xfrm>
            <a:off x="654486" y="2917208"/>
            <a:ext cx="880700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06A09D14-9F59-4A18-94A9-65C0F1B0D9E1}"/>
              </a:ext>
            </a:extLst>
          </p:cNvPr>
          <p:cNvSpPr/>
          <p:nvPr/>
        </p:nvSpPr>
        <p:spPr>
          <a:xfrm>
            <a:off x="894540" y="4932727"/>
            <a:ext cx="1067541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F2C9ED3-7A7D-4642-ABD8-B985B155A3E3}"/>
              </a:ext>
            </a:extLst>
          </p:cNvPr>
          <p:cNvSpPr/>
          <p:nvPr/>
        </p:nvSpPr>
        <p:spPr>
          <a:xfrm>
            <a:off x="360769" y="5683860"/>
            <a:ext cx="1768637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C5D9D44-016C-4D82-B77E-94262F183EF4}"/>
              </a:ext>
            </a:extLst>
          </p:cNvPr>
          <p:cNvSpPr/>
          <p:nvPr/>
        </p:nvSpPr>
        <p:spPr>
          <a:xfrm>
            <a:off x="7717132" y="1290508"/>
            <a:ext cx="1350627" cy="26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72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1758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C38752-C1A6-4156-94DF-80834E2D7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5400"/>
              <a:t>Group work</a:t>
            </a:r>
          </a:p>
        </p:txBody>
      </p:sp>
      <p:pic>
        <p:nvPicPr>
          <p:cNvPr id="7" name="Graphic 6" descr="PDF">
            <a:extLst>
              <a:ext uri="{FF2B5EF4-FFF2-40B4-BE49-F238E27FC236}">
                <a16:creationId xmlns:a16="http://schemas.microsoft.com/office/drawing/2014/main" id="{3C03A43B-16FF-47C0-B662-B97171AC7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00FA30-A9CC-4A1B-9150-116A54B30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PDF FILE: </a:t>
            </a:r>
          </a:p>
          <a:p>
            <a:r>
              <a:rPr lang="en-US" sz="2200" dirty="0"/>
              <a:t>Correct the mistakes</a:t>
            </a:r>
          </a:p>
          <a:p>
            <a:r>
              <a:rPr lang="en-US" sz="2200" dirty="0"/>
              <a:t>Make sentences</a:t>
            </a:r>
          </a:p>
        </p:txBody>
      </p:sp>
    </p:spTree>
    <p:extLst>
      <p:ext uri="{BB962C8B-B14F-4D97-AF65-F5344CB8AC3E}">
        <p14:creationId xmlns:p14="http://schemas.microsoft.com/office/powerpoint/2010/main" val="111426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reación de grupos en Moodle">
            <a:extLst>
              <a:ext uri="{FF2B5EF4-FFF2-40B4-BE49-F238E27FC236}">
                <a16:creationId xmlns:a16="http://schemas.microsoft.com/office/drawing/2014/main" id="{380A076C-CDC7-44D4-BADB-86A3F28820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87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533757-C248-40FA-A9B5-EB20451B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Review: Going 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F1E803-7D3E-4AC3-9108-F4C306A38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https://wordwall.net/resource/18621027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Unjumble This (@unjumble) | Twitter">
            <a:extLst>
              <a:ext uri="{FF2B5EF4-FFF2-40B4-BE49-F238E27FC236}">
                <a16:creationId xmlns:a16="http://schemas.microsoft.com/office/drawing/2014/main" id="{A2B2D75C-A5E9-4446-918E-D19A051F4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86400" y="640080"/>
            <a:ext cx="5550408" cy="55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3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AF07E3-B7B8-4FED-82E0-40BCDB087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1491609"/>
            <a:ext cx="5458838" cy="1325563"/>
          </a:xfrm>
        </p:spPr>
        <p:txBody>
          <a:bodyPr>
            <a:normAutofit/>
          </a:bodyPr>
          <a:lstStyle/>
          <a:p>
            <a:r>
              <a:rPr lang="en-US" b="1" dirty="0"/>
              <a:t>Present Tenses with future meaning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Open Book">
            <a:extLst>
              <a:ext uri="{FF2B5EF4-FFF2-40B4-BE49-F238E27FC236}">
                <a16:creationId xmlns:a16="http://schemas.microsoft.com/office/drawing/2014/main" id="{17870739-AF68-4946-8E0B-251D22C10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CABAE-3376-45C4-BE90-36C7CF745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3498209"/>
            <a:ext cx="5458838" cy="2678754"/>
          </a:xfrm>
        </p:spPr>
        <p:txBody>
          <a:bodyPr>
            <a:normAutofit/>
          </a:bodyPr>
          <a:lstStyle/>
          <a:p>
            <a:r>
              <a:rPr lang="es-ES" dirty="0"/>
              <a:t>Let’s read about it!</a:t>
            </a:r>
          </a:p>
          <a:p>
            <a:r>
              <a:rPr lang="en-US" dirty="0"/>
              <a:t>https://englishstudypage.com/grammar/present-tenses-with-future-meaning/</a:t>
            </a:r>
          </a:p>
        </p:txBody>
      </p:sp>
    </p:spTree>
    <p:extLst>
      <p:ext uri="{BB962C8B-B14F-4D97-AF65-F5344CB8AC3E}">
        <p14:creationId xmlns:p14="http://schemas.microsoft.com/office/powerpoint/2010/main" val="267778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53BA683-9813-4785-99B0-1F2BC4BB88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74" t="26133" r="22092" b="27995"/>
          <a:stretch/>
        </p:blipFill>
        <p:spPr>
          <a:xfrm>
            <a:off x="335902" y="326572"/>
            <a:ext cx="11392678" cy="589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4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AF07E3-B7B8-4FED-82E0-40BCDB087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US" sz="4600" b="1"/>
              <a:t>Present Tenses with future meaning</a:t>
            </a:r>
          </a:p>
        </p:txBody>
      </p:sp>
      <p:pic>
        <p:nvPicPr>
          <p:cNvPr id="1026" name="Picture 2" descr="Reproducción de video png imágenes | PNGWing">
            <a:extLst>
              <a:ext uri="{FF2B5EF4-FFF2-40B4-BE49-F238E27FC236}">
                <a16:creationId xmlns:a16="http://schemas.microsoft.com/office/drawing/2014/main" id="{55A79363-AE2F-4DD9-A179-271D809B0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699516"/>
            <a:ext cx="5458968" cy="54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BCABAE-3376-45C4-BE90-36C7CF745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r>
              <a:rPr lang="es-ES" sz="2200"/>
              <a:t>Video Time: </a:t>
            </a:r>
          </a:p>
          <a:p>
            <a:r>
              <a:rPr lang="en-US" sz="2200"/>
              <a:t>https://www.youtube.com/watch?v=c5ocxm6MEqY</a:t>
            </a:r>
          </a:p>
        </p:txBody>
      </p:sp>
    </p:spTree>
    <p:extLst>
      <p:ext uri="{BB962C8B-B14F-4D97-AF65-F5344CB8AC3E}">
        <p14:creationId xmlns:p14="http://schemas.microsoft.com/office/powerpoint/2010/main" val="3460114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86E3E0-1B53-40E9-996B-1A69FD36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Let’s practice!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F73B8E-6324-4970-B879-4F40B4152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dirty="0"/>
              <a:t>https://www.flo-joe.co.uk/preliminaryenglish/grammar/present-simple-and-continuous-as-future-tenses.htm</a:t>
            </a:r>
          </a:p>
        </p:txBody>
      </p:sp>
    </p:spTree>
    <p:extLst>
      <p:ext uri="{BB962C8B-B14F-4D97-AF65-F5344CB8AC3E}">
        <p14:creationId xmlns:p14="http://schemas.microsoft.com/office/powerpoint/2010/main" val="4141097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2DB8B0-AD85-4621-A07B-F8FEE62CE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15" y="411060"/>
            <a:ext cx="11442583" cy="5956183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In subordinate sentences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introduced by '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as soon as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', '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after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', '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before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', '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when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', '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until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', '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till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', '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by the time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’, and '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while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’ that refer to a future action, you should use the present simple and not 'will’.</a:t>
            </a: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He is going to buy a Porsche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when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he 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retires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Will you stay here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until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he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leaves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?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By the time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you 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read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this letter I should be in Paris.</a:t>
            </a: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In conditional sentences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introduced by '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if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', '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in case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', '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provided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', '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unless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’ the 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simple present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is also used. </a:t>
            </a: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Provided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you 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make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the dinner I'll clean the house.</a:t>
            </a: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Unless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you </a:t>
            </a: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lend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me some money, I won't be able to pay it.</a:t>
            </a: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Let’s practice: </a:t>
            </a: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65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4" name="Rectangle 7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27C0F4-995E-4E01-8CE7-D031E4975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15585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Speaking time together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721AA9-3C18-435E-8522-5AD2143FD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53506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https://wordwall.net/resource/18652407</a:t>
            </a:r>
            <a:r>
              <a:rPr lang="en-US" sz="2400" dirty="0"/>
              <a:t> </a:t>
            </a:r>
          </a:p>
        </p:txBody>
      </p:sp>
      <p:pic>
        <p:nvPicPr>
          <p:cNvPr id="2050" name="Picture 2" descr="Speaking png images | PNGEgg">
            <a:extLst>
              <a:ext uri="{FF2B5EF4-FFF2-40B4-BE49-F238E27FC236}">
                <a16:creationId xmlns:a16="http://schemas.microsoft.com/office/drawing/2014/main" id="{D8C651ED-2E34-4475-A25D-82CB5E7090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" r="15750" b="-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0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A44DE-C759-4DEF-86AD-CDF0A35C3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More Practice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777E18-A0A0-4F8D-9E0B-BF4037F09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Work on your own.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. Compare answers together.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https://www.englishexercises.org/makeagame/viewgame.asp?id=7688#a</a:t>
            </a:r>
          </a:p>
        </p:txBody>
      </p:sp>
    </p:spTree>
    <p:extLst>
      <p:ext uri="{BB962C8B-B14F-4D97-AF65-F5344CB8AC3E}">
        <p14:creationId xmlns:p14="http://schemas.microsoft.com/office/powerpoint/2010/main" val="1670004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275</Words>
  <Application>Microsoft Office PowerPoint</Application>
  <PresentationFormat>Panorámica</PresentationFormat>
  <Paragraphs>36</Paragraphs>
  <Slides>12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Tema de Office</vt:lpstr>
      <vt:lpstr>Presentación de PowerPoint</vt:lpstr>
      <vt:lpstr>Review: Going to</vt:lpstr>
      <vt:lpstr>Present Tenses with future meaning</vt:lpstr>
      <vt:lpstr>Presentación de PowerPoint</vt:lpstr>
      <vt:lpstr>Present Tenses with future meaning</vt:lpstr>
      <vt:lpstr>Let’s practice!</vt:lpstr>
      <vt:lpstr>Presentación de PowerPoint</vt:lpstr>
      <vt:lpstr>Speaking time together</vt:lpstr>
      <vt:lpstr>More Practice</vt:lpstr>
      <vt:lpstr>Presentación de PowerPoint</vt:lpstr>
      <vt:lpstr>Group work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María Cristina Basantes</dc:creator>
  <cp:lastModifiedBy>María Cristina Basantes</cp:lastModifiedBy>
  <cp:revision>1</cp:revision>
  <dcterms:created xsi:type="dcterms:W3CDTF">2021-07-02T00:43:36Z</dcterms:created>
  <dcterms:modified xsi:type="dcterms:W3CDTF">2021-07-02T19:14:11Z</dcterms:modified>
</cp:coreProperties>
</file>