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6"/>
  </p:notesMasterIdLst>
  <p:sldIdLst>
    <p:sldId id="275" r:id="rId6"/>
    <p:sldId id="256" r:id="rId7"/>
    <p:sldId id="277" r:id="rId8"/>
    <p:sldId id="278" r:id="rId9"/>
    <p:sldId id="279" r:id="rId10"/>
    <p:sldId id="263" r:id="rId11"/>
    <p:sldId id="280" r:id="rId12"/>
    <p:sldId id="257" r:id="rId13"/>
    <p:sldId id="281" r:id="rId14"/>
    <p:sldId id="282" r:id="rId15"/>
    <p:sldId id="283" r:id="rId16"/>
    <p:sldId id="317" r:id="rId17"/>
    <p:sldId id="318" r:id="rId18"/>
    <p:sldId id="319" r:id="rId19"/>
    <p:sldId id="320" r:id="rId20"/>
    <p:sldId id="321" r:id="rId21"/>
    <p:sldId id="268" r:id="rId22"/>
    <p:sldId id="258" r:id="rId23"/>
    <p:sldId id="267" r:id="rId24"/>
    <p:sldId id="322" r:id="rId25"/>
    <p:sldId id="323" r:id="rId26"/>
    <p:sldId id="324" r:id="rId27"/>
    <p:sldId id="327" r:id="rId28"/>
    <p:sldId id="272" r:id="rId29"/>
    <p:sldId id="328" r:id="rId30"/>
    <p:sldId id="334" r:id="rId31"/>
    <p:sldId id="330" r:id="rId32"/>
    <p:sldId id="331" r:id="rId33"/>
    <p:sldId id="335" r:id="rId34"/>
    <p:sldId id="3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336828-106A-4B32-A8D6-34AED64B3E4C}">
          <p14:sldIdLst>
            <p14:sldId id="275"/>
            <p14:sldId id="256"/>
            <p14:sldId id="277"/>
            <p14:sldId id="278"/>
            <p14:sldId id="279"/>
            <p14:sldId id="263"/>
            <p14:sldId id="280"/>
            <p14:sldId id="257"/>
            <p14:sldId id="281"/>
            <p14:sldId id="282"/>
            <p14:sldId id="283"/>
            <p14:sldId id="317"/>
            <p14:sldId id="318"/>
            <p14:sldId id="319"/>
            <p14:sldId id="320"/>
            <p14:sldId id="321"/>
            <p14:sldId id="268"/>
            <p14:sldId id="258"/>
            <p14:sldId id="267"/>
            <p14:sldId id="322"/>
            <p14:sldId id="323"/>
            <p14:sldId id="324"/>
            <p14:sldId id="327"/>
            <p14:sldId id="272"/>
            <p14:sldId id="328"/>
            <p14:sldId id="334"/>
            <p14:sldId id="330"/>
            <p14:sldId id="331"/>
            <p14:sldId id="335"/>
            <p14:sldId id="336"/>
          </p14:sldIdLst>
        </p14:section>
        <p14:section name="Imperatives" id="{C2F334C2-32D6-4822-85B4-1528F3DF918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66FF"/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15DE1-E4F9-43FA-942F-32E9BFA07A41}" v="2" dt="2021-06-01T16:12:14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3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MOROS SANCHEZ JUAN SEBASTIAN" userId="c2ae71a6-ec31-4041-8d96-58b991a8577c" providerId="ADAL" clId="{330A9944-9C0E-4239-A242-CB586BFF75FA}"/>
    <pc:docChg chg="custSel addSld modSld modSection">
      <pc:chgData name="MATAMOROS SANCHEZ JUAN SEBASTIAN" userId="c2ae71a6-ec31-4041-8d96-58b991a8577c" providerId="ADAL" clId="{330A9944-9C0E-4239-A242-CB586BFF75FA}" dt="2021-05-29T21:32:08.052" v="1053"/>
      <pc:docMkLst>
        <pc:docMk/>
      </pc:docMkLst>
      <pc:sldChg chg="modNotesTx">
        <pc:chgData name="MATAMOROS SANCHEZ JUAN SEBASTIAN" userId="c2ae71a6-ec31-4041-8d96-58b991a8577c" providerId="ADAL" clId="{330A9944-9C0E-4239-A242-CB586BFF75FA}" dt="2021-05-29T20:55:43.010" v="451" actId="20577"/>
        <pc:sldMkLst>
          <pc:docMk/>
          <pc:sldMk cId="2286674057" sldId="260"/>
        </pc:sldMkLst>
      </pc:sldChg>
      <pc:sldChg chg="modNotesTx">
        <pc:chgData name="MATAMOROS SANCHEZ JUAN SEBASTIAN" userId="c2ae71a6-ec31-4041-8d96-58b991a8577c" providerId="ADAL" clId="{330A9944-9C0E-4239-A242-CB586BFF75FA}" dt="2021-05-29T20:55:32.617" v="450" actId="20577"/>
        <pc:sldMkLst>
          <pc:docMk/>
          <pc:sldMk cId="347015623" sldId="269"/>
        </pc:sldMkLst>
      </pc:sldChg>
      <pc:sldChg chg="modNotesTx">
        <pc:chgData name="MATAMOROS SANCHEZ JUAN SEBASTIAN" userId="c2ae71a6-ec31-4041-8d96-58b991a8577c" providerId="ADAL" clId="{330A9944-9C0E-4239-A242-CB586BFF75FA}" dt="2021-05-29T20:55:50.105" v="452" actId="20577"/>
        <pc:sldMkLst>
          <pc:docMk/>
          <pc:sldMk cId="3066714927" sldId="270"/>
        </pc:sldMkLst>
      </pc:sldChg>
      <pc:sldChg chg="addSp delSp modSp mod modAnim modNotesTx">
        <pc:chgData name="MATAMOROS SANCHEZ JUAN SEBASTIAN" userId="c2ae71a6-ec31-4041-8d96-58b991a8577c" providerId="ADAL" clId="{330A9944-9C0E-4239-A242-CB586BFF75FA}" dt="2021-05-29T21:32:08.052" v="1053"/>
        <pc:sldMkLst>
          <pc:docMk/>
          <pc:sldMk cId="1246631018" sldId="271"/>
        </pc:sldMkLst>
        <pc:spChg chg="mod">
          <ac:chgData name="MATAMOROS SANCHEZ JUAN SEBASTIAN" userId="c2ae71a6-ec31-4041-8d96-58b991a8577c" providerId="ADAL" clId="{330A9944-9C0E-4239-A242-CB586BFF75FA}" dt="2021-05-29T21:21:23.420" v="552" actId="1076"/>
          <ac:spMkLst>
            <pc:docMk/>
            <pc:sldMk cId="1246631018" sldId="271"/>
            <ac:spMk id="2" creationId="{7193E923-E314-4D9A-AAB2-E554EA41752E}"/>
          </ac:spMkLst>
        </pc:spChg>
        <pc:spChg chg="add del mod">
          <ac:chgData name="MATAMOROS SANCHEZ JUAN SEBASTIAN" userId="c2ae71a6-ec31-4041-8d96-58b991a8577c" providerId="ADAL" clId="{330A9944-9C0E-4239-A242-CB586BFF75FA}" dt="2021-05-29T21:28:52.908" v="1039" actId="478"/>
          <ac:spMkLst>
            <pc:docMk/>
            <pc:sldMk cId="1246631018" sldId="271"/>
            <ac:spMk id="24" creationId="{BA23A436-5A2A-43E0-9EF9-E0C53149FB4C}"/>
          </ac:spMkLst>
        </pc:spChg>
        <pc:spChg chg="add del mod">
          <ac:chgData name="MATAMOROS SANCHEZ JUAN SEBASTIAN" userId="c2ae71a6-ec31-4041-8d96-58b991a8577c" providerId="ADAL" clId="{330A9944-9C0E-4239-A242-CB586BFF75FA}" dt="2021-05-29T21:31:42.572" v="1043" actId="478"/>
          <ac:spMkLst>
            <pc:docMk/>
            <pc:sldMk cId="1246631018" sldId="271"/>
            <ac:spMk id="25" creationId="{0D075535-6DFC-4AD0-BCF1-F2A90221A24D}"/>
          </ac:spMkLst>
        </pc:spChg>
        <pc:spChg chg="add mod">
          <ac:chgData name="MATAMOROS SANCHEZ JUAN SEBASTIAN" userId="c2ae71a6-ec31-4041-8d96-58b991a8577c" providerId="ADAL" clId="{330A9944-9C0E-4239-A242-CB586BFF75FA}" dt="2021-05-29T21:32:08.052" v="1053"/>
          <ac:spMkLst>
            <pc:docMk/>
            <pc:sldMk cId="1246631018" sldId="271"/>
            <ac:spMk id="26" creationId="{A82A04A1-E90F-49DF-ABE6-ACFFC6E17C98}"/>
          </ac:spMkLst>
        </pc:sp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13" creationId="{82BF064D-72E3-4B72-A083-0A95F3755D2C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15" creationId="{32972B5F-6DF3-4E40-8726-2A9586063FA8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16" creationId="{5C8C2CE7-E39A-4C50-A40A-65B7D67F732E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17" creationId="{508A7F67-7C7F-4F79-8B55-8D8A5FB5B113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18" creationId="{D93A826F-F296-4F12-B006-70CF77614AB1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19" creationId="{E8FAEA23-1C19-430E-A9E5-247E72B6A8A4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20" creationId="{EDA85315-0CA1-4C94-AB1D-2994814697B0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21" creationId="{252ED384-48BA-4CBD-9F65-78E08AF0A0C1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22" creationId="{BFA6182D-5533-45F7-847D-847E875509B6}"/>
          </ac:picMkLst>
        </pc:picChg>
        <pc:picChg chg="del">
          <ac:chgData name="MATAMOROS SANCHEZ JUAN SEBASTIAN" userId="c2ae71a6-ec31-4041-8d96-58b991a8577c" providerId="ADAL" clId="{330A9944-9C0E-4239-A242-CB586BFF75FA}" dt="2021-05-29T21:20:54.809" v="510" actId="478"/>
          <ac:picMkLst>
            <pc:docMk/>
            <pc:sldMk cId="1246631018" sldId="271"/>
            <ac:picMk id="23" creationId="{F7DA1248-DFDD-4C86-B625-BC15409FD074}"/>
          </ac:picMkLst>
        </pc:picChg>
      </pc:sldChg>
      <pc:sldChg chg="addSp delSp modSp mod modAnim modNotesTx">
        <pc:chgData name="MATAMOROS SANCHEZ JUAN SEBASTIAN" userId="c2ae71a6-ec31-4041-8d96-58b991a8577c" providerId="ADAL" clId="{330A9944-9C0E-4239-A242-CB586BFF75FA}" dt="2021-05-29T21:22:10.095" v="618" actId="21"/>
        <pc:sldMkLst>
          <pc:docMk/>
          <pc:sldMk cId="3265502388" sldId="272"/>
        </pc:sldMkLst>
        <pc:spChg chg="del mod">
          <ac:chgData name="MATAMOROS SANCHEZ JUAN SEBASTIAN" userId="c2ae71a6-ec31-4041-8d96-58b991a8577c" providerId="ADAL" clId="{330A9944-9C0E-4239-A242-CB586BFF75FA}" dt="2021-05-27T20:00:06.462" v="3" actId="478"/>
          <ac:spMkLst>
            <pc:docMk/>
            <pc:sldMk cId="3265502388" sldId="272"/>
            <ac:spMk id="2" creationId="{7193E923-E314-4D9A-AAB2-E554EA41752E}"/>
          </ac:spMkLst>
        </pc:spChg>
        <pc:spChg chg="mod">
          <ac:chgData name="MATAMOROS SANCHEZ JUAN SEBASTIAN" userId="c2ae71a6-ec31-4041-8d96-58b991a8577c" providerId="ADAL" clId="{330A9944-9C0E-4239-A242-CB586BFF75FA}" dt="2021-05-29T21:22:10.095" v="618" actId="21"/>
          <ac:spMkLst>
            <pc:docMk/>
            <pc:sldMk cId="3265502388" sldId="272"/>
            <ac:spMk id="4" creationId="{50B2F24E-6F26-461C-9E4E-A7823DCCE7B4}"/>
          </ac:spMkLst>
        </pc:spChg>
        <pc:spChg chg="add mod">
          <ac:chgData name="MATAMOROS SANCHEZ JUAN SEBASTIAN" userId="c2ae71a6-ec31-4041-8d96-58b991a8577c" providerId="ADAL" clId="{330A9944-9C0E-4239-A242-CB586BFF75FA}" dt="2021-05-27T20:01:04.251" v="22" actId="20577"/>
          <ac:spMkLst>
            <pc:docMk/>
            <pc:sldMk cId="3265502388" sldId="272"/>
            <ac:spMk id="5" creationId="{F5F90D5E-EA40-4A20-9DDA-2EE09A7C6592}"/>
          </ac:spMkLst>
        </pc:spChg>
        <pc:picChg chg="del">
          <ac:chgData name="MATAMOROS SANCHEZ JUAN SEBASTIAN" userId="c2ae71a6-ec31-4041-8d96-58b991a8577c" providerId="ADAL" clId="{330A9944-9C0E-4239-A242-CB586BFF75FA}" dt="2021-05-27T19:47:44.616" v="1" actId="478"/>
          <ac:picMkLst>
            <pc:docMk/>
            <pc:sldMk cId="3265502388" sldId="272"/>
            <ac:picMk id="13" creationId="{E56FC619-84C7-464C-99C9-876E802FD5E7}"/>
          </ac:picMkLst>
        </pc:picChg>
      </pc:sldChg>
      <pc:sldChg chg="add modNotesTx">
        <pc:chgData name="MATAMOROS SANCHEZ JUAN SEBASTIAN" userId="c2ae71a6-ec31-4041-8d96-58b991a8577c" providerId="ADAL" clId="{330A9944-9C0E-4239-A242-CB586BFF75FA}" dt="2021-05-29T21:22:03.337" v="617" actId="20577"/>
        <pc:sldMkLst>
          <pc:docMk/>
          <pc:sldMk cId="2272505402" sldId="273"/>
        </pc:sldMkLst>
      </pc:sldChg>
      <pc:sldChg chg="modSp new mod modNotesTx">
        <pc:chgData name="MATAMOROS SANCHEZ JUAN SEBASTIAN" userId="c2ae71a6-ec31-4041-8d96-58b991a8577c" providerId="ADAL" clId="{330A9944-9C0E-4239-A242-CB586BFF75FA}" dt="2021-05-29T21:25:31.157" v="1037"/>
        <pc:sldMkLst>
          <pc:docMk/>
          <pc:sldMk cId="2247989770" sldId="274"/>
        </pc:sldMkLst>
        <pc:spChg chg="mod">
          <ac:chgData name="MATAMOROS SANCHEZ JUAN SEBASTIAN" userId="c2ae71a6-ec31-4041-8d96-58b991a8577c" providerId="ADAL" clId="{330A9944-9C0E-4239-A242-CB586BFF75FA}" dt="2021-05-29T21:22:38.763" v="702" actId="20577"/>
          <ac:spMkLst>
            <pc:docMk/>
            <pc:sldMk cId="2247989770" sldId="274"/>
            <ac:spMk id="2" creationId="{6B133F5F-3DC1-429A-9167-42B95DB98300}"/>
          </ac:spMkLst>
        </pc:spChg>
        <pc:spChg chg="mod">
          <ac:chgData name="MATAMOROS SANCHEZ JUAN SEBASTIAN" userId="c2ae71a6-ec31-4041-8d96-58b991a8577c" providerId="ADAL" clId="{330A9944-9C0E-4239-A242-CB586BFF75FA}" dt="2021-05-29T21:25:16.957" v="1036" actId="20577"/>
          <ac:spMkLst>
            <pc:docMk/>
            <pc:sldMk cId="2247989770" sldId="274"/>
            <ac:spMk id="3" creationId="{E900C600-DDD5-4BA4-B992-2B8F2966CDDF}"/>
          </ac:spMkLst>
        </pc:spChg>
      </pc:sldChg>
    </pc:docChg>
  </pc:docChgLst>
  <pc:docChgLst>
    <pc:chgData name="María Cristina Basantes" userId="d0eb2d1135742a6b" providerId="LiveId" clId="{6A915DE1-E4F9-43FA-942F-32E9BFA07A41}"/>
    <pc:docChg chg="custSel addSld delSld modSld sldOrd modSection">
      <pc:chgData name="María Cristina Basantes" userId="d0eb2d1135742a6b" providerId="LiveId" clId="{6A915DE1-E4F9-43FA-942F-32E9BFA07A41}" dt="2021-06-01T16:12:44.727" v="12"/>
      <pc:docMkLst>
        <pc:docMk/>
      </pc:docMkLst>
      <pc:sldChg chg="ord">
        <pc:chgData name="María Cristina Basantes" userId="d0eb2d1135742a6b" providerId="LiveId" clId="{6A915DE1-E4F9-43FA-942F-32E9BFA07A41}" dt="2021-06-01T16:12:44.727" v="12"/>
        <pc:sldMkLst>
          <pc:docMk/>
          <pc:sldMk cId="2907255746" sldId="256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2286674057" sldId="260"/>
        </pc:sldMkLst>
      </pc:sldChg>
      <pc:sldChg chg="del">
        <pc:chgData name="María Cristina Basantes" userId="d0eb2d1135742a6b" providerId="LiveId" clId="{6A915DE1-E4F9-43FA-942F-32E9BFA07A41}" dt="2021-06-01T16:11:01.067" v="1" actId="2696"/>
        <pc:sldMkLst>
          <pc:docMk/>
          <pc:sldMk cId="3008477050" sldId="264"/>
        </pc:sldMkLst>
      </pc:sldChg>
      <pc:sldChg chg="del">
        <pc:chgData name="María Cristina Basantes" userId="d0eb2d1135742a6b" providerId="LiveId" clId="{6A915DE1-E4F9-43FA-942F-32E9BFA07A41}" dt="2021-06-01T16:10:45.999" v="0" actId="2696"/>
        <pc:sldMkLst>
          <pc:docMk/>
          <pc:sldMk cId="1188788493" sldId="265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347015623" sldId="269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3066714927" sldId="270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1246631018" sldId="271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2272505402" sldId="273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2247989770" sldId="274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2253598173" sldId="325"/>
        </pc:sldMkLst>
      </pc:sldChg>
      <pc:sldChg chg="del">
        <pc:chgData name="María Cristina Basantes" userId="d0eb2d1135742a6b" providerId="LiveId" clId="{6A915DE1-E4F9-43FA-942F-32E9BFA07A41}" dt="2021-06-01T16:12:28.807" v="10" actId="2696"/>
        <pc:sldMkLst>
          <pc:docMk/>
          <pc:sldMk cId="1633684488" sldId="326"/>
        </pc:sldMkLst>
      </pc:sldChg>
      <pc:sldChg chg="new del">
        <pc:chgData name="María Cristina Basantes" userId="d0eb2d1135742a6b" providerId="LiveId" clId="{6A915DE1-E4F9-43FA-942F-32E9BFA07A41}" dt="2021-06-01T16:12:28.807" v="10" actId="2696"/>
        <pc:sldMkLst>
          <pc:docMk/>
          <pc:sldMk cId="4084953190" sldId="332"/>
        </pc:sldMkLst>
      </pc:sldChg>
      <pc:sldChg chg="delSp new del mod ord modClrScheme chgLayout">
        <pc:chgData name="María Cristina Basantes" userId="d0eb2d1135742a6b" providerId="LiveId" clId="{6A915DE1-E4F9-43FA-942F-32E9BFA07A41}" dt="2021-06-01T16:12:16.928" v="9" actId="2696"/>
        <pc:sldMkLst>
          <pc:docMk/>
          <pc:sldMk cId="3348182368" sldId="333"/>
        </pc:sldMkLst>
        <pc:spChg chg="del">
          <ac:chgData name="María Cristina Basantes" userId="d0eb2d1135742a6b" providerId="LiveId" clId="{6A915DE1-E4F9-43FA-942F-32E9BFA07A41}" dt="2021-06-01T16:11:51.764" v="4" actId="700"/>
          <ac:spMkLst>
            <pc:docMk/>
            <pc:sldMk cId="3348182368" sldId="333"/>
            <ac:spMk id="2" creationId="{149A90F9-702C-4A1D-AAA3-8CE1DD3035A4}"/>
          </ac:spMkLst>
        </pc:spChg>
        <pc:spChg chg="del">
          <ac:chgData name="María Cristina Basantes" userId="d0eb2d1135742a6b" providerId="LiveId" clId="{6A915DE1-E4F9-43FA-942F-32E9BFA07A41}" dt="2021-06-01T16:11:51.764" v="4" actId="700"/>
          <ac:spMkLst>
            <pc:docMk/>
            <pc:sldMk cId="3348182368" sldId="333"/>
            <ac:spMk id="3" creationId="{C6E38E5D-B612-4930-84B9-A436077CDCFE}"/>
          </ac:spMkLst>
        </pc:spChg>
      </pc:sldChg>
      <pc:sldChg chg="add">
        <pc:chgData name="María Cristina Basantes" userId="d0eb2d1135742a6b" providerId="LiveId" clId="{6A915DE1-E4F9-43FA-942F-32E9BFA07A41}" dt="2021-06-01T16:11:58.432" v="5"/>
        <pc:sldMkLst>
          <pc:docMk/>
          <pc:sldMk cId="2142583982" sldId="334"/>
        </pc:sldMkLst>
      </pc:sldChg>
      <pc:sldChg chg="add">
        <pc:chgData name="María Cristina Basantes" userId="d0eb2d1135742a6b" providerId="LiveId" clId="{6A915DE1-E4F9-43FA-942F-32E9BFA07A41}" dt="2021-06-01T16:12:14.463" v="8"/>
        <pc:sldMkLst>
          <pc:docMk/>
          <pc:sldMk cId="1901798148" sldId="335"/>
        </pc:sldMkLst>
      </pc:sldChg>
      <pc:sldChg chg="add">
        <pc:chgData name="María Cristina Basantes" userId="d0eb2d1135742a6b" providerId="LiveId" clId="{6A915DE1-E4F9-43FA-942F-32E9BFA07A41}" dt="2021-06-01T16:12:14.463" v="8"/>
        <pc:sldMkLst>
          <pc:docMk/>
          <pc:sldMk cId="3602722872" sldId="33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A4F74-CA36-4294-9B4B-F9FBA30401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427D3AB-019A-43E8-BE1F-D516CDB01CFF}">
      <dgm:prSet custT="1"/>
      <dgm:spPr/>
      <dgm:t>
        <a:bodyPr/>
        <a:lstStyle/>
        <a:p>
          <a:pPr>
            <a:defRPr cap="all"/>
          </a:pPr>
          <a:r>
            <a:rPr lang="en-US" sz="1800" noProof="0" dirty="0"/>
            <a:t>Each class will start with a review of the</a:t>
          </a:r>
        </a:p>
        <a:p>
          <a:pPr>
            <a:defRPr cap="all"/>
          </a:pPr>
          <a:r>
            <a:rPr lang="en-US" sz="1800" noProof="0" dirty="0"/>
            <a:t> previous lesson, a mini quiz, brainstorming of</a:t>
          </a:r>
        </a:p>
        <a:p>
          <a:pPr>
            <a:defRPr cap="all"/>
          </a:pPr>
          <a:r>
            <a:rPr lang="en-US" sz="1800" noProof="0" dirty="0"/>
            <a:t> ideas, questions that you might have about the previous lessons.</a:t>
          </a:r>
        </a:p>
      </dgm:t>
    </dgm:pt>
    <dgm:pt modelId="{8301F24B-CB64-4BBF-9495-6FA01C382918}" type="parTrans" cxnId="{AC092648-F697-4709-8CB3-F5B50156E9AE}">
      <dgm:prSet/>
      <dgm:spPr/>
      <dgm:t>
        <a:bodyPr/>
        <a:lstStyle/>
        <a:p>
          <a:endParaRPr lang="en-US"/>
        </a:p>
      </dgm:t>
    </dgm:pt>
    <dgm:pt modelId="{A1346DBE-2E90-4C7D-8A94-90E93A17CDBB}" type="sibTrans" cxnId="{AC092648-F697-4709-8CB3-F5B50156E9AE}">
      <dgm:prSet/>
      <dgm:spPr/>
      <dgm:t>
        <a:bodyPr/>
        <a:lstStyle/>
        <a:p>
          <a:endParaRPr lang="en-US"/>
        </a:p>
      </dgm:t>
    </dgm:pt>
    <dgm:pt modelId="{07B644D8-2760-4AD8-A7ED-4F50C3DE21EB}">
      <dgm:prSet/>
      <dgm:spPr/>
      <dgm:t>
        <a:bodyPr/>
        <a:lstStyle/>
        <a:p>
          <a:pPr>
            <a:defRPr cap="all"/>
          </a:pPr>
          <a:r>
            <a:rPr lang="en-US" noProof="0" dirty="0"/>
            <a:t>If you have any questions about activities/tasks assigned on Moodle, you can ask them at the end of the second lesson of the week.</a:t>
          </a:r>
        </a:p>
      </dgm:t>
    </dgm:pt>
    <dgm:pt modelId="{99FADDBD-A08E-4044-8289-E5FE91D6260E}" type="parTrans" cxnId="{9451D881-0E55-434D-A642-176CFCFA78E1}">
      <dgm:prSet/>
      <dgm:spPr/>
      <dgm:t>
        <a:bodyPr/>
        <a:lstStyle/>
        <a:p>
          <a:endParaRPr lang="en-US"/>
        </a:p>
      </dgm:t>
    </dgm:pt>
    <dgm:pt modelId="{18B9FA22-B5F0-4AB2-911B-66D8B3D0FD78}" type="sibTrans" cxnId="{9451D881-0E55-434D-A642-176CFCFA78E1}">
      <dgm:prSet/>
      <dgm:spPr/>
      <dgm:t>
        <a:bodyPr/>
        <a:lstStyle/>
        <a:p>
          <a:endParaRPr lang="en-US"/>
        </a:p>
      </dgm:t>
    </dgm:pt>
    <dgm:pt modelId="{35BBCBA9-5863-4A1D-923B-C76FA66A81E8}" type="pres">
      <dgm:prSet presAssocID="{4F0A4F74-CA36-4294-9B4B-F9FBA3040178}" presName="root" presStyleCnt="0">
        <dgm:presLayoutVars>
          <dgm:dir/>
          <dgm:resizeHandles val="exact"/>
        </dgm:presLayoutVars>
      </dgm:prSet>
      <dgm:spPr/>
    </dgm:pt>
    <dgm:pt modelId="{9F8ECA38-8F1C-4BEA-9F46-8CAA13528DCE}" type="pres">
      <dgm:prSet presAssocID="{A427D3AB-019A-43E8-BE1F-D516CDB01CFF}" presName="compNode" presStyleCnt="0"/>
      <dgm:spPr/>
    </dgm:pt>
    <dgm:pt modelId="{FD8E72B9-0FA5-46F6-9255-3F44F65CC1B3}" type="pres">
      <dgm:prSet presAssocID="{A427D3AB-019A-43E8-BE1F-D516CDB01CF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5AB7D5-F100-4C3D-B428-044CC99BE2E6}" type="pres">
      <dgm:prSet presAssocID="{A427D3AB-019A-43E8-BE1F-D516CDB01C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A4F0E4E-7CBF-4A02-81E4-B8C5D8418755}" type="pres">
      <dgm:prSet presAssocID="{A427D3AB-019A-43E8-BE1F-D516CDB01CFF}" presName="spaceRect" presStyleCnt="0"/>
      <dgm:spPr/>
    </dgm:pt>
    <dgm:pt modelId="{3FD19D54-C7B5-431B-89D4-7A4C98FBF373}" type="pres">
      <dgm:prSet presAssocID="{A427D3AB-019A-43E8-BE1F-D516CDB01CFF}" presName="textRect" presStyleLbl="revTx" presStyleIdx="0" presStyleCnt="2" custScaleX="151359" custScaleY="131538" custLinFactNeighborX="-5630" custLinFactNeighborY="-9393">
        <dgm:presLayoutVars>
          <dgm:chMax val="1"/>
          <dgm:chPref val="1"/>
        </dgm:presLayoutVars>
      </dgm:prSet>
      <dgm:spPr/>
    </dgm:pt>
    <dgm:pt modelId="{4C60BFF5-EAB7-49CB-A707-25FDEB56AE03}" type="pres">
      <dgm:prSet presAssocID="{A1346DBE-2E90-4C7D-8A94-90E93A17CDBB}" presName="sibTrans" presStyleCnt="0"/>
      <dgm:spPr/>
    </dgm:pt>
    <dgm:pt modelId="{F66BFB1F-FE49-4417-A41D-60426886EC47}" type="pres">
      <dgm:prSet presAssocID="{07B644D8-2760-4AD8-A7ED-4F50C3DE21EB}" presName="compNode" presStyleCnt="0"/>
      <dgm:spPr/>
    </dgm:pt>
    <dgm:pt modelId="{B276E120-7EF5-4340-8ABD-AC543384AFC5}" type="pres">
      <dgm:prSet presAssocID="{07B644D8-2760-4AD8-A7ED-4F50C3DE21E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4740F7B-E8B6-4E02-BC6D-9BE412476818}" type="pres">
      <dgm:prSet presAssocID="{07B644D8-2760-4AD8-A7ED-4F50C3DE21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35C6EC-8EB1-4CE6-A634-9229CCED9715}" type="pres">
      <dgm:prSet presAssocID="{07B644D8-2760-4AD8-A7ED-4F50C3DE21EB}" presName="spaceRect" presStyleCnt="0"/>
      <dgm:spPr/>
    </dgm:pt>
    <dgm:pt modelId="{7A419DB3-50A6-416C-9648-D5E642AC88D7}" type="pres">
      <dgm:prSet presAssocID="{07B644D8-2760-4AD8-A7ED-4F50C3DE21EB}" presName="textRect" presStyleLbl="revTx" presStyleIdx="1" presStyleCnt="2" custScaleX="129276" custScaleY="151156" custLinFactNeighborX="-3094" custLinFactNeighborY="-4579">
        <dgm:presLayoutVars>
          <dgm:chMax val="1"/>
          <dgm:chPref val="1"/>
        </dgm:presLayoutVars>
      </dgm:prSet>
      <dgm:spPr/>
    </dgm:pt>
  </dgm:ptLst>
  <dgm:cxnLst>
    <dgm:cxn modelId="{A1942310-7A8C-4F38-84F2-15C0609C744D}" type="presOf" srcId="{A427D3AB-019A-43E8-BE1F-D516CDB01CFF}" destId="{3FD19D54-C7B5-431B-89D4-7A4C98FBF373}" srcOrd="0" destOrd="0" presId="urn:microsoft.com/office/officeart/2018/5/layout/IconLeafLabelList"/>
    <dgm:cxn modelId="{AC092648-F697-4709-8CB3-F5B50156E9AE}" srcId="{4F0A4F74-CA36-4294-9B4B-F9FBA3040178}" destId="{A427D3AB-019A-43E8-BE1F-D516CDB01CFF}" srcOrd="0" destOrd="0" parTransId="{8301F24B-CB64-4BBF-9495-6FA01C382918}" sibTransId="{A1346DBE-2E90-4C7D-8A94-90E93A17CDBB}"/>
    <dgm:cxn modelId="{B8695F76-0A35-4102-8AD6-3F489447C2EB}" type="presOf" srcId="{4F0A4F74-CA36-4294-9B4B-F9FBA3040178}" destId="{35BBCBA9-5863-4A1D-923B-C76FA66A81E8}" srcOrd="0" destOrd="0" presId="urn:microsoft.com/office/officeart/2018/5/layout/IconLeafLabelList"/>
    <dgm:cxn modelId="{9451D881-0E55-434D-A642-176CFCFA78E1}" srcId="{4F0A4F74-CA36-4294-9B4B-F9FBA3040178}" destId="{07B644D8-2760-4AD8-A7ED-4F50C3DE21EB}" srcOrd="1" destOrd="0" parTransId="{99FADDBD-A08E-4044-8289-E5FE91D6260E}" sibTransId="{18B9FA22-B5F0-4AB2-911B-66D8B3D0FD78}"/>
    <dgm:cxn modelId="{13EE4CEA-1A15-4F56-A2EF-B400D3AA84C9}" type="presOf" srcId="{07B644D8-2760-4AD8-A7ED-4F50C3DE21EB}" destId="{7A419DB3-50A6-416C-9648-D5E642AC88D7}" srcOrd="0" destOrd="0" presId="urn:microsoft.com/office/officeart/2018/5/layout/IconLeafLabelList"/>
    <dgm:cxn modelId="{9B7C01F3-980F-4107-98C9-994872BD195E}" type="presParOf" srcId="{35BBCBA9-5863-4A1D-923B-C76FA66A81E8}" destId="{9F8ECA38-8F1C-4BEA-9F46-8CAA13528DCE}" srcOrd="0" destOrd="0" presId="urn:microsoft.com/office/officeart/2018/5/layout/IconLeafLabelList"/>
    <dgm:cxn modelId="{8B2CA2A0-2988-4E4C-8627-AF0143F57B27}" type="presParOf" srcId="{9F8ECA38-8F1C-4BEA-9F46-8CAA13528DCE}" destId="{FD8E72B9-0FA5-46F6-9255-3F44F65CC1B3}" srcOrd="0" destOrd="0" presId="urn:microsoft.com/office/officeart/2018/5/layout/IconLeafLabelList"/>
    <dgm:cxn modelId="{22A6487D-A7A1-4F7D-BFF0-BF1AFCFAA559}" type="presParOf" srcId="{9F8ECA38-8F1C-4BEA-9F46-8CAA13528DCE}" destId="{B85AB7D5-F100-4C3D-B428-044CC99BE2E6}" srcOrd="1" destOrd="0" presId="urn:microsoft.com/office/officeart/2018/5/layout/IconLeafLabelList"/>
    <dgm:cxn modelId="{59AB9D0D-EDE6-4C10-AD60-3B77035D419C}" type="presParOf" srcId="{9F8ECA38-8F1C-4BEA-9F46-8CAA13528DCE}" destId="{0A4F0E4E-7CBF-4A02-81E4-B8C5D8418755}" srcOrd="2" destOrd="0" presId="urn:microsoft.com/office/officeart/2018/5/layout/IconLeafLabelList"/>
    <dgm:cxn modelId="{7FEF0146-A627-4324-872B-FCE6619F72B0}" type="presParOf" srcId="{9F8ECA38-8F1C-4BEA-9F46-8CAA13528DCE}" destId="{3FD19D54-C7B5-431B-89D4-7A4C98FBF373}" srcOrd="3" destOrd="0" presId="urn:microsoft.com/office/officeart/2018/5/layout/IconLeafLabelList"/>
    <dgm:cxn modelId="{6184FE3B-803B-40CD-A1FE-7F11E3EDBF51}" type="presParOf" srcId="{35BBCBA9-5863-4A1D-923B-C76FA66A81E8}" destId="{4C60BFF5-EAB7-49CB-A707-25FDEB56AE03}" srcOrd="1" destOrd="0" presId="urn:microsoft.com/office/officeart/2018/5/layout/IconLeafLabelList"/>
    <dgm:cxn modelId="{0BB6906C-8D9E-435F-BB79-50B1911A395D}" type="presParOf" srcId="{35BBCBA9-5863-4A1D-923B-C76FA66A81E8}" destId="{F66BFB1F-FE49-4417-A41D-60426886EC47}" srcOrd="2" destOrd="0" presId="urn:microsoft.com/office/officeart/2018/5/layout/IconLeafLabelList"/>
    <dgm:cxn modelId="{D7C7BBDA-95EF-4CB6-9972-1611FC578407}" type="presParOf" srcId="{F66BFB1F-FE49-4417-A41D-60426886EC47}" destId="{B276E120-7EF5-4340-8ABD-AC543384AFC5}" srcOrd="0" destOrd="0" presId="urn:microsoft.com/office/officeart/2018/5/layout/IconLeafLabelList"/>
    <dgm:cxn modelId="{CFACA2B1-A65F-4AD2-883B-0CE7F2BA4C27}" type="presParOf" srcId="{F66BFB1F-FE49-4417-A41D-60426886EC47}" destId="{44740F7B-E8B6-4E02-BC6D-9BE412476818}" srcOrd="1" destOrd="0" presId="urn:microsoft.com/office/officeart/2018/5/layout/IconLeafLabelList"/>
    <dgm:cxn modelId="{C4752F59-2B52-43FB-8F4D-7576C5156173}" type="presParOf" srcId="{F66BFB1F-FE49-4417-A41D-60426886EC47}" destId="{4B35C6EC-8EB1-4CE6-A634-9229CCED9715}" srcOrd="2" destOrd="0" presId="urn:microsoft.com/office/officeart/2018/5/layout/IconLeafLabelList"/>
    <dgm:cxn modelId="{9B7600B1-13F1-4250-BEFA-7A6CB608164E}" type="presParOf" srcId="{F66BFB1F-FE49-4417-A41D-60426886EC47}" destId="{7A419DB3-50A6-416C-9648-D5E642AC88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72B9-0FA5-46F6-9255-3F44F65CC1B3}">
      <dsp:nvSpPr>
        <dsp:cNvPr id="0" name=""/>
        <dsp:cNvSpPr/>
      </dsp:nvSpPr>
      <dsp:spPr>
        <a:xfrm>
          <a:off x="1724641" y="21781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AB7D5-F100-4C3D-B428-044CC99BE2E6}">
      <dsp:nvSpPr>
        <dsp:cNvPr id="0" name=""/>
        <dsp:cNvSpPr/>
      </dsp:nvSpPr>
      <dsp:spPr>
        <a:xfrm>
          <a:off x="2192641" y="68581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9D54-C7B5-431B-89D4-7A4C98FBF373}">
      <dsp:nvSpPr>
        <dsp:cNvPr id="0" name=""/>
        <dsp:cNvSpPr/>
      </dsp:nvSpPr>
      <dsp:spPr>
        <a:xfrm>
          <a:off x="0" y="2794614"/>
          <a:ext cx="5448924" cy="158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noProof="0" dirty="0"/>
            <a:t>Each class will start with a review of the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noProof="0" dirty="0"/>
            <a:t> previous lesson, a mini quiz, brainstorming of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noProof="0" dirty="0"/>
            <a:t> ideas, questions that you might have about the previous lessons.</a:t>
          </a:r>
        </a:p>
      </dsp:txBody>
      <dsp:txXfrm>
        <a:off x="0" y="2794614"/>
        <a:ext cx="5448924" cy="1585025"/>
      </dsp:txXfrm>
    </dsp:sp>
    <dsp:sp modelId="{B276E120-7EF5-4340-8ABD-AC543384AFC5}">
      <dsp:nvSpPr>
        <dsp:cNvPr id="0" name=""/>
        <dsp:cNvSpPr/>
      </dsp:nvSpPr>
      <dsp:spPr>
        <a:xfrm>
          <a:off x="7406071" y="15871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40F7B-E8B6-4E02-BC6D-9BE412476818}">
      <dsp:nvSpPr>
        <dsp:cNvPr id="0" name=""/>
        <dsp:cNvSpPr/>
      </dsp:nvSpPr>
      <dsp:spPr>
        <a:xfrm>
          <a:off x="7874071" y="62671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19DB3-50A6-416C-9648-D5E642AC88D7}">
      <dsp:nvSpPr>
        <dsp:cNvPr id="0" name=""/>
        <dsp:cNvSpPr/>
      </dsp:nvSpPr>
      <dsp:spPr>
        <a:xfrm>
          <a:off x="6065719" y="2675326"/>
          <a:ext cx="4653936" cy="1821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noProof="0" dirty="0"/>
            <a:t>If you have any questions about activities/tasks assigned on Moodle, you can ask them at the end of the second lesson of the week.</a:t>
          </a:r>
        </a:p>
      </dsp:txBody>
      <dsp:txXfrm>
        <a:off x="6065719" y="2675326"/>
        <a:ext cx="4653936" cy="182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CC6A-813C-40C5-9843-81C2A1A579B0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0E7BA-3741-44B2-A666-500C0D3EF71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4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Edit TOPIC and place the name of the teacher  who designed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E7BA-3741-44B2-A666-500C0D3EF7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66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E7BA-3741-44B2-A666-500C0D3EF7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1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06’ - 10’ If possible, provide an example of what an expected average achiever response will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E7BA-3741-44B2-A666-500C0D3EF7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2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06’ - 10’ What will be learnt, improved or done after the session?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E7BA-3741-44B2-A666-500C0D3EF71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97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EC" dirty="0" err="1"/>
              <a:t>Grammar</a:t>
            </a:r>
            <a:r>
              <a:rPr lang="es-EC" dirty="0"/>
              <a:t> </a:t>
            </a:r>
            <a:r>
              <a:rPr lang="es-EC" dirty="0" err="1"/>
              <a:t>check</a:t>
            </a: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E7BA-3741-44B2-A666-500C0D3EF71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6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E7BA-3741-44B2-A666-500C0D3EF71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7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E7BA-3741-44B2-A666-500C0D3EF71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7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94BF-332C-4DF8-B6FF-DB053C23D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3DC8C-AFD4-47FF-A309-986DB9512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EEC3-B2DA-4A32-A031-0DA517A7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4A5F-AB04-45F5-86F1-C9403085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D22E-0331-446E-90DA-9691BC41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A2EC-1425-42E7-AA23-80B430A7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33D7E-74BA-4CEA-8F79-295861BDE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DB92-1063-4438-AAE6-ED89AAB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9820-5706-44A4-98D7-E1E62DB4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619F-CC4F-4FB3-92D3-B17FE62F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12EDC-CE35-4D4F-9EA0-50F668793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97F4E-D9B3-44D6-9D63-54A1DCF3C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0BBD-081E-4AE1-B492-96569F93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1637-8363-4F60-9DE3-27BA5706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EE1F-6E8E-40B3-AA15-58EC1A08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B61A7-6A41-4E79-B33C-C9CF18E4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4BF587-ED11-4300-9D28-489366C60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1A79DD-12EC-4D32-82E9-ABE746CD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A7546-06EB-4396-96D6-717BEF97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58FE6-6AFF-4A18-9315-8130DB4B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35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D8888-EB36-4BCB-B377-A80B19A8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FBF04-5F62-43E8-B53F-9BE5910B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7B32D-B99B-41C0-A580-907F8CD7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C596D-106F-463F-8272-6C95EF68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ACB73-4681-4775-AAE7-5BDCD86E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43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E04B-3914-45AA-B68F-A3166AB7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FC5184-5847-419E-9060-CD35DCB7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9E6AC-7BED-4E02-BE2F-486C2073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27731-911D-4B14-863C-E99C5248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4964E-7597-496D-AE96-FE1A976B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38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CF6A1-0368-422B-9A48-2650022A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77BB3-EA1D-4D97-A4B8-2F913A0E8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9B074-7E3F-4E58-9305-54246D15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FFB3D3-18A1-41A9-809E-BD703526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ADD689-E780-46E5-9621-B3FAB1BF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C07C8-88B1-4800-B970-3C31D854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509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133B0-BBC8-4EF8-8C12-78FFD488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39DAC-7988-43E7-86B6-4AE39959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ECA755-53B9-45E8-BC6C-181D18D0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E7B994-46AB-4C6E-AE79-FFB154F87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B5C5CA-7C3D-4FF2-BF14-097EFC4F9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CF5C6D-9472-492A-9AA6-519A9516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D21598-5456-405B-A8EB-017D9BEB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58955A-5242-4844-BEEA-9C1AEC9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374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E52F1-980F-4EB5-95B7-4843F9D5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BBEFF6-C82A-4CD5-AD10-FACBF48B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EE6669-9FCE-4AC3-8A86-9BF4FDF4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F0C71B-EED9-4622-A63F-EB3B9A9B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30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512BF-469E-40CE-9E1F-6A69ABFB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2CF265-4ED1-4DAA-80BB-E35517A5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8688E-F55F-442A-9B11-6367D000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420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C8280-2A44-4A6F-AE8C-B2B4485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415BA-D7F8-4C77-AD5A-1650096F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5A278-686F-4BF5-B6A3-B953F219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FA600-9FC0-43D0-A8EC-FD8BAF12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C992E7-4D62-45E6-8508-DCA37A80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B60957-2685-4C80-8EEF-46D72EAE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6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53C8-BF04-4844-B59E-6E3EA6C8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4ABA-90D2-4940-9406-5F05C318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289C-689E-4237-8D05-34B0BE3D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E18B-8151-4E69-8516-6DC1D48C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CF670-C383-4038-910B-E7D16210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2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94F48-E7B5-4B89-9005-756D4844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3A1794-B300-4DAC-A2D6-477EF2C25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11B4A1-DB8C-4BA0-B0DC-D03B233A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6A5EC-53FB-44F4-B7BC-1AAC6D54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F75DE-C99D-4B8D-AE84-87707599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B06DDD-C6CE-413F-B357-CCB1779A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96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CFCC4-0CA5-4042-8219-3593C894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CD7B50-83EA-4C5E-BE16-8D452D11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B1619-F746-47E9-A4AD-4C0CB12F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9E6DB-51EB-4996-AA7B-5C144A2E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0FE93-BC32-4725-B926-8B144DA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340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5B519D-1BA0-4FD0-A534-E3C26CC8A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F85FC3-9486-45BB-A492-70EE3FEE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90B16-6DF6-4AAE-B925-712A076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010D4-DD92-4A42-B617-86225077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CF131-F096-4728-9261-1271A6F5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69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3C25-E60D-40D2-956F-6B8D7355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11C2-7784-4E2B-901A-AC91675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A700-7CA0-40C1-97F7-8BB00701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FE27-B2E9-45A1-A149-45D2C290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B1B8-411B-42A2-9DA2-D7B81208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C0CD-F88E-4AD0-B532-7E8FC83E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AC2A-EEE2-43BF-B8BA-A2CD2EF0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36DF-2EDF-4CAA-9E17-B6CC3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06123-C8B0-400B-ABDC-E4025600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73FDC-8AAF-4FB1-A251-A70333D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757F4-7430-491B-8AB2-3CF9BAE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6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4CA2-53E6-4A87-8A0D-29E498B6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2146-65BB-4A0C-98BC-DF1D2ECB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981C-067C-4033-AD47-32FAAA9E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3B292-815E-4F3A-8D09-672DA25D9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AE6B8-DCC7-46CD-952C-EA1955287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45D3F-CA5C-44D6-B313-D3014CF5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D019B-A42C-47A1-953E-F0CC01F7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33C56-2E53-4F56-A2D9-7C10902E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5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31B5-72D8-4DF9-910A-2F2BD4C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EB521-60D9-43E6-993C-91ADEE5C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13FCE-0A3C-4B32-9D50-8DDBBD2F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53EAE-5067-47D3-9DA6-BE4C3F06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6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55214-7372-4EC6-849C-222F3CA6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C8DC9-EF93-4993-BA67-79AEA5A6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C03F7-76AA-4FF2-8256-3A94C1C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EC7B-4AF1-4341-B88F-FE214E53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97FD-2448-43A7-A2C3-CB8AB120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AF60F-AF79-472A-9690-0C40D46D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5902B-25D8-4BAE-96DB-10EB87B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D8A6B-4566-42A1-B11F-0655D26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E25B-1711-40E2-9C91-1C3BB79C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2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8C1E-D385-4F64-B3E4-6A981F32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90C3A-D8BA-48BB-8490-65490ABE6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0A75-1D53-4A0E-92EC-C287956F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D25F-2E02-4423-A44C-E28C1C28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4876-1E5E-4FE4-9502-586C37E8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0A76-C080-4822-89D5-44C92C35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6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1B431-4C1B-4ED9-AF2B-B8B7C984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5D6B8-D94B-4B0E-B8AF-D1F168BE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EC70-169B-455D-AB5C-F58F7733F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B520-B38F-44CC-9530-F9B096E7E8AC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38CC-1A63-4813-AEF0-57F7A089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0DBC-DA02-40B4-8ADC-B1448510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B93-9194-4FD2-A0ED-E9E27E8AEEA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05C73E-D2EE-484E-84DB-30C037F5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49D4AF-672E-4354-AA49-DFD19BC3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42976-3ADD-4BD8-9749-54699589A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E2077-E61B-4CED-84B2-CD52081E0853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EDC69-7E13-426A-8545-8C1661E2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EA5E9-6E43-404D-84AE-F8C28A73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4A7C-248B-4263-9F57-1FEBB46AB9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74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englisch-hilfen.de/en/exercises/various/imperativ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worksheets.com/worksheets/en/English_as_a_Second_Language_(ESL)/Imperatives/Year_5_Grammar_Revision_-_Imperative_Sentences_nn1445396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9790824-A588-4E7E-AB6C-C30BBC4F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457200"/>
            <a:ext cx="831272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FABDD-15C7-49B1-A1D7-7C2EF2A9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70" y="677725"/>
            <a:ext cx="6768548" cy="1013101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latin typeface="Bradley Hand ITC" panose="03070402050302030203" pitchFamily="66" charset="0"/>
              </a:rPr>
              <a:t>COURSE LENGTH</a:t>
            </a:r>
          </a:p>
        </p:txBody>
      </p:sp>
      <p:sp>
        <p:nvSpPr>
          <p:cNvPr id="21" name="Diagrama de flujo: cinta perforada 20">
            <a:extLst>
              <a:ext uri="{FF2B5EF4-FFF2-40B4-BE49-F238E27FC236}">
                <a16:creationId xmlns:a16="http://schemas.microsoft.com/office/drawing/2014/main" id="{E71C3FDC-7327-40BC-830E-D7B64ECA54EE}"/>
              </a:ext>
            </a:extLst>
          </p:cNvPr>
          <p:cNvSpPr/>
          <p:nvPr/>
        </p:nvSpPr>
        <p:spPr>
          <a:xfrm>
            <a:off x="1351722" y="2521749"/>
            <a:ext cx="3233531" cy="1013101"/>
          </a:xfrm>
          <a:prstGeom prst="flowChartPunchedTape">
            <a:avLst/>
          </a:prstGeom>
          <a:solidFill>
            <a:srgbClr val="17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hours every week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Diagrama de flujo: cinta perforada 21">
            <a:extLst>
              <a:ext uri="{FF2B5EF4-FFF2-40B4-BE49-F238E27FC236}">
                <a16:creationId xmlns:a16="http://schemas.microsoft.com/office/drawing/2014/main" id="{910F8ECC-8BB2-408D-900E-596D3955679A}"/>
              </a:ext>
            </a:extLst>
          </p:cNvPr>
          <p:cNvSpPr/>
          <p:nvPr/>
        </p:nvSpPr>
        <p:spPr>
          <a:xfrm>
            <a:off x="1351722" y="3793046"/>
            <a:ext cx="3233531" cy="1013100"/>
          </a:xfrm>
          <a:prstGeom prst="flowChartPunchedTape">
            <a:avLst/>
          </a:prstGeom>
          <a:solidFill>
            <a:srgbClr val="FAD2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hours in total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6EDF77-18D7-4170-90E8-CADD8F529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 t="35549" r="21848" b="19792"/>
          <a:stretch/>
        </p:blipFill>
        <p:spPr>
          <a:xfrm>
            <a:off x="5181600" y="1908313"/>
            <a:ext cx="6109252" cy="45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9248461-A7C5-4AB9-AE91-8A470C37A20F}"/>
              </a:ext>
            </a:extLst>
          </p:cNvPr>
          <p:cNvGraphicFramePr/>
          <p:nvPr/>
        </p:nvGraphicFramePr>
        <p:xfrm>
          <a:off x="643467" y="735557"/>
          <a:ext cx="10905066" cy="5386890"/>
        </p:xfrm>
        <a:graphic>
          <a:graphicData uri="http://schemas.openxmlformats.org/drawingml/2006/table">
            <a:tbl>
              <a:tblPr/>
              <a:tblGrid>
                <a:gridCol w="3781463">
                  <a:extLst>
                    <a:ext uri="{9D8B030D-6E8A-4147-A177-3AD203B41FA5}">
                      <a16:colId xmlns:a16="http://schemas.microsoft.com/office/drawing/2014/main" val="2493076800"/>
                    </a:ext>
                  </a:extLst>
                </a:gridCol>
                <a:gridCol w="1888780">
                  <a:extLst>
                    <a:ext uri="{9D8B030D-6E8A-4147-A177-3AD203B41FA5}">
                      <a16:colId xmlns:a16="http://schemas.microsoft.com/office/drawing/2014/main" val="580533105"/>
                    </a:ext>
                  </a:extLst>
                </a:gridCol>
                <a:gridCol w="1282505">
                  <a:extLst>
                    <a:ext uri="{9D8B030D-6E8A-4147-A177-3AD203B41FA5}">
                      <a16:colId xmlns:a16="http://schemas.microsoft.com/office/drawing/2014/main" val="2186418300"/>
                    </a:ext>
                  </a:extLst>
                </a:gridCol>
                <a:gridCol w="2079921">
                  <a:extLst>
                    <a:ext uri="{9D8B030D-6E8A-4147-A177-3AD203B41FA5}">
                      <a16:colId xmlns:a16="http://schemas.microsoft.com/office/drawing/2014/main" val="7466238"/>
                    </a:ext>
                  </a:extLst>
                </a:gridCol>
                <a:gridCol w="1872397">
                  <a:extLst>
                    <a:ext uri="{9D8B030D-6E8A-4147-A177-3AD203B41FA5}">
                      <a16:colId xmlns:a16="http://schemas.microsoft.com/office/drawing/2014/main" val="1957263380"/>
                    </a:ext>
                  </a:extLst>
                </a:gridCol>
              </a:tblGrid>
              <a:tr h="134906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Actuaciòn</a:t>
                      </a:r>
                      <a:r>
                        <a:rPr lang="es-EC" sz="27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(Actividades de Docencia)</a:t>
                      </a:r>
                      <a:endParaRPr lang="es-EC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Actividades en clase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 de todas las actividades</a:t>
                      </a:r>
                      <a:endParaRPr lang="es-E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67429"/>
                  </a:ext>
                </a:extLst>
              </a:tr>
              <a:tr h="134906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Producciòn (Trabajo Autònomo)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Tareas en Moodle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 de todas las tareas</a:t>
                      </a:r>
                      <a:endParaRPr lang="es-E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272183"/>
                  </a:ext>
                </a:extLst>
              </a:tr>
              <a:tr h="775173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7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Producciòn (Pràctica y experimentaciòn de aprendizajes)</a:t>
                      </a:r>
                      <a:endParaRPr lang="es-E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688" marR="224688" marT="112344" marB="1123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Listening 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 de ambos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688" marR="224688" marT="112344" marB="1123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688" marR="224688" marT="112344" marB="1123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76843"/>
                  </a:ext>
                </a:extLst>
              </a:tr>
              <a:tr h="775173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Speaking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84000"/>
                  </a:ext>
                </a:extLst>
              </a:tr>
              <a:tr h="569209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Acreditaciòn (Evaluaciòn Final)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688" marR="224688" marT="112344" marB="1123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Reading 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 de ambos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688" marR="224688" marT="112344" marB="1123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4688" marR="224688" marT="112344" marB="1123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74605"/>
                  </a:ext>
                </a:extLst>
              </a:tr>
              <a:tr h="569209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Writing</a:t>
                      </a:r>
                      <a:endParaRPr lang="es-EC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endParaRPr lang="es-EC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405" marR="23405" marT="234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1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4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5AE861-ED71-4AC6-9565-0C2F4CF9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2" y="612404"/>
            <a:ext cx="10931075" cy="56331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DE807-380E-4977-92A1-9131DD1F12B6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29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7290CB-4900-4019-A110-9BA8D718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START &amp; END OF VIRTUAL CLASSES.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7C8FA22-20B8-45A8-8D10-915190D6A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124612"/>
              </p:ext>
            </p:extLst>
          </p:nvPr>
        </p:nvGraphicFramePr>
        <p:xfrm>
          <a:off x="360342" y="1457471"/>
          <a:ext cx="10929219" cy="471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89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36D40-6920-454C-B818-8805E65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PROFICIENCY EXAM = EXAMEN DE SUFICIENCIA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5" descr="Marca de verificación">
            <a:extLst>
              <a:ext uri="{FF2B5EF4-FFF2-40B4-BE49-F238E27FC236}">
                <a16:creationId xmlns:a16="http://schemas.microsoft.com/office/drawing/2014/main" id="{BD4F08E5-6AC3-4ED9-983A-4232865D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572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413E685-97AF-45C8-9209-FDEA7E37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4F7CE3E-D042-49F1-BBF0-40E37073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464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uestionario Ilustraciones Stock, Vectores, Y Clipart – (23,078 ...">
            <a:extLst>
              <a:ext uri="{FF2B5EF4-FFF2-40B4-BE49-F238E27FC236}">
                <a16:creationId xmlns:a16="http://schemas.microsoft.com/office/drawing/2014/main" id="{681DF01D-1C1C-4F2C-99A0-8298628A2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7" b="15909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8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Imagen que contiene cortina&#10;&#10;Descripción generada automáticamente">
            <a:extLst>
              <a:ext uri="{FF2B5EF4-FFF2-40B4-BE49-F238E27FC236}">
                <a16:creationId xmlns:a16="http://schemas.microsoft.com/office/drawing/2014/main" id="{725207CA-EC89-4EC3-99C4-CDAE6F291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1" r="-1" b="14040"/>
          <a:stretch/>
        </p:blipFill>
        <p:spPr>
          <a:xfrm>
            <a:off x="2330433" y="643467"/>
            <a:ext cx="7531133" cy="5571065"/>
          </a:xfrm>
          <a:prstGeom prst="rect">
            <a:avLst/>
          </a:prstGeom>
          <a:ln>
            <a:noFill/>
          </a:ln>
        </p:spPr>
      </p:pic>
      <p:sp>
        <p:nvSpPr>
          <p:cNvPr id="65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12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387D1-A544-450C-BDE4-AD2D4B5C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Learning Outcomes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8B3859-613B-4309-9A9F-5E85C694C9E0}"/>
              </a:ext>
            </a:extLst>
          </p:cNvPr>
          <p:cNvSpPr txBox="1"/>
          <p:nvPr/>
        </p:nvSpPr>
        <p:spPr>
          <a:xfrm>
            <a:off x="8358133" y="2570709"/>
            <a:ext cx="2815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/>
              <a:t>Methodology of the course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/>
              <a:t>Tools: Microsoft Teams and Moodle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/>
              <a:t>Grades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/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/>
              <a:t>Introduce yourself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/>
              <a:t>Imperatives</a:t>
            </a:r>
          </a:p>
        </p:txBody>
      </p:sp>
    </p:spTree>
    <p:extLst>
      <p:ext uri="{BB962C8B-B14F-4D97-AF65-F5344CB8AC3E}">
        <p14:creationId xmlns:p14="http://schemas.microsoft.com/office/powerpoint/2010/main" val="308007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1651BC7-AB41-4017-8071-13676E9C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905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E923-E314-4D9A-AAB2-E554EA41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bg1"/>
                </a:solidFill>
              </a:rPr>
              <a:t>Let’s get to know each other</a:t>
            </a: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1E2450EF-60CE-4B4E-BE1B-13FE79419C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931" y="2535810"/>
            <a:ext cx="3651466" cy="3688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>
              <a:buNone/>
            </a:pPr>
            <a:endParaRPr lang="en-US" sz="11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Names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Date of birth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Location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Studies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Favorite Holiday</a:t>
            </a:r>
            <a:endParaRPr lang="es-EC">
              <a:solidFill>
                <a:schemeClr val="tx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8B7CDD6-E09F-4F95-A097-21CC2D1FE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r="24633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1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6EE78-7E4C-4DFC-A6E7-FA012758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430" y="3450865"/>
            <a:ext cx="6006864" cy="1566407"/>
          </a:xfrm>
        </p:spPr>
        <p:txBody>
          <a:bodyPr anchor="b">
            <a:normAutofit/>
          </a:bodyPr>
          <a:lstStyle/>
          <a:p>
            <a:pPr algn="l"/>
            <a:r>
              <a:rPr lang="es-EC" sz="5000"/>
              <a:t>INTRODUCTION CLASS</a:t>
            </a:r>
            <a:endParaRPr lang="en-GB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F5A07-52F1-4CED-BC31-4EE80A86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30" y="5045783"/>
            <a:ext cx="6006864" cy="1186110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s-EC" sz="2800" dirty="0"/>
              <a:t>ENGLISH FOUR</a:t>
            </a:r>
          </a:p>
          <a:p>
            <a:pPr algn="l"/>
            <a:endParaRPr lang="es-EC" sz="2000" dirty="0"/>
          </a:p>
          <a:p>
            <a:pPr algn="l"/>
            <a:r>
              <a:rPr lang="es-EC" sz="2000" dirty="0" err="1"/>
              <a:t>By</a:t>
            </a:r>
            <a:r>
              <a:rPr lang="es-EC" sz="2000" dirty="0"/>
              <a:t>: Ma. Cristina Basantes</a:t>
            </a:r>
            <a:endParaRPr lang="en-GB" sz="20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9807AD-A043-4CCA-92F0-A3AE178D1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01" y="1100995"/>
            <a:ext cx="1846470" cy="1846470"/>
          </a:xfrm>
          <a:prstGeom prst="rect">
            <a:avLst/>
          </a:prstGeom>
        </p:spPr>
      </p:pic>
      <p:pic>
        <p:nvPicPr>
          <p:cNvPr id="7" name="Marcador de contenido 4" descr="Usuarios">
            <a:extLst>
              <a:ext uri="{FF2B5EF4-FFF2-40B4-BE49-F238E27FC236}">
                <a16:creationId xmlns:a16="http://schemas.microsoft.com/office/drawing/2014/main" id="{47156DB3-C504-48E9-BA24-9355142BD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E7A71-E817-4DE6-89B1-366D887159C7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prstDash val="dash"/>
          </a:ln>
        </p:spPr>
        <p:txBody>
          <a:bodyPr/>
          <a:lstStyle/>
          <a:p>
            <a:r>
              <a:rPr lang="en-US" dirty="0"/>
              <a:t>Imagine that one of your friends or relatives is sick. What advice would you give to him/her?</a:t>
            </a:r>
          </a:p>
        </p:txBody>
      </p:sp>
      <p:pic>
        <p:nvPicPr>
          <p:cNvPr id="1026" name="Picture 2" descr="Sick Character Stomach Ache Stock Vector - Illustration of disease, health:  46380340">
            <a:extLst>
              <a:ext uri="{FF2B5EF4-FFF2-40B4-BE49-F238E27FC236}">
                <a16:creationId xmlns:a16="http://schemas.microsoft.com/office/drawing/2014/main" id="{8C8CEA0A-B17E-4D1D-9DDB-7AFF7723F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4"/>
          <a:stretch/>
        </p:blipFill>
        <p:spPr bwMode="auto">
          <a:xfrm>
            <a:off x="3531276" y="2519463"/>
            <a:ext cx="4892877" cy="27237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AAE2418-1D7D-49E0-B453-1E6CB4FEC7BE}"/>
              </a:ext>
            </a:extLst>
          </p:cNvPr>
          <p:cNvSpPr/>
          <p:nvPr/>
        </p:nvSpPr>
        <p:spPr>
          <a:xfrm>
            <a:off x="739302" y="2256817"/>
            <a:ext cx="2470826" cy="719847"/>
          </a:xfrm>
          <a:prstGeom prst="ellipse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AEFA4F4-4156-49F1-A8BA-86594084D730}"/>
              </a:ext>
            </a:extLst>
          </p:cNvPr>
          <p:cNvSpPr/>
          <p:nvPr/>
        </p:nvSpPr>
        <p:spPr>
          <a:xfrm>
            <a:off x="201038" y="3369013"/>
            <a:ext cx="2470826" cy="719847"/>
          </a:xfrm>
          <a:prstGeom prst="ellipse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4BA9EB0-12FA-40B6-88E5-842D719C1529}"/>
              </a:ext>
            </a:extLst>
          </p:cNvPr>
          <p:cNvSpPr/>
          <p:nvPr/>
        </p:nvSpPr>
        <p:spPr>
          <a:xfrm>
            <a:off x="838200" y="4534710"/>
            <a:ext cx="2470826" cy="719847"/>
          </a:xfrm>
          <a:prstGeom prst="ellipse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35D3785-1595-4E4C-96DA-9927ACD09C2A}"/>
              </a:ext>
            </a:extLst>
          </p:cNvPr>
          <p:cNvSpPr/>
          <p:nvPr/>
        </p:nvSpPr>
        <p:spPr>
          <a:xfrm>
            <a:off x="8646403" y="2169927"/>
            <a:ext cx="2470826" cy="719847"/>
          </a:xfrm>
          <a:prstGeom prst="ellipse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A7770B7-AE82-4D52-BE4F-AA1F6888D627}"/>
              </a:ext>
            </a:extLst>
          </p:cNvPr>
          <p:cNvSpPr/>
          <p:nvPr/>
        </p:nvSpPr>
        <p:spPr>
          <a:xfrm>
            <a:off x="9520136" y="3161488"/>
            <a:ext cx="2470826" cy="719847"/>
          </a:xfrm>
          <a:prstGeom prst="ellipse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ABBEFB4-0126-4F06-9689-1E31EBCD4327}"/>
              </a:ext>
            </a:extLst>
          </p:cNvPr>
          <p:cNvSpPr/>
          <p:nvPr/>
        </p:nvSpPr>
        <p:spPr>
          <a:xfrm>
            <a:off x="8745301" y="4302208"/>
            <a:ext cx="2470826" cy="719847"/>
          </a:xfrm>
          <a:prstGeom prst="ellipse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7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497EB4-59DA-4346-BDAE-F481B103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Let’s compare the structure of an </a:t>
            </a:r>
            <a:r>
              <a:rPr lang="en-US" sz="3600" b="1" u="sng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imperative</a:t>
            </a:r>
            <a:r>
              <a:rPr lang="en-US" sz="3600" b="1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 and a normal sentence.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1E37A-68BD-493F-A13B-B728A958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1"/>
            <a:ext cx="4297351" cy="456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You take your medicine every day.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708465-9E7D-4527-94D4-E2B825F37C08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4560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Take your medicine.</a:t>
            </a:r>
          </a:p>
        </p:txBody>
      </p: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9628BDF-5E10-4FAC-9894-ABB844B5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8" y="3321194"/>
            <a:ext cx="1131650" cy="295977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3574DA6-1583-4A5A-85D4-A52D0B9AA08D}"/>
              </a:ext>
            </a:extLst>
          </p:cNvPr>
          <p:cNvSpPr/>
          <p:nvPr/>
        </p:nvSpPr>
        <p:spPr>
          <a:xfrm>
            <a:off x="1783494" y="3513716"/>
            <a:ext cx="301557" cy="385044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90C005-1F8E-453D-B111-61BCC98A21D4}"/>
              </a:ext>
            </a:extLst>
          </p:cNvPr>
          <p:cNvSpPr/>
          <p:nvPr/>
        </p:nvSpPr>
        <p:spPr>
          <a:xfrm>
            <a:off x="2365779" y="3513716"/>
            <a:ext cx="301557" cy="3850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6ED09D-1120-48F5-BD9E-A23EC94921C7}"/>
              </a:ext>
            </a:extLst>
          </p:cNvPr>
          <p:cNvSpPr/>
          <p:nvPr/>
        </p:nvSpPr>
        <p:spPr>
          <a:xfrm>
            <a:off x="6678285" y="3706238"/>
            <a:ext cx="301557" cy="3850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4A4930-7E2F-40CE-92C0-C43075ABFE1C}"/>
              </a:ext>
            </a:extLst>
          </p:cNvPr>
          <p:cNvSpPr/>
          <p:nvPr/>
        </p:nvSpPr>
        <p:spPr>
          <a:xfrm>
            <a:off x="3625590" y="3513716"/>
            <a:ext cx="301557" cy="3850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E47AE5C-8997-47FA-ABE6-4D269377A5E4}"/>
              </a:ext>
            </a:extLst>
          </p:cNvPr>
          <p:cNvSpPr/>
          <p:nvPr/>
        </p:nvSpPr>
        <p:spPr>
          <a:xfrm>
            <a:off x="7794260" y="3706238"/>
            <a:ext cx="301557" cy="3850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C6F667-A493-4411-BA3D-09595A1246C8}"/>
              </a:ext>
            </a:extLst>
          </p:cNvPr>
          <p:cNvCxnSpPr>
            <a:cxnSpLocks/>
          </p:cNvCxnSpPr>
          <p:nvPr/>
        </p:nvCxnSpPr>
        <p:spPr>
          <a:xfrm flipV="1">
            <a:off x="2516557" y="3321194"/>
            <a:ext cx="2872566" cy="2309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EC0FF7-9C8D-4A87-8F00-4BE5B93D3927}"/>
              </a:ext>
            </a:extLst>
          </p:cNvPr>
          <p:cNvCxnSpPr>
            <a:cxnSpLocks/>
          </p:cNvCxnSpPr>
          <p:nvPr/>
        </p:nvCxnSpPr>
        <p:spPr>
          <a:xfrm flipV="1">
            <a:off x="7127745" y="3321194"/>
            <a:ext cx="1578510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18506DC2-0A36-4AD1-B6C0-F6E5B2991E0C}"/>
              </a:ext>
            </a:extLst>
          </p:cNvPr>
          <p:cNvSpPr txBox="1">
            <a:spLocks/>
          </p:cNvSpPr>
          <p:nvPr/>
        </p:nvSpPr>
        <p:spPr>
          <a:xfrm>
            <a:off x="4870267" y="4672952"/>
            <a:ext cx="3094928" cy="669101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3F3F3F"/>
                </a:solidFill>
              </a:rPr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11594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perative Sentences: Definition &amp; Examples - ESLBuzz Learning English |  Educacion ingles, Enseñanza de inglés, Clase de inglés">
            <a:extLst>
              <a:ext uri="{FF2B5EF4-FFF2-40B4-BE49-F238E27FC236}">
                <a16:creationId xmlns:a16="http://schemas.microsoft.com/office/drawing/2014/main" id="{A19F8C7E-0FE3-46DA-88D5-0C2B7203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339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4E185E1-EC50-40AB-B0B6-50A7C7B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739" y="681037"/>
            <a:ext cx="366955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Give me an example of each function of imperative sentences.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FFD7C6D9-76A5-43DF-B69A-6ADF92572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95486"/>
              </p:ext>
            </p:extLst>
          </p:nvPr>
        </p:nvGraphicFramePr>
        <p:xfrm>
          <a:off x="8178739" y="2081539"/>
          <a:ext cx="3669550" cy="371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550">
                  <a:extLst>
                    <a:ext uri="{9D8B030D-6E8A-4147-A177-3AD203B41FA5}">
                      <a16:colId xmlns:a16="http://schemas.microsoft.com/office/drawing/2014/main" val="181019590"/>
                    </a:ext>
                  </a:extLst>
                </a:gridCol>
              </a:tblGrid>
              <a:tr h="7432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00599"/>
                  </a:ext>
                </a:extLst>
              </a:tr>
              <a:tr h="74322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157173"/>
                  </a:ext>
                </a:extLst>
              </a:tr>
              <a:tr h="74322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772908"/>
                  </a:ext>
                </a:extLst>
              </a:tr>
              <a:tr h="74322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22029"/>
                  </a:ext>
                </a:extLst>
              </a:tr>
              <a:tr h="74322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6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2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9E5AA-4951-4FB6-AD0A-2F2AFE4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work on imperatives together!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9ACF1-084D-40AB-98EF-04AE1382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https://www.englisch-hilfen.de/en/exercises/various/imperative.htm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uarios">
            <a:extLst>
              <a:ext uri="{FF2B5EF4-FFF2-40B4-BE49-F238E27FC236}">
                <a16:creationId xmlns:a16="http://schemas.microsoft.com/office/drawing/2014/main" id="{3B805D7D-6152-4118-966E-9BEAC845B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F90D5E-EA40-4A20-9DDA-2EE09A7C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/>
              <a:t>Your turn to practice!</a:t>
            </a:r>
            <a:br>
              <a:rPr lang="en-US" sz="2800"/>
            </a:br>
            <a:r>
              <a:rPr lang="en-US" sz="2800"/>
              <a:t>Then we’ll check together.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2F24E-6F26-461C-9E4E-A7823DCC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>
                <a:hlinkClick r:id="rId3"/>
              </a:rPr>
              <a:t>Year 5 Grammar Revision - Imperative Sentences worksheet (liveworksheets.com)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uestionario">
            <a:extLst>
              <a:ext uri="{FF2B5EF4-FFF2-40B4-BE49-F238E27FC236}">
                <a16:creationId xmlns:a16="http://schemas.microsoft.com/office/drawing/2014/main" id="{FD6D4BD7-CB41-42F7-BDC2-5C1D1E3D1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550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43DBA-3998-4020-B454-0C8A032E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Let’s try to match the road signs with their meanings.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4F27A-5B62-4D3E-8687-3DC0C928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https://wordwall.net/resource/17013865/road-signs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F2FF9FD-F058-4FAB-85FA-8695D8CE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1" r="1819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A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8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affic Symbol Signs and Road Symbols - English Grammar Here">
            <a:extLst>
              <a:ext uri="{FF2B5EF4-FFF2-40B4-BE49-F238E27FC236}">
                <a16:creationId xmlns:a16="http://schemas.microsoft.com/office/drawing/2014/main" id="{82A3FB95-ED7C-4261-BF79-48DF0431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7097" y="826935"/>
            <a:ext cx="7537836" cy="47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8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368B2-82D1-4B12-B65C-F9015C1A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Unscramble the sentences.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E92CBFA-21F3-4B09-B587-C7A84A98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seat belt/your/wear/always/must</a:t>
            </a:r>
          </a:p>
          <a:p>
            <a:endParaRPr lang="en-US" sz="2000"/>
          </a:p>
          <a:p>
            <a:r>
              <a:rPr lang="en-US" sz="2000"/>
              <a:t>talk to/driver/don’t/the</a:t>
            </a:r>
          </a:p>
          <a:p>
            <a:endParaRPr lang="en-US" sz="2000"/>
          </a:p>
          <a:p>
            <a:r>
              <a:rPr lang="en-US" sz="2000"/>
              <a:t>before/the street/look/both ways/crossing</a:t>
            </a:r>
          </a:p>
          <a:p>
            <a:endParaRPr lang="en-US" sz="2000"/>
          </a:p>
          <a:p>
            <a:r>
              <a:rPr lang="en-US" sz="2000"/>
              <a:t>into/don’t run/the/road</a:t>
            </a:r>
          </a:p>
          <a:p>
            <a:endParaRPr lang="en-US" sz="2000"/>
          </a:p>
          <a:p>
            <a:r>
              <a:rPr lang="en-US" sz="2000"/>
              <a:t>the/pavement/walk/on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7" name="Picture 6" descr="Interior of empty bus">
            <a:extLst>
              <a:ext uri="{FF2B5EF4-FFF2-40B4-BE49-F238E27FC236}">
                <a16:creationId xmlns:a16="http://schemas.microsoft.com/office/drawing/2014/main" id="{8D9B3894-FEE5-4A41-A3BA-A718E3D38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31" r="2675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4A0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7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368B2-82D1-4B12-B65C-F9015C1A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Unscramble the sentences.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E92CBFA-21F3-4B09-B587-C7A84A98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your bike/good/in/make sure/is/working conditions</a:t>
            </a:r>
          </a:p>
          <a:p>
            <a:endParaRPr lang="en-US" sz="2000"/>
          </a:p>
          <a:p>
            <a:r>
              <a:rPr lang="en-US" sz="2000"/>
              <a:t>the/traffic/ride/against/with/flow/not/of/it</a:t>
            </a:r>
          </a:p>
          <a:p>
            <a:endParaRPr lang="en-US" sz="2000"/>
          </a:p>
          <a:p>
            <a:r>
              <a:rPr lang="en-US" sz="2000"/>
              <a:t>block/mirror/view/Don’t/the/rear</a:t>
            </a:r>
          </a:p>
          <a:p>
            <a:endParaRPr lang="en-US" sz="2000"/>
          </a:p>
          <a:p>
            <a:r>
              <a:rPr lang="en-US" sz="2000"/>
              <a:t>on/a second/carry/your/never/person/bike</a:t>
            </a:r>
          </a:p>
          <a:p>
            <a:endParaRPr lang="en-US" sz="2000"/>
          </a:p>
          <a:p>
            <a:r>
              <a:rPr lang="en-US" sz="2000"/>
              <a:t>between/Don’t/cars/cross/parked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7" name="Picture 6" descr="Close-up of a bike seat in laneway">
            <a:extLst>
              <a:ext uri="{FF2B5EF4-FFF2-40B4-BE49-F238E27FC236}">
                <a16:creationId xmlns:a16="http://schemas.microsoft.com/office/drawing/2014/main" id="{0D25C8AF-FFAE-4460-B084-E758E1D2C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0" r="2116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E7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6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593D-97EC-43C2-9D3D-91D6A6E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s-ES"/>
              <a:t>G</a:t>
            </a:r>
            <a:r>
              <a:rPr lang="en-US"/>
              <a:t>ROUP WORK</a:t>
            </a:r>
            <a:endParaRPr lang="en-US" dirty="0"/>
          </a:p>
        </p:txBody>
      </p:sp>
      <p:sp>
        <p:nvSpPr>
          <p:cNvPr id="2055" name="Rectangle 7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6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ow to Write Dialogue">
            <a:extLst>
              <a:ext uri="{FF2B5EF4-FFF2-40B4-BE49-F238E27FC236}">
                <a16:creationId xmlns:a16="http://schemas.microsoft.com/office/drawing/2014/main" id="{4526A275-2D7D-4420-B3FF-CAF7E99A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364" y="2736295"/>
            <a:ext cx="3113280" cy="13854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F20B3-2333-44E3-A6E3-4CC54460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79" y="2305869"/>
            <a:ext cx="6422848" cy="2794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In groups of ___, create dialogues including the following:</a:t>
            </a:r>
          </a:p>
          <a:p>
            <a:r>
              <a:rPr lang="en-US" sz="2000" dirty="0"/>
              <a:t>at least three imperative sentences.</a:t>
            </a:r>
          </a:p>
          <a:p>
            <a:r>
              <a:rPr lang="en-US" sz="2000" dirty="0"/>
              <a:t>Vocabulary of traffic sign.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should turn on your camera and your microphone when it is your group’s turn to participate.</a:t>
            </a:r>
          </a:p>
          <a:p>
            <a:pPr marL="0" indent="0">
              <a:buNone/>
            </a:pPr>
            <a:r>
              <a:rPr lang="en-US" sz="2000" dirty="0"/>
              <a:t>Each member of the group should participate within the group and in </a:t>
            </a:r>
            <a:r>
              <a:rPr lang="en-US" sz="2000"/>
              <a:t>the main session to get a grade.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79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Cam Camera Record Video Film Movie Round - Black And White Mail ...">
            <a:extLst>
              <a:ext uri="{FF2B5EF4-FFF2-40B4-BE49-F238E27FC236}">
                <a16:creationId xmlns:a16="http://schemas.microsoft.com/office/drawing/2014/main" id="{CE58480C-D5AD-4B83-95C7-159B815E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1484" y="965200"/>
            <a:ext cx="1967584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calificar; nota - Iconos gratis de educación">
            <a:extLst>
              <a:ext uri="{FF2B5EF4-FFF2-40B4-BE49-F238E27FC236}">
                <a16:creationId xmlns:a16="http://schemas.microsoft.com/office/drawing/2014/main" id="{C03D7AE2-CBE1-450B-BB53-BF540926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6522" y="965200"/>
            <a:ext cx="2060298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Attendance Management Svg Png Icon Free Download (#383254 ...">
            <a:extLst>
              <a:ext uri="{FF2B5EF4-FFF2-40B4-BE49-F238E27FC236}">
                <a16:creationId xmlns:a16="http://schemas.microsoft.com/office/drawing/2014/main" id="{A6409F9A-C74E-46D1-8765-400F2E22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2043" y="3836247"/>
            <a:ext cx="2060298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Euchner Teach Instructions">
            <a:extLst>
              <a:ext uri="{FF2B5EF4-FFF2-40B4-BE49-F238E27FC236}">
                <a16:creationId xmlns:a16="http://schemas.microsoft.com/office/drawing/2014/main" id="{6B5C9F07-EC63-496C-942A-3F00523A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9541" y="3836247"/>
            <a:ext cx="3194260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91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ómo elegir un hosting adecuado para Moodle? - INTERNET YA">
            <a:extLst>
              <a:ext uri="{FF2B5EF4-FFF2-40B4-BE49-F238E27FC236}">
                <a16:creationId xmlns:a16="http://schemas.microsoft.com/office/drawing/2014/main" id="{819A79CA-2113-407E-A7DD-740B5FC4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r="1075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2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6390F0-4FC5-43ED-BB33-D0B164DCCA6F}"/>
              </a:ext>
            </a:extLst>
          </p:cNvPr>
          <p:cNvSpPr/>
          <p:nvPr/>
        </p:nvSpPr>
        <p:spPr>
          <a:xfrm>
            <a:off x="728870" y="450574"/>
            <a:ext cx="3684104" cy="1510748"/>
          </a:xfrm>
          <a:prstGeom prst="roundRect">
            <a:avLst/>
          </a:prstGeom>
          <a:solidFill>
            <a:srgbClr val="17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Moodle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5327047-6828-430F-9FE4-D08269986A7F}"/>
              </a:ext>
            </a:extLst>
          </p:cNvPr>
          <p:cNvSpPr/>
          <p:nvPr/>
        </p:nvSpPr>
        <p:spPr>
          <a:xfrm>
            <a:off x="728870" y="2299253"/>
            <a:ext cx="3684104" cy="1510748"/>
          </a:xfrm>
          <a:prstGeom prst="roundRect">
            <a:avLst/>
          </a:prstGeom>
          <a:solidFill>
            <a:srgbClr val="17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Aula Virtual?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D1C9C00-2608-4959-9259-C9DBA3BF7F9C}"/>
              </a:ext>
            </a:extLst>
          </p:cNvPr>
          <p:cNvSpPr/>
          <p:nvPr/>
        </p:nvSpPr>
        <p:spPr>
          <a:xfrm>
            <a:off x="728870" y="4359966"/>
            <a:ext cx="3684104" cy="1510748"/>
          </a:xfrm>
          <a:prstGeom prst="roundRect">
            <a:avLst/>
          </a:prstGeom>
          <a:solidFill>
            <a:srgbClr val="17E7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4929970-4CF9-4B96-9327-17B07F714BF6}"/>
              </a:ext>
            </a:extLst>
          </p:cNvPr>
          <p:cNvSpPr/>
          <p:nvPr/>
        </p:nvSpPr>
        <p:spPr>
          <a:xfrm>
            <a:off x="5367132" y="2531167"/>
            <a:ext cx="5923720" cy="12788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instituto.idiomas@uleam.edu.ec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68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No Audio Devices - AppleHDA Realtek Audio | tonymacx86.com">
            <a:extLst>
              <a:ext uri="{FF2B5EF4-FFF2-40B4-BE49-F238E27FC236}">
                <a16:creationId xmlns:a16="http://schemas.microsoft.com/office/drawing/2014/main" id="{0CB47AA8-1EFE-4E50-BB1B-6FF335A2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222" y="1675341"/>
            <a:ext cx="2420410" cy="24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.com : Webcam 1080P HD, N910 Skype Web Camera Wide Angle ...">
            <a:extLst>
              <a:ext uri="{FF2B5EF4-FFF2-40B4-BE49-F238E27FC236}">
                <a16:creationId xmlns:a16="http://schemas.microsoft.com/office/drawing/2014/main" id="{38492587-7018-423D-93E1-5A930893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7836" y="2019301"/>
            <a:ext cx="4357725" cy="36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88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3">
            <a:extLst>
              <a:ext uri="{FF2B5EF4-FFF2-40B4-BE49-F238E27FC236}">
                <a16:creationId xmlns:a16="http://schemas.microsoft.com/office/drawing/2014/main" id="{EA94DA12-66E0-44A6-873D-714939D79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0" name="Freeform: Shape 3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3C1D5-AC22-4C66-BDA3-28957B36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381" y="1177931"/>
            <a:ext cx="3894161" cy="936463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FC9168C-FFC4-455A-8999-774C9591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237363"/>
            <a:ext cx="3894161" cy="3249038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Avoid background noise</a:t>
            </a:r>
          </a:p>
          <a:p>
            <a:r>
              <a:rPr lang="en-US" sz="1800">
                <a:solidFill>
                  <a:schemeClr val="bg1"/>
                </a:solidFill>
              </a:rPr>
              <a:t>Use earphones or headphones</a:t>
            </a:r>
          </a:p>
          <a:p>
            <a:r>
              <a:rPr lang="es-EC" sz="1800" err="1">
                <a:solidFill>
                  <a:schemeClr val="bg1"/>
                </a:solidFill>
              </a:rPr>
              <a:t>Keep</a:t>
            </a:r>
            <a:r>
              <a:rPr lang="es-EC" sz="1800">
                <a:solidFill>
                  <a:schemeClr val="bg1"/>
                </a:solidFill>
              </a:rPr>
              <a:t> </a:t>
            </a:r>
            <a:r>
              <a:rPr lang="es-EC" sz="1800" err="1">
                <a:solidFill>
                  <a:schemeClr val="bg1"/>
                </a:solidFill>
              </a:rPr>
              <a:t>your</a:t>
            </a:r>
            <a:r>
              <a:rPr lang="es-EC" sz="1800">
                <a:solidFill>
                  <a:schemeClr val="bg1"/>
                </a:solidFill>
              </a:rPr>
              <a:t> </a:t>
            </a:r>
            <a:r>
              <a:rPr lang="es-EC" sz="1800" err="1">
                <a:solidFill>
                  <a:schemeClr val="bg1"/>
                </a:solidFill>
              </a:rPr>
              <a:t>microphone</a:t>
            </a:r>
            <a:r>
              <a:rPr lang="es-EC" sz="1800">
                <a:solidFill>
                  <a:schemeClr val="bg1"/>
                </a:solidFill>
              </a:rPr>
              <a:t> off </a:t>
            </a:r>
          </a:p>
          <a:p>
            <a:r>
              <a:rPr lang="es-EC" sz="1800" err="1">
                <a:solidFill>
                  <a:schemeClr val="bg1"/>
                </a:solidFill>
              </a:rPr>
              <a:t>If</a:t>
            </a:r>
            <a:r>
              <a:rPr lang="es-EC" sz="1800">
                <a:solidFill>
                  <a:schemeClr val="bg1"/>
                </a:solidFill>
              </a:rPr>
              <a:t> posible, </a:t>
            </a:r>
            <a:r>
              <a:rPr lang="es-EC" sz="1800" err="1">
                <a:solidFill>
                  <a:schemeClr val="bg1"/>
                </a:solidFill>
              </a:rPr>
              <a:t>keep</a:t>
            </a:r>
            <a:r>
              <a:rPr lang="es-EC" sz="1800">
                <a:solidFill>
                  <a:schemeClr val="bg1"/>
                </a:solidFill>
              </a:rPr>
              <a:t> </a:t>
            </a:r>
            <a:r>
              <a:rPr lang="es-EC" sz="1800" err="1">
                <a:solidFill>
                  <a:schemeClr val="bg1"/>
                </a:solidFill>
              </a:rPr>
              <a:t>your</a:t>
            </a:r>
            <a:r>
              <a:rPr lang="es-EC" sz="1800">
                <a:solidFill>
                  <a:schemeClr val="bg1"/>
                </a:solidFill>
              </a:rPr>
              <a:t> camera </a:t>
            </a:r>
            <a:r>
              <a:rPr lang="es-EC" sz="1800" err="1">
                <a:solidFill>
                  <a:schemeClr val="bg1"/>
                </a:solidFill>
              </a:rPr>
              <a:t>on</a:t>
            </a:r>
            <a:endParaRPr lang="es-EC" sz="1800">
              <a:solidFill>
                <a:schemeClr val="bg1"/>
              </a:solidFill>
            </a:endParaRPr>
          </a:p>
          <a:p>
            <a:r>
              <a:rPr lang="es-EC" sz="1800" err="1">
                <a:solidFill>
                  <a:schemeClr val="bg1"/>
                </a:solidFill>
              </a:rPr>
              <a:t>Find</a:t>
            </a:r>
            <a:r>
              <a:rPr lang="es-EC" sz="1800">
                <a:solidFill>
                  <a:schemeClr val="bg1"/>
                </a:solidFill>
              </a:rPr>
              <a:t> a </a:t>
            </a:r>
            <a:r>
              <a:rPr lang="es-EC" sz="1800" err="1">
                <a:solidFill>
                  <a:schemeClr val="bg1"/>
                </a:solidFill>
              </a:rPr>
              <a:t>nice</a:t>
            </a:r>
            <a:r>
              <a:rPr lang="es-EC" sz="1800">
                <a:solidFill>
                  <a:schemeClr val="bg1"/>
                </a:solidFill>
              </a:rPr>
              <a:t> place </a:t>
            </a:r>
            <a:r>
              <a:rPr lang="es-EC" sz="1800" err="1">
                <a:solidFill>
                  <a:schemeClr val="bg1"/>
                </a:solidFill>
              </a:rPr>
              <a:t>to</a:t>
            </a:r>
            <a:r>
              <a:rPr lang="es-EC" sz="1800">
                <a:solidFill>
                  <a:schemeClr val="bg1"/>
                </a:solidFill>
              </a:rPr>
              <a:t> </a:t>
            </a:r>
            <a:r>
              <a:rPr lang="es-EC" sz="1800" err="1">
                <a:solidFill>
                  <a:schemeClr val="bg1"/>
                </a:solidFill>
              </a:rPr>
              <a:t>study</a:t>
            </a:r>
            <a:endParaRPr lang="es-EC" sz="1800">
              <a:solidFill>
                <a:schemeClr val="bg1"/>
              </a:solidFill>
            </a:endParaRPr>
          </a:p>
          <a:p>
            <a:r>
              <a:rPr lang="es-EC" sz="1800">
                <a:solidFill>
                  <a:schemeClr val="bg1"/>
                </a:solidFill>
              </a:rPr>
              <a:t>Use English </a:t>
            </a:r>
            <a:r>
              <a:rPr lang="es-EC" sz="1800" err="1">
                <a:solidFill>
                  <a:schemeClr val="bg1"/>
                </a:solidFill>
              </a:rPr>
              <a:t>the</a:t>
            </a:r>
            <a:r>
              <a:rPr lang="es-EC" sz="1800">
                <a:solidFill>
                  <a:schemeClr val="bg1"/>
                </a:solidFill>
              </a:rPr>
              <a:t> </a:t>
            </a:r>
            <a:r>
              <a:rPr lang="es-EC" sz="1800" err="1">
                <a:solidFill>
                  <a:schemeClr val="bg1"/>
                </a:solidFill>
              </a:rPr>
              <a:t>most</a:t>
            </a:r>
            <a:r>
              <a:rPr lang="es-EC" sz="1800">
                <a:solidFill>
                  <a:schemeClr val="bg1"/>
                </a:solidFill>
              </a:rPr>
              <a:t> </a:t>
            </a:r>
            <a:r>
              <a:rPr lang="es-EC" sz="1800" err="1">
                <a:solidFill>
                  <a:schemeClr val="bg1"/>
                </a:solidFill>
              </a:rPr>
              <a:t>you</a:t>
            </a:r>
            <a:r>
              <a:rPr lang="es-EC" sz="1800">
                <a:solidFill>
                  <a:schemeClr val="bg1"/>
                </a:solidFill>
              </a:rPr>
              <a:t> can</a:t>
            </a:r>
          </a:p>
          <a:p>
            <a:r>
              <a:rPr lang="es-EC" sz="1800" err="1">
                <a:solidFill>
                  <a:schemeClr val="bg1"/>
                </a:solidFill>
              </a:rPr>
              <a:t>Participate</a:t>
            </a:r>
            <a:r>
              <a:rPr lang="es-EC" sz="1800">
                <a:solidFill>
                  <a:schemeClr val="bg1"/>
                </a:solidFill>
              </a:rPr>
              <a:t> </a:t>
            </a:r>
            <a:r>
              <a:rPr lang="es-EC" sz="1800" err="1">
                <a:solidFill>
                  <a:schemeClr val="bg1"/>
                </a:solidFill>
              </a:rPr>
              <a:t>actively</a:t>
            </a:r>
            <a:r>
              <a:rPr lang="es-EC" sz="180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454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44C60-D3AB-42B7-BD9C-F5D24C67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45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5400" b="1" dirty="0"/>
              <a:t>CONTACT POINTS &amp; SOFTWARE TO USE</a:t>
            </a:r>
          </a:p>
        </p:txBody>
      </p:sp>
      <p:pic>
        <p:nvPicPr>
          <p:cNvPr id="1026" name="Picture 2" descr="Microsoft Teams: La herramienta de colaboración de Office 365 ...">
            <a:extLst>
              <a:ext uri="{FF2B5EF4-FFF2-40B4-BE49-F238E27FC236}">
                <a16:creationId xmlns:a16="http://schemas.microsoft.com/office/drawing/2014/main" id="{67F83038-BE4F-4E22-8DA0-5DABF5E0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8" y="1550777"/>
            <a:ext cx="2473862" cy="19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324BCBB-9E3F-441C-941F-49A738C7F115}"/>
              </a:ext>
            </a:extLst>
          </p:cNvPr>
          <p:cNvSpPr txBox="1">
            <a:spLocks/>
          </p:cNvSpPr>
          <p:nvPr/>
        </p:nvSpPr>
        <p:spPr>
          <a:xfrm>
            <a:off x="1466148" y="3595002"/>
            <a:ext cx="2120265" cy="1111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</a:t>
            </a:r>
            <a:r>
              <a:rPr kumimoji="0" lang="es-MX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classes</a:t>
            </a: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s-MX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chats</a:t>
            </a:r>
          </a:p>
        </p:txBody>
      </p:sp>
      <p:pic>
        <p:nvPicPr>
          <p:cNvPr id="1028" name="Picture 4" descr="Creación de grupos en Moodle">
            <a:extLst>
              <a:ext uri="{FF2B5EF4-FFF2-40B4-BE49-F238E27FC236}">
                <a16:creationId xmlns:a16="http://schemas.microsoft.com/office/drawing/2014/main" id="{AAADD80E-2253-4FD1-ACF7-67888615D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t="7317" r="3208" b="7934"/>
          <a:stretch/>
        </p:blipFill>
        <p:spPr bwMode="auto">
          <a:xfrm>
            <a:off x="4639126" y="1581378"/>
            <a:ext cx="3149431" cy="184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2C91795-1BB1-4688-8C7B-D744ED91AE1A}"/>
              </a:ext>
            </a:extLst>
          </p:cNvPr>
          <p:cNvSpPr txBox="1">
            <a:spLocks/>
          </p:cNvSpPr>
          <p:nvPr/>
        </p:nvSpPr>
        <p:spPr>
          <a:xfrm>
            <a:off x="4639126" y="3584733"/>
            <a:ext cx="2940149" cy="1111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Autonomous</a:t>
            </a: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Universidad Laica Eloy Alfaro de Manabí - Wikipedia, la ...">
            <a:extLst>
              <a:ext uri="{FF2B5EF4-FFF2-40B4-BE49-F238E27FC236}">
                <a16:creationId xmlns:a16="http://schemas.microsoft.com/office/drawing/2014/main" id="{51B519F1-282F-4BB1-ABE5-E78EA8CE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674" y="1520176"/>
            <a:ext cx="2940148" cy="19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6ACCDC0-1BF1-42B3-9134-DD5CF982881B}"/>
              </a:ext>
            </a:extLst>
          </p:cNvPr>
          <p:cNvSpPr txBox="1">
            <a:spLocks/>
          </p:cNvSpPr>
          <p:nvPr/>
        </p:nvSpPr>
        <p:spPr>
          <a:xfrm>
            <a:off x="8372470" y="3595002"/>
            <a:ext cx="2940148" cy="1111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Aula virtual (</a:t>
            </a:r>
            <a:r>
              <a:rPr kumimoji="0" lang="es-MX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attendance</a:t>
            </a: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1034" name="Picture 10" descr="Ban Mobile Phone Alert Icon, No Phone Calls, No Phone Calls, No ...">
            <a:extLst>
              <a:ext uri="{FF2B5EF4-FFF2-40B4-BE49-F238E27FC236}">
                <a16:creationId xmlns:a16="http://schemas.microsoft.com/office/drawing/2014/main" id="{D61B286F-A793-4812-9EEA-80908D03F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5" t="7815" r="9375" b="14116"/>
          <a:stretch/>
        </p:blipFill>
        <p:spPr bwMode="auto">
          <a:xfrm>
            <a:off x="4023186" y="4851918"/>
            <a:ext cx="2335092" cy="15827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ómo borrar tu cuenta de WhatsApp de forma permanente">
            <a:extLst>
              <a:ext uri="{FF2B5EF4-FFF2-40B4-BE49-F238E27FC236}">
                <a16:creationId xmlns:a16="http://schemas.microsoft.com/office/drawing/2014/main" id="{A9530A62-69DB-40E8-A5C7-E297F6F1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69" y="4910164"/>
            <a:ext cx="1929325" cy="158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0339E-C0DD-4194-841C-AA628B16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8" y="803909"/>
            <a:ext cx="713591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C" sz="7200" err="1">
                <a:solidFill>
                  <a:srgbClr val="FF0000"/>
                </a:solidFill>
              </a:rPr>
              <a:t>Blended</a:t>
            </a:r>
            <a:r>
              <a:rPr lang="en-US" sz="7200">
                <a:solidFill>
                  <a:srgbClr val="FF0000"/>
                </a:solidFill>
              </a:rPr>
              <a:t> Learning</a:t>
            </a:r>
            <a:endParaRPr lang="en-US" sz="7200" kern="120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A85CD1A-B8E0-4D72-8045-541F26A8D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116238"/>
              </p:ext>
            </p:extLst>
          </p:nvPr>
        </p:nvGraphicFramePr>
        <p:xfrm>
          <a:off x="2274579" y="2816924"/>
          <a:ext cx="7642842" cy="2469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21421">
                  <a:extLst>
                    <a:ext uri="{9D8B030D-6E8A-4147-A177-3AD203B41FA5}">
                      <a16:colId xmlns:a16="http://schemas.microsoft.com/office/drawing/2014/main" val="1393687355"/>
                    </a:ext>
                  </a:extLst>
                </a:gridCol>
                <a:gridCol w="3821421">
                  <a:extLst>
                    <a:ext uri="{9D8B030D-6E8A-4147-A177-3AD203B41FA5}">
                      <a16:colId xmlns:a16="http://schemas.microsoft.com/office/drawing/2014/main" val="2817614310"/>
                    </a:ext>
                  </a:extLst>
                </a:gridCol>
              </a:tblGrid>
              <a:tr h="4582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Synchronous</a:t>
                      </a:r>
                      <a:endParaRPr lang="es-EC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Asynchronous</a:t>
                      </a:r>
                      <a:endParaRPr lang="es-EC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799438758"/>
                  </a:ext>
                </a:extLst>
              </a:tr>
              <a:tr h="81070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Microsoft  Teams</a:t>
                      </a:r>
                    </a:p>
                    <a:p>
                      <a:pPr algn="ctr"/>
                      <a:r>
                        <a:rPr lang="en-US" sz="2400"/>
                        <a:t>(4 hours per week)</a:t>
                      </a:r>
                      <a:endParaRPr lang="es-EC" sz="240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Moodle</a:t>
                      </a:r>
                      <a:endParaRPr lang="es-EC" sz="2400" b="1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94678999"/>
                  </a:ext>
                </a:extLst>
              </a:tr>
              <a:tr h="116319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Live classes and activities, presentation, discussions, </a:t>
                      </a:r>
                      <a:r>
                        <a:rPr lang="en-US" sz="2400" err="1"/>
                        <a:t>etc</a:t>
                      </a:r>
                      <a:endParaRPr lang="es-EC" sz="240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Videos, readings, audios, presentations, quizzes, etc.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Homework &amp; Exams</a:t>
                      </a:r>
                      <a:endParaRPr lang="es-EC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532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15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léfono&#10;&#10;Descripción generada automáticamente">
            <a:extLst>
              <a:ext uri="{FF2B5EF4-FFF2-40B4-BE49-F238E27FC236}">
                <a16:creationId xmlns:a16="http://schemas.microsoft.com/office/drawing/2014/main" id="{23AB308B-A5B4-4FCB-AEE5-8509A9BE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203981"/>
            <a:ext cx="8741898" cy="64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4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16eae823-81c6-40a1-8358-707f6cf46519" xsi:nil="true"/>
    <FolderType xmlns="16eae823-81c6-40a1-8358-707f6cf46519" xsi:nil="true"/>
    <Invited_Teachers xmlns="16eae823-81c6-40a1-8358-707f6cf46519" xsi:nil="true"/>
    <Invited_Students xmlns="16eae823-81c6-40a1-8358-707f6cf46519" xsi:nil="true"/>
    <Self_Registration_Enabled xmlns="16eae823-81c6-40a1-8358-707f6cf46519" xsi:nil="true"/>
    <Teachers xmlns="16eae823-81c6-40a1-8358-707f6cf46519">
      <UserInfo>
        <DisplayName/>
        <AccountId xsi:nil="true"/>
        <AccountType/>
      </UserInfo>
    </Teachers>
    <Is_Collaboration_Space_Locked xmlns="16eae823-81c6-40a1-8358-707f6cf46519" xsi:nil="true"/>
    <CultureName xmlns="16eae823-81c6-40a1-8358-707f6cf46519" xsi:nil="true"/>
    <Templates xmlns="16eae823-81c6-40a1-8358-707f6cf46519" xsi:nil="true"/>
    <NotebookType xmlns="16eae823-81c6-40a1-8358-707f6cf46519" xsi:nil="true"/>
    <Student_Groups xmlns="16eae823-81c6-40a1-8358-707f6cf46519">
      <UserInfo>
        <DisplayName/>
        <AccountId xsi:nil="true"/>
        <AccountType/>
      </UserInfo>
    </Student_Groups>
    <Owner xmlns="16eae823-81c6-40a1-8358-707f6cf46519">
      <UserInfo>
        <DisplayName/>
        <AccountId xsi:nil="true"/>
        <AccountType/>
      </UserInfo>
    </Owner>
    <Students xmlns="16eae823-81c6-40a1-8358-707f6cf46519">
      <UserInfo>
        <DisplayName/>
        <AccountId xsi:nil="true"/>
        <AccountType/>
      </UserInfo>
    </Students>
    <AppVersion xmlns="16eae823-81c6-40a1-8358-707f6cf46519" xsi:nil="true"/>
    <DefaultSectionNames xmlns="16eae823-81c6-40a1-8358-707f6cf465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11EE9AA73982479A3631421BA357BB" ma:contentTypeVersion="28" ma:contentTypeDescription="Crear nuevo documento." ma:contentTypeScope="" ma:versionID="e6498c5485c5c622c3d5d939d8a3b61a">
  <xsd:schema xmlns:xsd="http://www.w3.org/2001/XMLSchema" xmlns:xs="http://www.w3.org/2001/XMLSchema" xmlns:p="http://schemas.microsoft.com/office/2006/metadata/properties" xmlns:ns3="8b21c917-88a7-4868-acdd-69a5a31c56e5" xmlns:ns4="16eae823-81c6-40a1-8358-707f6cf46519" targetNamespace="http://schemas.microsoft.com/office/2006/metadata/properties" ma:root="true" ma:fieldsID="6495c8ad9f59da1ff798bc5fee2cf65a" ns3:_="" ns4:_="">
    <xsd:import namespace="8b21c917-88a7-4868-acdd-69a5a31c56e5"/>
    <xsd:import namespace="16eae823-81c6-40a1-8358-707f6cf465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1c917-88a7-4868-acdd-69a5a31c56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eae823-81c6-40a1-8358-707f6cf4651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C4DDF8-1A92-4675-8F6E-528EFFE197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90D23E-C99C-4263-A7E8-2536A97D05E3}">
  <ds:schemaRefs>
    <ds:schemaRef ds:uri="16eae823-81c6-40a1-8358-707f6cf46519"/>
    <ds:schemaRef ds:uri="8b21c917-88a7-4868-acdd-69a5a31c56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5E1E5B-6799-4D92-AFD9-20EAC5183CE5}">
  <ds:schemaRefs>
    <ds:schemaRef ds:uri="16eae823-81c6-40a1-8358-707f6cf46519"/>
    <ds:schemaRef ds:uri="8b21c917-88a7-4868-acdd-69a5a31c56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690</Words>
  <Application>Microsoft Office PowerPoint</Application>
  <PresentationFormat>Panorámica</PresentationFormat>
  <Paragraphs>142</Paragraphs>
  <Slides>30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Bradley Hand ITC</vt:lpstr>
      <vt:lpstr>Calibri</vt:lpstr>
      <vt:lpstr>Calibri Light</vt:lpstr>
      <vt:lpstr>Segoe UI</vt:lpstr>
      <vt:lpstr>Wingdings</vt:lpstr>
      <vt:lpstr>Office Theme</vt:lpstr>
      <vt:lpstr>Tema de Office</vt:lpstr>
      <vt:lpstr>Presentación de PowerPoint</vt:lpstr>
      <vt:lpstr>INTRODUCTION CLASS</vt:lpstr>
      <vt:lpstr>Presentación de PowerPoint</vt:lpstr>
      <vt:lpstr>Presentación de PowerPoint</vt:lpstr>
      <vt:lpstr>Presentación de PowerPoint</vt:lpstr>
      <vt:lpstr>Recommendations</vt:lpstr>
      <vt:lpstr>CONTACT POINTS &amp; SOFTWARE TO USE</vt:lpstr>
      <vt:lpstr>Blended Learning</vt:lpstr>
      <vt:lpstr>Presentación de PowerPoint</vt:lpstr>
      <vt:lpstr>COURSE LENGTH</vt:lpstr>
      <vt:lpstr>Presentación de PowerPoint</vt:lpstr>
      <vt:lpstr>Presentación de PowerPoint</vt:lpstr>
      <vt:lpstr>START &amp; END OF VIRTUAL CLASSES.</vt:lpstr>
      <vt:lpstr>PROFICIENCY EXAM = EXAMEN DE SUFICIENCIA</vt:lpstr>
      <vt:lpstr>QUESTIONS?</vt:lpstr>
      <vt:lpstr>Presentación de PowerPoint</vt:lpstr>
      <vt:lpstr>Presentación de PowerPoint</vt:lpstr>
      <vt:lpstr>Learning Outcomes</vt:lpstr>
      <vt:lpstr>Let’s get to know each other</vt:lpstr>
      <vt:lpstr>Imagine that one of your friends or relatives is sick. What advice would you give to him/her?</vt:lpstr>
      <vt:lpstr>Let’s compare the structure of an imperative and a normal sentence.</vt:lpstr>
      <vt:lpstr>Give me an example of each function of imperative sentences.</vt:lpstr>
      <vt:lpstr>Let’s work on imperatives together!</vt:lpstr>
      <vt:lpstr>Your turn to practice! Then we’ll check together.</vt:lpstr>
      <vt:lpstr>Let’s try to match the road signs with their meanings.</vt:lpstr>
      <vt:lpstr>Presentación de PowerPoint</vt:lpstr>
      <vt:lpstr>Unscramble the sentences.</vt:lpstr>
      <vt:lpstr>Unscramble the sentences.</vt:lpstr>
      <vt:lpstr>GROUP WORK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BERGMANN MACIAS MARIA DE MONSERRAT</dc:creator>
  <cp:lastModifiedBy>María Cristina Basantes</cp:lastModifiedBy>
  <cp:revision>15</cp:revision>
  <dcterms:created xsi:type="dcterms:W3CDTF">2020-10-15T00:42:00Z</dcterms:created>
  <dcterms:modified xsi:type="dcterms:W3CDTF">2021-06-01T16:12:49Z</dcterms:modified>
</cp:coreProperties>
</file>