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</p:sldIdLst>
  <p:sldSz type="screen16x9" cy="5143500" cx="9144000"/>
  <p:notesSz cx="6858000" cy="9144000"/>
  <p:embeddedFontLst>
    <p:embeddedFont>
      <p:font typeface="Arial Narrow" panose="020B060602020203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Montserrat Light" panose="020B0604020202020204" charset="0"/>
      <p:regular r:id="rId17"/>
      <p:bold r:id="rId18"/>
      <p:italic r:id="rId19"/>
      <p:boldItalic r:id="rId20"/>
    </p:embeddedFont>
    <p:embeddedFont>
      <p:font typeface="Poppins" panose="020B0604020202020204" charset="0"/>
      <p:regular r:id="rId21"/>
      <p:bold r:id="rId22"/>
      <p:italic r:id="rId23"/>
      <p:boldItalic r:id="rId24"/>
    </p:embeddedFont>
    <p:embeddedFont>
      <p:font typeface="Sanchez" panose="020B0604020202020204" charset="0"/>
      <p:regular r:id="rId25"/>
      <p:italic r:id="rId26"/>
    </p:embeddedFont>
    <p:embeddedFont>
      <p:font typeface="Signika" panose="020B0604020202020204" charset="0"/>
      <p:bold r:id="rId27"/>
    </p:embeddedFont>
  </p:embeddedFontLst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2A2FA"/>
    <a:srgbClr val="F5F951"/>
    <a:srgbClr val="D46AA9"/>
    <a:srgbClr val="0BBDE7"/>
    <a:srgbClr val="CD71A8"/>
  </p:clrMru>
</p:presentationPr>
</file>

<file path=ppt/tableStyles.xml><?xml version="1.0" encoding="utf-8"?>
<a:tblStyleLst xmlns:a="http://schemas.openxmlformats.org/drawingml/2006/main" def="{5C22544A-7EE6-4342-B048-85BDC9FD1C3A}">
  <a:tblStyle styleId="{A913F950-1915-440A-AEE5-7D4A618131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font" Target="fonts/font1.fntdata"/><Relationship Id="rId8" Type="http://schemas.openxmlformats.org/officeDocument/2006/relationships/font" Target="fonts/font2.fntdata"/><Relationship Id="rId9" Type="http://schemas.openxmlformats.org/officeDocument/2006/relationships/font" Target="fonts/font3.fntdata"/><Relationship Id="rId10" Type="http://schemas.openxmlformats.org/officeDocument/2006/relationships/font" Target="fonts/font4.fntdata"/><Relationship Id="rId11" Type="http://schemas.openxmlformats.org/officeDocument/2006/relationships/font" Target="fonts/font5.fntdata"/><Relationship Id="rId12" Type="http://schemas.openxmlformats.org/officeDocument/2006/relationships/font" Target="fonts/font6.fntdata"/><Relationship Id="rId13" Type="http://schemas.openxmlformats.org/officeDocument/2006/relationships/font" Target="fonts/font7.fntdata"/><Relationship Id="rId14" Type="http://schemas.openxmlformats.org/officeDocument/2006/relationships/font" Target="fonts/font8.fntdata"/><Relationship Id="rId15" Type="http://schemas.openxmlformats.org/officeDocument/2006/relationships/font" Target="fonts/font9.fntdata"/><Relationship Id="rId16" Type="http://schemas.openxmlformats.org/officeDocument/2006/relationships/font" Target="fonts/font10.fntdata"/><Relationship Id="rId17" Type="http://schemas.openxmlformats.org/officeDocument/2006/relationships/font" Target="fonts/font11.fntdata"/><Relationship Id="rId18" Type="http://schemas.openxmlformats.org/officeDocument/2006/relationships/font" Target="fonts/font12.fntdata"/><Relationship Id="rId19" Type="http://schemas.openxmlformats.org/officeDocument/2006/relationships/font" Target="fonts/font13.fntdata"/><Relationship Id="rId20" Type="http://schemas.openxmlformats.org/officeDocument/2006/relationships/font" Target="fonts/font14.fntdata"/><Relationship Id="rId21" Type="http://schemas.openxmlformats.org/officeDocument/2006/relationships/font" Target="fonts/font15.fntdata"/><Relationship Id="rId22" Type="http://schemas.openxmlformats.org/officeDocument/2006/relationships/font" Target="fonts/font16.fntdata"/><Relationship Id="rId23" Type="http://schemas.openxmlformats.org/officeDocument/2006/relationships/font" Target="fonts/font17.fntdata"/><Relationship Id="rId24" Type="http://schemas.openxmlformats.org/officeDocument/2006/relationships/font" Target="fonts/font18.fntdata"/><Relationship Id="rId25" Type="http://schemas.openxmlformats.org/officeDocument/2006/relationships/font" Target="fonts/font19.fntdata"/><Relationship Id="rId26" Type="http://schemas.openxmlformats.org/officeDocument/2006/relationships/font" Target="fonts/font20.fntdata"/><Relationship Id="rId27" Type="http://schemas.openxmlformats.org/officeDocument/2006/relationships/font" Target="fonts/font21.fntdata"/><Relationship Id="rId28" Type="http://schemas.openxmlformats.org/officeDocument/2006/relationships/tableStyles" Target="tableStyle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customXml" Target="../customXml/item1.xml"/><Relationship Id="rId32" Type="http://schemas.openxmlformats.org/officeDocument/2006/relationships/customXmlProps" Target="../customXml/itemProps1.xml"/><Relationship Id="rId3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9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308;g35f391192_0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0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678;g82347a5d65_0_2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1" name="Google Shape;679;g82347a5d6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Diapositiva de título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4864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algn="ctr" indent="0" marL="0">
              <a:buNone/>
              <a:defRPr sz="18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09E708-3F0D-4E33-9C7D-F300E6AA2F86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hf dt="0" ftr="0" hdr="0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ítulo y texto vertical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09E708-3F0D-4E33-9C7D-F300E6AA2F86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hf dt="0" ftr="0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Título vertical y texto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486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09E708-3F0D-4E33-9C7D-F300E6AA2F86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hf dt="0" ftr="0" hdr="0" sldNum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ítulo y objetos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09E708-3F0D-4E33-9C7D-F300E6AA2F86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hf dt="0" ftr="0" hdr="0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Encabezado de secció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indent="0" mar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09E708-3F0D-4E33-9C7D-F300E6AA2F86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hf dt="0" ftr="0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Dos objetos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4867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09E708-3F0D-4E33-9C7D-F300E6AA2F86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hf dt="0" ftr="0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ació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8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486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8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486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09E708-3F0D-4E33-9C7D-F300E6AA2F86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10486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hf dt="0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Solo el título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4860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09E708-3F0D-4E33-9C7D-F300E6AA2F86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1048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hf dt="0" ftr="0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En blanco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09E708-3F0D-4E33-9C7D-F300E6AA2F86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10486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hf dt="0" ftr="0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ido con título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09E708-3F0D-4E33-9C7D-F300E6AA2F86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hf dt="0" ftr="0" hdr="0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Imagen con título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4865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indent="0" marL="0">
              <a:buNone/>
              <a:defRPr sz="2400"/>
            </a:lvl1pPr>
            <a:lvl2pPr indent="0" marL="342900">
              <a:buNone/>
              <a:defRPr sz="2100"/>
            </a:lvl2pPr>
            <a:lvl3pPr indent="0" marL="685800">
              <a:buNone/>
              <a:defRPr sz="1800"/>
            </a:lvl3pPr>
            <a:lvl4pPr indent="0" marL="1028700">
              <a:buNone/>
              <a:defRPr sz="1500"/>
            </a:lvl4pPr>
            <a:lvl5pPr indent="0" marL="1371600">
              <a:buNone/>
              <a:defRPr sz="1500"/>
            </a:lvl5pPr>
            <a:lvl6pPr indent="0" marL="1714500">
              <a:buNone/>
              <a:defRPr sz="1500"/>
            </a:lvl6pPr>
            <a:lvl7pPr indent="0" marL="2057400">
              <a:buNone/>
              <a:defRPr sz="1500"/>
            </a:lvl7pPr>
            <a:lvl8pPr indent="0" marL="2400300">
              <a:buNone/>
              <a:defRPr sz="1500"/>
            </a:lvl8pPr>
            <a:lvl9pPr indent="0" marL="274320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09E708-3F0D-4E33-9C7D-F300E6AA2F86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hf dt="0" ftr="0" hdr="0" sldNum="1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9E708-3F0D-4E33-9C7D-F300E6AA2F86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1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carreras.uleam.edu.ec/facci/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carreras.uleam.edu.ec/facci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carreras.uleam.edu.ec/facci/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carreras.uleam.edu.ec/facci/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</p:bgPr>
    </p:bg>
    <p:spTree>
      <p:nvGrpSpPr>
        <p:cNvPr id="2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Rectángulo 15"/>
          <p:cNvSpPr/>
          <p:nvPr/>
        </p:nvSpPr>
        <p:spPr>
          <a:xfrm>
            <a:off x="-4699" y="109596"/>
            <a:ext cx="9144000" cy="534647"/>
          </a:xfrm>
          <a:prstGeom prst="rect"/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s-EC"/>
          </a:p>
        </p:txBody>
      </p:sp>
      <p:pic>
        <p:nvPicPr>
          <p:cNvPr id="2097152" name="Imagen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17" y="87100"/>
            <a:ext cx="1729240" cy="647857"/>
          </a:xfrm>
          <a:prstGeom prst="rect"/>
        </p:spPr>
      </p:pic>
      <p:sp>
        <p:nvSpPr>
          <p:cNvPr id="1048583" name="Google Shape;622;p28"/>
          <p:cNvSpPr txBox="1"/>
          <p:nvPr/>
        </p:nvSpPr>
        <p:spPr>
          <a:xfrm>
            <a:off x="1723883" y="167742"/>
            <a:ext cx="3588266" cy="469382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Gr0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5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-Informe Final-</a:t>
            </a:r>
            <a:r>
              <a:rPr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Documento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dirty="0" sz="900" lang="es-419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académico-parcial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1-5B-202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0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2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endParaRPr altLang="en-US" lang="zh-CN"/>
          </a:p>
          <a:p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10 de </a:t>
            </a:r>
            <a:r>
              <a:rPr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enero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de 2021</a:t>
            </a:r>
          </a:p>
        </p:txBody>
      </p:sp>
      <p:pic>
        <p:nvPicPr>
          <p:cNvPr id="2097153" name="Imagen 3" descr="Resultado de imagen para facci uleam">
            <a:hlinkClick r:id="rId2"/>
          </p:cNvPr>
          <p:cNvPicPr>
            <a:picLocks/>
          </p:cNvPicPr>
          <p:nvPr/>
        </p:nvPicPr>
        <p:blipFill>
          <a:blip xmlns:r="http://schemas.openxmlformats.org/officeDocument/2006/relationships" r:embed="rId3"/>
          <a:srcRect r="8501"/>
          <a:stretch>
            <a:fillRect/>
          </a:stretch>
        </p:blipFill>
        <p:spPr bwMode="auto">
          <a:xfrm>
            <a:off x="8224039" y="176121"/>
            <a:ext cx="918966" cy="207815"/>
          </a:xfrm>
          <a:prstGeom prst="rect"/>
          <a:noFill/>
        </p:spPr>
      </p:pic>
      <p:sp>
        <p:nvSpPr>
          <p:cNvPr id="1048584" name="Google Shape;622;p28"/>
          <p:cNvSpPr txBox="1"/>
          <p:nvPr/>
        </p:nvSpPr>
        <p:spPr>
          <a:xfrm>
            <a:off x="5239498" y="12193"/>
            <a:ext cx="3061568" cy="624931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Título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corto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</a:t>
            </a:r>
            <a:r>
              <a:rPr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App:Sistemas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Gestion, </a:t>
            </a:r>
            <a:r>
              <a:rPr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Veterinaria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Mastin</a:t>
            </a:r>
            <a:endParaRPr dirty="0" sz="900" lang="en-US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  <a:p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Autores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Macias-</a:t>
            </a:r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Marcillo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-Mendoza-Mendoza-Menendez-Mero</a:t>
            </a:r>
            <a:endParaRPr dirty="0" sz="900" lang="en-US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048585" name="Google Shape;1068;p53"/>
          <p:cNvSpPr/>
          <p:nvPr/>
        </p:nvSpPr>
        <p:spPr>
          <a:xfrm>
            <a:off x="6106646" y="1058412"/>
            <a:ext cx="2581026" cy="87821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048586" name="Google Shape;1069;p53"/>
          <p:cNvSpPr/>
          <p:nvPr/>
        </p:nvSpPr>
        <p:spPr>
          <a:xfrm>
            <a:off x="5912565" y="3619701"/>
            <a:ext cx="1902267" cy="76550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048587" name="Google Shape;1070;p53"/>
          <p:cNvSpPr/>
          <p:nvPr/>
        </p:nvSpPr>
        <p:spPr>
          <a:xfrm>
            <a:off x="1704090" y="3639621"/>
            <a:ext cx="2150794" cy="86365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048588" name="Google Shape;1079;p53"/>
          <p:cNvSpPr/>
          <p:nvPr/>
        </p:nvSpPr>
        <p:spPr>
          <a:xfrm>
            <a:off x="795985" y="3516385"/>
            <a:ext cx="1257942" cy="1099311"/>
          </a:xfrm>
          <a:custGeom>
            <a:avLst/>
            <a:ahLst/>
            <a:rect l="l" t="t" r="r" b="b"/>
            <a:pathLst>
              <a:path w="16972" h="15850" extrusionOk="0">
                <a:moveTo>
                  <a:pt x="12406" y="731"/>
                </a:moveTo>
                <a:lnTo>
                  <a:pt x="12406" y="946"/>
                </a:lnTo>
                <a:lnTo>
                  <a:pt x="12319" y="946"/>
                </a:lnTo>
                <a:lnTo>
                  <a:pt x="12319" y="731"/>
                </a:lnTo>
                <a:close/>
                <a:moveTo>
                  <a:pt x="15083" y="2239"/>
                </a:moveTo>
                <a:cubicBezTo>
                  <a:pt x="15095" y="2253"/>
                  <a:pt x="15107" y="2267"/>
                  <a:pt x="15119" y="2282"/>
                </a:cubicBezTo>
                <a:cubicBezTo>
                  <a:pt x="15119" y="2282"/>
                  <a:pt x="15119" y="2243"/>
                  <a:pt x="15083" y="2239"/>
                </a:cubicBezTo>
                <a:close/>
                <a:moveTo>
                  <a:pt x="15938" y="4048"/>
                </a:moveTo>
                <a:cubicBezTo>
                  <a:pt x="15938" y="4177"/>
                  <a:pt x="15981" y="4306"/>
                  <a:pt x="16024" y="4392"/>
                </a:cubicBezTo>
                <a:cubicBezTo>
                  <a:pt x="15938" y="4435"/>
                  <a:pt x="15894" y="4435"/>
                  <a:pt x="15808" y="4435"/>
                </a:cubicBezTo>
                <a:lnTo>
                  <a:pt x="15808" y="4048"/>
                </a:lnTo>
                <a:close/>
                <a:moveTo>
                  <a:pt x="15722" y="6891"/>
                </a:moveTo>
                <a:lnTo>
                  <a:pt x="15722" y="7106"/>
                </a:lnTo>
                <a:lnTo>
                  <a:pt x="15636" y="7106"/>
                </a:lnTo>
                <a:lnTo>
                  <a:pt x="15636" y="6891"/>
                </a:lnTo>
                <a:close/>
                <a:moveTo>
                  <a:pt x="16454" y="7838"/>
                </a:moveTo>
                <a:lnTo>
                  <a:pt x="16454" y="7924"/>
                </a:lnTo>
                <a:lnTo>
                  <a:pt x="16239" y="7924"/>
                </a:lnTo>
                <a:lnTo>
                  <a:pt x="16239" y="7838"/>
                </a:lnTo>
                <a:close/>
                <a:moveTo>
                  <a:pt x="14904" y="12447"/>
                </a:moveTo>
                <a:lnTo>
                  <a:pt x="14904" y="12533"/>
                </a:lnTo>
                <a:lnTo>
                  <a:pt x="14688" y="12533"/>
                </a:lnTo>
                <a:lnTo>
                  <a:pt x="14688" y="12447"/>
                </a:lnTo>
                <a:close/>
                <a:moveTo>
                  <a:pt x="9836" y="1"/>
                </a:moveTo>
                <a:cubicBezTo>
                  <a:pt x="9602" y="1"/>
                  <a:pt x="9317" y="153"/>
                  <a:pt x="9023" y="153"/>
                </a:cubicBezTo>
                <a:cubicBezTo>
                  <a:pt x="8959" y="153"/>
                  <a:pt x="8895" y="146"/>
                  <a:pt x="8830" y="128"/>
                </a:cubicBezTo>
                <a:cubicBezTo>
                  <a:pt x="8728" y="94"/>
                  <a:pt x="8620" y="81"/>
                  <a:pt x="8507" y="81"/>
                </a:cubicBezTo>
                <a:cubicBezTo>
                  <a:pt x="8193" y="81"/>
                  <a:pt x="7844" y="183"/>
                  <a:pt x="7495" y="214"/>
                </a:cubicBezTo>
                <a:cubicBezTo>
                  <a:pt x="7366" y="171"/>
                  <a:pt x="7151" y="85"/>
                  <a:pt x="7064" y="42"/>
                </a:cubicBezTo>
                <a:cubicBezTo>
                  <a:pt x="6677" y="214"/>
                  <a:pt x="6418" y="386"/>
                  <a:pt x="6160" y="473"/>
                </a:cubicBezTo>
                <a:cubicBezTo>
                  <a:pt x="5686" y="645"/>
                  <a:pt x="5212" y="731"/>
                  <a:pt x="4782" y="946"/>
                </a:cubicBezTo>
                <a:cubicBezTo>
                  <a:pt x="4179" y="1248"/>
                  <a:pt x="3533" y="1463"/>
                  <a:pt x="3231" y="2152"/>
                </a:cubicBezTo>
                <a:cubicBezTo>
                  <a:pt x="3188" y="2196"/>
                  <a:pt x="3102" y="2196"/>
                  <a:pt x="3102" y="2196"/>
                </a:cubicBezTo>
                <a:cubicBezTo>
                  <a:pt x="2973" y="2109"/>
                  <a:pt x="2843" y="2066"/>
                  <a:pt x="2714" y="1980"/>
                </a:cubicBezTo>
                <a:cubicBezTo>
                  <a:pt x="2283" y="2454"/>
                  <a:pt x="2111" y="3100"/>
                  <a:pt x="1465" y="3272"/>
                </a:cubicBezTo>
                <a:cubicBezTo>
                  <a:pt x="1379" y="3315"/>
                  <a:pt x="1293" y="3488"/>
                  <a:pt x="1250" y="3617"/>
                </a:cubicBezTo>
                <a:cubicBezTo>
                  <a:pt x="1034" y="3962"/>
                  <a:pt x="819" y="4306"/>
                  <a:pt x="647" y="4608"/>
                </a:cubicBezTo>
                <a:lnTo>
                  <a:pt x="776" y="4780"/>
                </a:lnTo>
                <a:cubicBezTo>
                  <a:pt x="259" y="5469"/>
                  <a:pt x="1" y="6287"/>
                  <a:pt x="130" y="7149"/>
                </a:cubicBezTo>
                <a:cubicBezTo>
                  <a:pt x="173" y="7278"/>
                  <a:pt x="345" y="7407"/>
                  <a:pt x="302" y="7494"/>
                </a:cubicBezTo>
                <a:cubicBezTo>
                  <a:pt x="87" y="8010"/>
                  <a:pt x="173" y="8441"/>
                  <a:pt x="302" y="9001"/>
                </a:cubicBezTo>
                <a:cubicBezTo>
                  <a:pt x="431" y="9475"/>
                  <a:pt x="604" y="9992"/>
                  <a:pt x="819" y="10423"/>
                </a:cubicBezTo>
                <a:cubicBezTo>
                  <a:pt x="991" y="10853"/>
                  <a:pt x="1250" y="11198"/>
                  <a:pt x="1508" y="11585"/>
                </a:cubicBezTo>
                <a:cubicBezTo>
                  <a:pt x="1379" y="11672"/>
                  <a:pt x="1336" y="11758"/>
                  <a:pt x="1250" y="11844"/>
                </a:cubicBezTo>
                <a:cubicBezTo>
                  <a:pt x="1250" y="11844"/>
                  <a:pt x="1293" y="11887"/>
                  <a:pt x="1336" y="11930"/>
                </a:cubicBezTo>
                <a:cubicBezTo>
                  <a:pt x="1422" y="11930"/>
                  <a:pt x="1508" y="11973"/>
                  <a:pt x="1637" y="12016"/>
                </a:cubicBezTo>
                <a:cubicBezTo>
                  <a:pt x="2154" y="13739"/>
                  <a:pt x="3748" y="14299"/>
                  <a:pt x="4997" y="15290"/>
                </a:cubicBezTo>
                <a:cubicBezTo>
                  <a:pt x="5169" y="15204"/>
                  <a:pt x="5255" y="15117"/>
                  <a:pt x="5385" y="15031"/>
                </a:cubicBezTo>
                <a:cubicBezTo>
                  <a:pt x="5514" y="15204"/>
                  <a:pt x="5643" y="15333"/>
                  <a:pt x="5729" y="15462"/>
                </a:cubicBezTo>
                <a:cubicBezTo>
                  <a:pt x="5820" y="15413"/>
                  <a:pt x="5912" y="15395"/>
                  <a:pt x="6004" y="15395"/>
                </a:cubicBezTo>
                <a:cubicBezTo>
                  <a:pt x="6248" y="15395"/>
                  <a:pt x="6493" y="15521"/>
                  <a:pt x="6711" y="15521"/>
                </a:cubicBezTo>
                <a:cubicBezTo>
                  <a:pt x="6841" y="15521"/>
                  <a:pt x="6960" y="15476"/>
                  <a:pt x="7064" y="15333"/>
                </a:cubicBezTo>
                <a:cubicBezTo>
                  <a:pt x="7624" y="15505"/>
                  <a:pt x="8141" y="15677"/>
                  <a:pt x="8658" y="15850"/>
                </a:cubicBezTo>
                <a:cubicBezTo>
                  <a:pt x="8744" y="15807"/>
                  <a:pt x="8874" y="15764"/>
                  <a:pt x="8960" y="15677"/>
                </a:cubicBezTo>
                <a:cubicBezTo>
                  <a:pt x="9132" y="15634"/>
                  <a:pt x="9261" y="15548"/>
                  <a:pt x="9390" y="15462"/>
                </a:cubicBezTo>
                <a:cubicBezTo>
                  <a:pt x="9508" y="15535"/>
                  <a:pt x="9565" y="15574"/>
                  <a:pt x="9663" y="15574"/>
                </a:cubicBezTo>
                <a:cubicBezTo>
                  <a:pt x="9852" y="15574"/>
                  <a:pt x="10194" y="15430"/>
                  <a:pt x="11415" y="15117"/>
                </a:cubicBezTo>
                <a:cubicBezTo>
                  <a:pt x="12147" y="14988"/>
                  <a:pt x="12707" y="14514"/>
                  <a:pt x="13569" y="14256"/>
                </a:cubicBezTo>
                <a:cubicBezTo>
                  <a:pt x="13784" y="14041"/>
                  <a:pt x="14085" y="13696"/>
                  <a:pt x="14387" y="13351"/>
                </a:cubicBezTo>
                <a:lnTo>
                  <a:pt x="14559" y="13481"/>
                </a:lnTo>
                <a:cubicBezTo>
                  <a:pt x="14775" y="13222"/>
                  <a:pt x="15119" y="13093"/>
                  <a:pt x="15119" y="12662"/>
                </a:cubicBezTo>
                <a:cubicBezTo>
                  <a:pt x="15119" y="12533"/>
                  <a:pt x="15248" y="12318"/>
                  <a:pt x="15378" y="12232"/>
                </a:cubicBezTo>
                <a:cubicBezTo>
                  <a:pt x="15722" y="12059"/>
                  <a:pt x="15679" y="11499"/>
                  <a:pt x="16153" y="11456"/>
                </a:cubicBezTo>
                <a:cubicBezTo>
                  <a:pt x="16282" y="11112"/>
                  <a:pt x="16411" y="10767"/>
                  <a:pt x="16541" y="10423"/>
                </a:cubicBezTo>
                <a:cubicBezTo>
                  <a:pt x="16670" y="10035"/>
                  <a:pt x="16885" y="9647"/>
                  <a:pt x="16454" y="9303"/>
                </a:cubicBezTo>
                <a:cubicBezTo>
                  <a:pt x="16411" y="9389"/>
                  <a:pt x="16368" y="9432"/>
                  <a:pt x="16325" y="9518"/>
                </a:cubicBezTo>
                <a:lnTo>
                  <a:pt x="16239" y="9432"/>
                </a:lnTo>
                <a:cubicBezTo>
                  <a:pt x="16282" y="9389"/>
                  <a:pt x="16368" y="9346"/>
                  <a:pt x="16411" y="9303"/>
                </a:cubicBezTo>
                <a:lnTo>
                  <a:pt x="16454" y="9303"/>
                </a:lnTo>
                <a:cubicBezTo>
                  <a:pt x="16454" y="9173"/>
                  <a:pt x="16454" y="9044"/>
                  <a:pt x="16454" y="8915"/>
                </a:cubicBezTo>
                <a:cubicBezTo>
                  <a:pt x="16627" y="8872"/>
                  <a:pt x="16756" y="8829"/>
                  <a:pt x="16971" y="8743"/>
                </a:cubicBezTo>
                <a:cubicBezTo>
                  <a:pt x="16842" y="8269"/>
                  <a:pt x="16670" y="7838"/>
                  <a:pt x="16541" y="7364"/>
                </a:cubicBezTo>
                <a:cubicBezTo>
                  <a:pt x="16627" y="7149"/>
                  <a:pt x="16756" y="6891"/>
                  <a:pt x="16885" y="6675"/>
                </a:cubicBezTo>
                <a:cubicBezTo>
                  <a:pt x="16713" y="6287"/>
                  <a:pt x="16541" y="5986"/>
                  <a:pt x="16411" y="5728"/>
                </a:cubicBezTo>
                <a:cubicBezTo>
                  <a:pt x="16497" y="5598"/>
                  <a:pt x="16584" y="5512"/>
                  <a:pt x="16627" y="5469"/>
                </a:cubicBezTo>
                <a:cubicBezTo>
                  <a:pt x="16497" y="5211"/>
                  <a:pt x="16368" y="4995"/>
                  <a:pt x="16239" y="4780"/>
                </a:cubicBezTo>
                <a:cubicBezTo>
                  <a:pt x="16799" y="4263"/>
                  <a:pt x="15981" y="3875"/>
                  <a:pt x="16239" y="3445"/>
                </a:cubicBezTo>
                <a:cubicBezTo>
                  <a:pt x="15894" y="3315"/>
                  <a:pt x="15593" y="3186"/>
                  <a:pt x="15291" y="3057"/>
                </a:cubicBezTo>
                <a:cubicBezTo>
                  <a:pt x="15464" y="2971"/>
                  <a:pt x="15636" y="2885"/>
                  <a:pt x="15808" y="2799"/>
                </a:cubicBezTo>
                <a:cubicBezTo>
                  <a:pt x="15550" y="2626"/>
                  <a:pt x="15334" y="2411"/>
                  <a:pt x="15119" y="2282"/>
                </a:cubicBezTo>
                <a:cubicBezTo>
                  <a:pt x="15076" y="2325"/>
                  <a:pt x="15033" y="2411"/>
                  <a:pt x="14990" y="2454"/>
                </a:cubicBezTo>
                <a:cubicBezTo>
                  <a:pt x="14947" y="2454"/>
                  <a:pt x="14947" y="2411"/>
                  <a:pt x="14904" y="2411"/>
                </a:cubicBezTo>
                <a:cubicBezTo>
                  <a:pt x="14990" y="2325"/>
                  <a:pt x="15033" y="2282"/>
                  <a:pt x="15076" y="2239"/>
                </a:cubicBezTo>
                <a:cubicBezTo>
                  <a:pt x="15078" y="2239"/>
                  <a:pt x="15080" y="2239"/>
                  <a:pt x="15083" y="2239"/>
                </a:cubicBezTo>
                <a:lnTo>
                  <a:pt x="15083" y="2239"/>
                </a:lnTo>
                <a:cubicBezTo>
                  <a:pt x="14358" y="1400"/>
                  <a:pt x="13510" y="809"/>
                  <a:pt x="12621" y="300"/>
                </a:cubicBezTo>
                <a:cubicBezTo>
                  <a:pt x="12535" y="293"/>
                  <a:pt x="12447" y="291"/>
                  <a:pt x="12360" y="291"/>
                </a:cubicBezTo>
                <a:cubicBezTo>
                  <a:pt x="12185" y="291"/>
                  <a:pt x="12011" y="300"/>
                  <a:pt x="11846" y="300"/>
                </a:cubicBezTo>
                <a:cubicBezTo>
                  <a:pt x="11598" y="300"/>
                  <a:pt x="11372" y="279"/>
                  <a:pt x="11199" y="171"/>
                </a:cubicBezTo>
                <a:cubicBezTo>
                  <a:pt x="11105" y="98"/>
                  <a:pt x="11013" y="73"/>
                  <a:pt x="10923" y="73"/>
                </a:cubicBezTo>
                <a:cubicBezTo>
                  <a:pt x="10732" y="73"/>
                  <a:pt x="10547" y="183"/>
                  <a:pt x="10356" y="183"/>
                </a:cubicBezTo>
                <a:cubicBezTo>
                  <a:pt x="10266" y="183"/>
                  <a:pt x="10174" y="158"/>
                  <a:pt x="10080" y="85"/>
                </a:cubicBezTo>
                <a:cubicBezTo>
                  <a:pt x="10007" y="23"/>
                  <a:pt x="9925" y="1"/>
                  <a:pt x="98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048589" name="Google Shape;1080;p53"/>
          <p:cNvSpPr/>
          <p:nvPr/>
        </p:nvSpPr>
        <p:spPr>
          <a:xfrm>
            <a:off x="5486482" y="3511261"/>
            <a:ext cx="852166" cy="977576"/>
          </a:xfrm>
          <a:custGeom>
            <a:avLst/>
            <a:ahLst/>
            <a:rect l="l" t="t" r="r" b="b"/>
            <a:pathLst>
              <a:path w="16972" h="15850" extrusionOk="0">
                <a:moveTo>
                  <a:pt x="12406" y="731"/>
                </a:moveTo>
                <a:lnTo>
                  <a:pt x="12406" y="946"/>
                </a:lnTo>
                <a:lnTo>
                  <a:pt x="12319" y="946"/>
                </a:lnTo>
                <a:lnTo>
                  <a:pt x="12319" y="731"/>
                </a:lnTo>
                <a:close/>
                <a:moveTo>
                  <a:pt x="15083" y="2239"/>
                </a:moveTo>
                <a:cubicBezTo>
                  <a:pt x="15095" y="2253"/>
                  <a:pt x="15107" y="2267"/>
                  <a:pt x="15119" y="2282"/>
                </a:cubicBezTo>
                <a:cubicBezTo>
                  <a:pt x="15119" y="2282"/>
                  <a:pt x="15119" y="2243"/>
                  <a:pt x="15083" y="2239"/>
                </a:cubicBezTo>
                <a:close/>
                <a:moveTo>
                  <a:pt x="15938" y="4048"/>
                </a:moveTo>
                <a:cubicBezTo>
                  <a:pt x="15938" y="4177"/>
                  <a:pt x="15981" y="4306"/>
                  <a:pt x="16024" y="4392"/>
                </a:cubicBezTo>
                <a:cubicBezTo>
                  <a:pt x="15938" y="4435"/>
                  <a:pt x="15894" y="4435"/>
                  <a:pt x="15808" y="4435"/>
                </a:cubicBezTo>
                <a:lnTo>
                  <a:pt x="15808" y="4048"/>
                </a:lnTo>
                <a:close/>
                <a:moveTo>
                  <a:pt x="15722" y="6891"/>
                </a:moveTo>
                <a:lnTo>
                  <a:pt x="15722" y="7106"/>
                </a:lnTo>
                <a:lnTo>
                  <a:pt x="15636" y="7106"/>
                </a:lnTo>
                <a:lnTo>
                  <a:pt x="15636" y="6891"/>
                </a:lnTo>
                <a:close/>
                <a:moveTo>
                  <a:pt x="16454" y="7838"/>
                </a:moveTo>
                <a:lnTo>
                  <a:pt x="16454" y="7924"/>
                </a:lnTo>
                <a:lnTo>
                  <a:pt x="16239" y="7924"/>
                </a:lnTo>
                <a:lnTo>
                  <a:pt x="16239" y="7838"/>
                </a:lnTo>
                <a:close/>
                <a:moveTo>
                  <a:pt x="14904" y="12447"/>
                </a:moveTo>
                <a:lnTo>
                  <a:pt x="14904" y="12533"/>
                </a:lnTo>
                <a:lnTo>
                  <a:pt x="14688" y="12533"/>
                </a:lnTo>
                <a:lnTo>
                  <a:pt x="14688" y="12447"/>
                </a:lnTo>
                <a:close/>
                <a:moveTo>
                  <a:pt x="9836" y="1"/>
                </a:moveTo>
                <a:cubicBezTo>
                  <a:pt x="9602" y="1"/>
                  <a:pt x="9317" y="153"/>
                  <a:pt x="9023" y="153"/>
                </a:cubicBezTo>
                <a:cubicBezTo>
                  <a:pt x="8959" y="153"/>
                  <a:pt x="8895" y="146"/>
                  <a:pt x="8830" y="128"/>
                </a:cubicBezTo>
                <a:cubicBezTo>
                  <a:pt x="8728" y="94"/>
                  <a:pt x="8620" y="81"/>
                  <a:pt x="8507" y="81"/>
                </a:cubicBezTo>
                <a:cubicBezTo>
                  <a:pt x="8193" y="81"/>
                  <a:pt x="7844" y="183"/>
                  <a:pt x="7495" y="214"/>
                </a:cubicBezTo>
                <a:cubicBezTo>
                  <a:pt x="7366" y="171"/>
                  <a:pt x="7151" y="85"/>
                  <a:pt x="7064" y="42"/>
                </a:cubicBezTo>
                <a:cubicBezTo>
                  <a:pt x="6677" y="214"/>
                  <a:pt x="6418" y="386"/>
                  <a:pt x="6160" y="473"/>
                </a:cubicBezTo>
                <a:cubicBezTo>
                  <a:pt x="5686" y="645"/>
                  <a:pt x="5212" y="731"/>
                  <a:pt x="4782" y="946"/>
                </a:cubicBezTo>
                <a:cubicBezTo>
                  <a:pt x="4179" y="1248"/>
                  <a:pt x="3533" y="1463"/>
                  <a:pt x="3231" y="2152"/>
                </a:cubicBezTo>
                <a:cubicBezTo>
                  <a:pt x="3188" y="2196"/>
                  <a:pt x="3102" y="2196"/>
                  <a:pt x="3102" y="2196"/>
                </a:cubicBezTo>
                <a:cubicBezTo>
                  <a:pt x="2973" y="2109"/>
                  <a:pt x="2843" y="2066"/>
                  <a:pt x="2714" y="1980"/>
                </a:cubicBezTo>
                <a:cubicBezTo>
                  <a:pt x="2283" y="2454"/>
                  <a:pt x="2111" y="3100"/>
                  <a:pt x="1465" y="3272"/>
                </a:cubicBezTo>
                <a:cubicBezTo>
                  <a:pt x="1379" y="3315"/>
                  <a:pt x="1293" y="3488"/>
                  <a:pt x="1250" y="3617"/>
                </a:cubicBezTo>
                <a:cubicBezTo>
                  <a:pt x="1034" y="3962"/>
                  <a:pt x="819" y="4306"/>
                  <a:pt x="647" y="4608"/>
                </a:cubicBezTo>
                <a:lnTo>
                  <a:pt x="776" y="4780"/>
                </a:lnTo>
                <a:cubicBezTo>
                  <a:pt x="259" y="5469"/>
                  <a:pt x="1" y="6287"/>
                  <a:pt x="130" y="7149"/>
                </a:cubicBezTo>
                <a:cubicBezTo>
                  <a:pt x="173" y="7278"/>
                  <a:pt x="345" y="7407"/>
                  <a:pt x="302" y="7494"/>
                </a:cubicBezTo>
                <a:cubicBezTo>
                  <a:pt x="87" y="8010"/>
                  <a:pt x="173" y="8441"/>
                  <a:pt x="302" y="9001"/>
                </a:cubicBezTo>
                <a:cubicBezTo>
                  <a:pt x="431" y="9475"/>
                  <a:pt x="604" y="9992"/>
                  <a:pt x="819" y="10423"/>
                </a:cubicBezTo>
                <a:cubicBezTo>
                  <a:pt x="991" y="10853"/>
                  <a:pt x="1250" y="11198"/>
                  <a:pt x="1508" y="11585"/>
                </a:cubicBezTo>
                <a:cubicBezTo>
                  <a:pt x="1379" y="11672"/>
                  <a:pt x="1336" y="11758"/>
                  <a:pt x="1250" y="11844"/>
                </a:cubicBezTo>
                <a:cubicBezTo>
                  <a:pt x="1250" y="11844"/>
                  <a:pt x="1293" y="11887"/>
                  <a:pt x="1336" y="11930"/>
                </a:cubicBezTo>
                <a:cubicBezTo>
                  <a:pt x="1422" y="11930"/>
                  <a:pt x="1508" y="11973"/>
                  <a:pt x="1637" y="12016"/>
                </a:cubicBezTo>
                <a:cubicBezTo>
                  <a:pt x="2154" y="13739"/>
                  <a:pt x="3748" y="14299"/>
                  <a:pt x="4997" y="15290"/>
                </a:cubicBezTo>
                <a:cubicBezTo>
                  <a:pt x="5169" y="15204"/>
                  <a:pt x="5255" y="15117"/>
                  <a:pt x="5385" y="15031"/>
                </a:cubicBezTo>
                <a:cubicBezTo>
                  <a:pt x="5514" y="15204"/>
                  <a:pt x="5643" y="15333"/>
                  <a:pt x="5729" y="15462"/>
                </a:cubicBezTo>
                <a:cubicBezTo>
                  <a:pt x="5820" y="15413"/>
                  <a:pt x="5912" y="15395"/>
                  <a:pt x="6004" y="15395"/>
                </a:cubicBezTo>
                <a:cubicBezTo>
                  <a:pt x="6248" y="15395"/>
                  <a:pt x="6493" y="15521"/>
                  <a:pt x="6711" y="15521"/>
                </a:cubicBezTo>
                <a:cubicBezTo>
                  <a:pt x="6841" y="15521"/>
                  <a:pt x="6960" y="15476"/>
                  <a:pt x="7064" y="15333"/>
                </a:cubicBezTo>
                <a:cubicBezTo>
                  <a:pt x="7624" y="15505"/>
                  <a:pt x="8141" y="15677"/>
                  <a:pt x="8658" y="15850"/>
                </a:cubicBezTo>
                <a:cubicBezTo>
                  <a:pt x="8744" y="15807"/>
                  <a:pt x="8874" y="15764"/>
                  <a:pt x="8960" y="15677"/>
                </a:cubicBezTo>
                <a:cubicBezTo>
                  <a:pt x="9132" y="15634"/>
                  <a:pt x="9261" y="15548"/>
                  <a:pt x="9390" y="15462"/>
                </a:cubicBezTo>
                <a:cubicBezTo>
                  <a:pt x="9508" y="15535"/>
                  <a:pt x="9565" y="15574"/>
                  <a:pt x="9663" y="15574"/>
                </a:cubicBezTo>
                <a:cubicBezTo>
                  <a:pt x="9852" y="15574"/>
                  <a:pt x="10194" y="15430"/>
                  <a:pt x="11415" y="15117"/>
                </a:cubicBezTo>
                <a:cubicBezTo>
                  <a:pt x="12147" y="14988"/>
                  <a:pt x="12707" y="14514"/>
                  <a:pt x="13569" y="14256"/>
                </a:cubicBezTo>
                <a:cubicBezTo>
                  <a:pt x="13784" y="14041"/>
                  <a:pt x="14085" y="13696"/>
                  <a:pt x="14387" y="13351"/>
                </a:cubicBezTo>
                <a:lnTo>
                  <a:pt x="14559" y="13481"/>
                </a:lnTo>
                <a:cubicBezTo>
                  <a:pt x="14775" y="13222"/>
                  <a:pt x="15119" y="13093"/>
                  <a:pt x="15119" y="12662"/>
                </a:cubicBezTo>
                <a:cubicBezTo>
                  <a:pt x="15119" y="12533"/>
                  <a:pt x="15248" y="12318"/>
                  <a:pt x="15378" y="12232"/>
                </a:cubicBezTo>
                <a:cubicBezTo>
                  <a:pt x="15722" y="12059"/>
                  <a:pt x="15679" y="11499"/>
                  <a:pt x="16153" y="11456"/>
                </a:cubicBezTo>
                <a:cubicBezTo>
                  <a:pt x="16282" y="11112"/>
                  <a:pt x="16411" y="10767"/>
                  <a:pt x="16541" y="10423"/>
                </a:cubicBezTo>
                <a:cubicBezTo>
                  <a:pt x="16670" y="10035"/>
                  <a:pt x="16885" y="9647"/>
                  <a:pt x="16454" y="9303"/>
                </a:cubicBezTo>
                <a:cubicBezTo>
                  <a:pt x="16411" y="9389"/>
                  <a:pt x="16368" y="9432"/>
                  <a:pt x="16325" y="9518"/>
                </a:cubicBezTo>
                <a:lnTo>
                  <a:pt x="16239" y="9432"/>
                </a:lnTo>
                <a:cubicBezTo>
                  <a:pt x="16282" y="9389"/>
                  <a:pt x="16368" y="9346"/>
                  <a:pt x="16411" y="9303"/>
                </a:cubicBezTo>
                <a:lnTo>
                  <a:pt x="16454" y="9303"/>
                </a:lnTo>
                <a:cubicBezTo>
                  <a:pt x="16454" y="9173"/>
                  <a:pt x="16454" y="9044"/>
                  <a:pt x="16454" y="8915"/>
                </a:cubicBezTo>
                <a:cubicBezTo>
                  <a:pt x="16627" y="8872"/>
                  <a:pt x="16756" y="8829"/>
                  <a:pt x="16971" y="8743"/>
                </a:cubicBezTo>
                <a:cubicBezTo>
                  <a:pt x="16842" y="8269"/>
                  <a:pt x="16670" y="7838"/>
                  <a:pt x="16541" y="7364"/>
                </a:cubicBezTo>
                <a:cubicBezTo>
                  <a:pt x="16627" y="7149"/>
                  <a:pt x="16756" y="6891"/>
                  <a:pt x="16885" y="6675"/>
                </a:cubicBezTo>
                <a:cubicBezTo>
                  <a:pt x="16713" y="6287"/>
                  <a:pt x="16541" y="5986"/>
                  <a:pt x="16411" y="5728"/>
                </a:cubicBezTo>
                <a:cubicBezTo>
                  <a:pt x="16497" y="5598"/>
                  <a:pt x="16584" y="5512"/>
                  <a:pt x="16627" y="5469"/>
                </a:cubicBezTo>
                <a:cubicBezTo>
                  <a:pt x="16497" y="5211"/>
                  <a:pt x="16368" y="4995"/>
                  <a:pt x="16239" y="4780"/>
                </a:cubicBezTo>
                <a:cubicBezTo>
                  <a:pt x="16799" y="4263"/>
                  <a:pt x="15981" y="3875"/>
                  <a:pt x="16239" y="3445"/>
                </a:cubicBezTo>
                <a:cubicBezTo>
                  <a:pt x="15894" y="3315"/>
                  <a:pt x="15593" y="3186"/>
                  <a:pt x="15291" y="3057"/>
                </a:cubicBezTo>
                <a:cubicBezTo>
                  <a:pt x="15464" y="2971"/>
                  <a:pt x="15636" y="2885"/>
                  <a:pt x="15808" y="2799"/>
                </a:cubicBezTo>
                <a:cubicBezTo>
                  <a:pt x="15550" y="2626"/>
                  <a:pt x="15334" y="2411"/>
                  <a:pt x="15119" y="2282"/>
                </a:cubicBezTo>
                <a:cubicBezTo>
                  <a:pt x="15076" y="2325"/>
                  <a:pt x="15033" y="2411"/>
                  <a:pt x="14990" y="2454"/>
                </a:cubicBezTo>
                <a:cubicBezTo>
                  <a:pt x="14947" y="2454"/>
                  <a:pt x="14947" y="2411"/>
                  <a:pt x="14904" y="2411"/>
                </a:cubicBezTo>
                <a:cubicBezTo>
                  <a:pt x="14990" y="2325"/>
                  <a:pt x="15033" y="2282"/>
                  <a:pt x="15076" y="2239"/>
                </a:cubicBezTo>
                <a:cubicBezTo>
                  <a:pt x="15078" y="2239"/>
                  <a:pt x="15080" y="2239"/>
                  <a:pt x="15083" y="2239"/>
                </a:cubicBezTo>
                <a:lnTo>
                  <a:pt x="15083" y="2239"/>
                </a:lnTo>
                <a:cubicBezTo>
                  <a:pt x="14358" y="1400"/>
                  <a:pt x="13510" y="809"/>
                  <a:pt x="12621" y="300"/>
                </a:cubicBezTo>
                <a:cubicBezTo>
                  <a:pt x="12535" y="293"/>
                  <a:pt x="12447" y="291"/>
                  <a:pt x="12360" y="291"/>
                </a:cubicBezTo>
                <a:cubicBezTo>
                  <a:pt x="12185" y="291"/>
                  <a:pt x="12011" y="300"/>
                  <a:pt x="11846" y="300"/>
                </a:cubicBezTo>
                <a:cubicBezTo>
                  <a:pt x="11598" y="300"/>
                  <a:pt x="11372" y="279"/>
                  <a:pt x="11199" y="171"/>
                </a:cubicBezTo>
                <a:cubicBezTo>
                  <a:pt x="11105" y="98"/>
                  <a:pt x="11013" y="73"/>
                  <a:pt x="10923" y="73"/>
                </a:cubicBezTo>
                <a:cubicBezTo>
                  <a:pt x="10732" y="73"/>
                  <a:pt x="10547" y="183"/>
                  <a:pt x="10356" y="183"/>
                </a:cubicBezTo>
                <a:cubicBezTo>
                  <a:pt x="10266" y="183"/>
                  <a:pt x="10174" y="158"/>
                  <a:pt x="10080" y="85"/>
                </a:cubicBezTo>
                <a:cubicBezTo>
                  <a:pt x="10007" y="23"/>
                  <a:pt x="9925" y="1"/>
                  <a:pt x="98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048590" name="Google Shape;1089;p53"/>
          <p:cNvSpPr txBox="1"/>
          <p:nvPr/>
        </p:nvSpPr>
        <p:spPr>
          <a:xfrm>
            <a:off x="717071" y="3695332"/>
            <a:ext cx="1415769" cy="683731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500" lang="en">
                <a:latin typeface="Sanchez"/>
                <a:ea typeface="Sanchez"/>
                <a:cs typeface="Sanchez"/>
                <a:sym typeface="Sanchez"/>
              </a:rPr>
              <a:t>Tema del Trabajo de investigación</a:t>
            </a:r>
            <a:endParaRPr b="1" sz="1500">
              <a:latin typeface="Sanchez"/>
              <a:ea typeface="Sanchez"/>
              <a:cs typeface="Sanchez"/>
              <a:sym typeface="Sanchez"/>
            </a:endParaRPr>
          </a:p>
        </p:txBody>
      </p:sp>
      <p:sp>
        <p:nvSpPr>
          <p:cNvPr id="1048591" name="Google Shape;1089;p53"/>
          <p:cNvSpPr txBox="1"/>
          <p:nvPr/>
        </p:nvSpPr>
        <p:spPr>
          <a:xfrm>
            <a:off x="5447026" y="3547061"/>
            <a:ext cx="931078" cy="905976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500" lang="en">
                <a:latin typeface="Sanchez"/>
                <a:ea typeface="Sanchez"/>
                <a:cs typeface="Sanchez"/>
                <a:sym typeface="Sanchez"/>
              </a:rPr>
              <a:t>Caso de estudio</a:t>
            </a:r>
            <a:endParaRPr b="1" sz="1500">
              <a:latin typeface="Sanchez"/>
              <a:ea typeface="Sanchez"/>
              <a:cs typeface="Sanchez"/>
              <a:sym typeface="Sanchez"/>
            </a:endParaRPr>
          </a:p>
        </p:txBody>
      </p:sp>
      <p:sp>
        <p:nvSpPr>
          <p:cNvPr id="1048592" name="Google Shape;1073;p53"/>
          <p:cNvSpPr/>
          <p:nvPr/>
        </p:nvSpPr>
        <p:spPr>
          <a:xfrm>
            <a:off x="6239858" y="1117019"/>
            <a:ext cx="2399692" cy="786484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lvl="0"/>
            <a:r>
              <a:rPr sz="1500" lang="ca-ES" err="1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  <a:cs typeface="Public Sans" panose="020B0604020202020204" charset="0"/>
              </a:rPr>
              <a:t>Importancia</a:t>
            </a:r>
            <a:r>
              <a:rPr sz="1500" lang="ca-ES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  <a:cs typeface="Public Sans" panose="020B0604020202020204" charset="0"/>
              </a:rPr>
              <a:t> de sistema de </a:t>
            </a:r>
            <a:r>
              <a:rPr sz="1500" lang="es-419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  <a:cs typeface="Public Sans" panose="020B0604020202020204" charset="0"/>
              </a:rPr>
              <a:t>gestión</a:t>
            </a:r>
            <a:r>
              <a:rPr sz="1500" lang="ca-ES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  <a:cs typeface="Public Sans" panose="020B0604020202020204" charset="0"/>
              </a:rPr>
              <a:t> para  </a:t>
            </a:r>
            <a:r>
              <a:rPr sz="1500" lang="es-419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  <a:cs typeface="Public Sans" panose="020B0604020202020204" charset="0"/>
              </a:rPr>
              <a:t>consultas</a:t>
            </a:r>
            <a:r>
              <a:rPr sz="1500" lang="ca-ES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  <a:cs typeface="Public Sans" panose="020B0604020202020204" charset="0"/>
              </a:rPr>
              <a:t> de una </a:t>
            </a:r>
            <a:r>
              <a:rPr sz="1500" lang="ca-ES" err="1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  <a:cs typeface="Public Sans" panose="020B0604020202020204" charset="0"/>
              </a:rPr>
              <a:t>veterinaria</a:t>
            </a:r>
            <a:r>
              <a:rPr sz="1500" lang="ca-ES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  <a:cs typeface="Public Sans" panose="020B0604020202020204" charset="0"/>
              </a:rPr>
              <a:t>.</a:t>
            </a:r>
            <a:endParaRPr sz="1500">
              <a:solidFill>
                <a:schemeClr val="tx1">
                  <a:lumMod val="90000"/>
                  <a:lumOff val="10000"/>
                </a:schemeClr>
              </a:solidFill>
              <a:latin typeface="Arial Narrow" panose="020B0606020202030204" pitchFamily="34" charset="0"/>
              <a:ea typeface="Public Sans"/>
              <a:cs typeface="Public Sans" panose="020B0604020202020204" charset="0"/>
              <a:sym typeface="Public Sans"/>
            </a:endParaRPr>
          </a:p>
        </p:txBody>
      </p:sp>
      <p:sp>
        <p:nvSpPr>
          <p:cNvPr id="1048593" name="Google Shape;1081;p53"/>
          <p:cNvSpPr/>
          <p:nvPr/>
        </p:nvSpPr>
        <p:spPr>
          <a:xfrm>
            <a:off x="5456202" y="976263"/>
            <a:ext cx="904551" cy="1072920"/>
          </a:xfrm>
          <a:custGeom>
            <a:avLst/>
            <a:ahLst/>
            <a:rect l="l" t="t" r="r" b="b"/>
            <a:pathLst>
              <a:path w="16972" h="15850" extrusionOk="0">
                <a:moveTo>
                  <a:pt x="12406" y="731"/>
                </a:moveTo>
                <a:lnTo>
                  <a:pt x="12406" y="946"/>
                </a:lnTo>
                <a:lnTo>
                  <a:pt x="12319" y="946"/>
                </a:lnTo>
                <a:lnTo>
                  <a:pt x="12319" y="731"/>
                </a:lnTo>
                <a:close/>
                <a:moveTo>
                  <a:pt x="15083" y="2239"/>
                </a:moveTo>
                <a:cubicBezTo>
                  <a:pt x="15095" y="2253"/>
                  <a:pt x="15107" y="2267"/>
                  <a:pt x="15119" y="2282"/>
                </a:cubicBezTo>
                <a:cubicBezTo>
                  <a:pt x="15119" y="2282"/>
                  <a:pt x="15119" y="2243"/>
                  <a:pt x="15083" y="2239"/>
                </a:cubicBezTo>
                <a:close/>
                <a:moveTo>
                  <a:pt x="15938" y="4048"/>
                </a:moveTo>
                <a:cubicBezTo>
                  <a:pt x="15938" y="4177"/>
                  <a:pt x="15981" y="4306"/>
                  <a:pt x="16024" y="4392"/>
                </a:cubicBezTo>
                <a:cubicBezTo>
                  <a:pt x="15938" y="4435"/>
                  <a:pt x="15894" y="4435"/>
                  <a:pt x="15808" y="4435"/>
                </a:cubicBezTo>
                <a:lnTo>
                  <a:pt x="15808" y="4048"/>
                </a:lnTo>
                <a:close/>
                <a:moveTo>
                  <a:pt x="15722" y="6891"/>
                </a:moveTo>
                <a:lnTo>
                  <a:pt x="15722" y="7106"/>
                </a:lnTo>
                <a:lnTo>
                  <a:pt x="15636" y="7106"/>
                </a:lnTo>
                <a:lnTo>
                  <a:pt x="15636" y="6891"/>
                </a:lnTo>
                <a:close/>
                <a:moveTo>
                  <a:pt x="16454" y="7838"/>
                </a:moveTo>
                <a:lnTo>
                  <a:pt x="16454" y="7924"/>
                </a:lnTo>
                <a:lnTo>
                  <a:pt x="16239" y="7924"/>
                </a:lnTo>
                <a:lnTo>
                  <a:pt x="16239" y="7838"/>
                </a:lnTo>
                <a:close/>
                <a:moveTo>
                  <a:pt x="14904" y="12447"/>
                </a:moveTo>
                <a:lnTo>
                  <a:pt x="14904" y="12533"/>
                </a:lnTo>
                <a:lnTo>
                  <a:pt x="14688" y="12533"/>
                </a:lnTo>
                <a:lnTo>
                  <a:pt x="14688" y="12447"/>
                </a:lnTo>
                <a:close/>
                <a:moveTo>
                  <a:pt x="9836" y="1"/>
                </a:moveTo>
                <a:cubicBezTo>
                  <a:pt x="9602" y="1"/>
                  <a:pt x="9317" y="153"/>
                  <a:pt x="9023" y="153"/>
                </a:cubicBezTo>
                <a:cubicBezTo>
                  <a:pt x="8959" y="153"/>
                  <a:pt x="8895" y="146"/>
                  <a:pt x="8830" y="128"/>
                </a:cubicBezTo>
                <a:cubicBezTo>
                  <a:pt x="8728" y="94"/>
                  <a:pt x="8620" y="81"/>
                  <a:pt x="8507" y="81"/>
                </a:cubicBezTo>
                <a:cubicBezTo>
                  <a:pt x="8193" y="81"/>
                  <a:pt x="7844" y="183"/>
                  <a:pt x="7495" y="214"/>
                </a:cubicBezTo>
                <a:cubicBezTo>
                  <a:pt x="7366" y="171"/>
                  <a:pt x="7151" y="85"/>
                  <a:pt x="7064" y="42"/>
                </a:cubicBezTo>
                <a:cubicBezTo>
                  <a:pt x="6677" y="214"/>
                  <a:pt x="6418" y="386"/>
                  <a:pt x="6160" y="473"/>
                </a:cubicBezTo>
                <a:cubicBezTo>
                  <a:pt x="5686" y="645"/>
                  <a:pt x="5212" y="731"/>
                  <a:pt x="4782" y="946"/>
                </a:cubicBezTo>
                <a:cubicBezTo>
                  <a:pt x="4179" y="1248"/>
                  <a:pt x="3533" y="1463"/>
                  <a:pt x="3231" y="2152"/>
                </a:cubicBezTo>
                <a:cubicBezTo>
                  <a:pt x="3188" y="2196"/>
                  <a:pt x="3102" y="2196"/>
                  <a:pt x="3102" y="2196"/>
                </a:cubicBezTo>
                <a:cubicBezTo>
                  <a:pt x="2973" y="2109"/>
                  <a:pt x="2843" y="2066"/>
                  <a:pt x="2714" y="1980"/>
                </a:cubicBezTo>
                <a:cubicBezTo>
                  <a:pt x="2283" y="2454"/>
                  <a:pt x="2111" y="3100"/>
                  <a:pt x="1465" y="3272"/>
                </a:cubicBezTo>
                <a:cubicBezTo>
                  <a:pt x="1379" y="3315"/>
                  <a:pt x="1293" y="3488"/>
                  <a:pt x="1250" y="3617"/>
                </a:cubicBezTo>
                <a:cubicBezTo>
                  <a:pt x="1034" y="3962"/>
                  <a:pt x="819" y="4306"/>
                  <a:pt x="647" y="4608"/>
                </a:cubicBezTo>
                <a:lnTo>
                  <a:pt x="776" y="4780"/>
                </a:lnTo>
                <a:cubicBezTo>
                  <a:pt x="259" y="5469"/>
                  <a:pt x="1" y="6287"/>
                  <a:pt x="130" y="7149"/>
                </a:cubicBezTo>
                <a:cubicBezTo>
                  <a:pt x="173" y="7278"/>
                  <a:pt x="345" y="7407"/>
                  <a:pt x="302" y="7494"/>
                </a:cubicBezTo>
                <a:cubicBezTo>
                  <a:pt x="87" y="8010"/>
                  <a:pt x="173" y="8441"/>
                  <a:pt x="302" y="9001"/>
                </a:cubicBezTo>
                <a:cubicBezTo>
                  <a:pt x="431" y="9475"/>
                  <a:pt x="604" y="9992"/>
                  <a:pt x="819" y="10423"/>
                </a:cubicBezTo>
                <a:cubicBezTo>
                  <a:pt x="991" y="10853"/>
                  <a:pt x="1250" y="11198"/>
                  <a:pt x="1508" y="11585"/>
                </a:cubicBezTo>
                <a:cubicBezTo>
                  <a:pt x="1379" y="11672"/>
                  <a:pt x="1336" y="11758"/>
                  <a:pt x="1250" y="11844"/>
                </a:cubicBezTo>
                <a:cubicBezTo>
                  <a:pt x="1250" y="11844"/>
                  <a:pt x="1293" y="11887"/>
                  <a:pt x="1336" y="11930"/>
                </a:cubicBezTo>
                <a:cubicBezTo>
                  <a:pt x="1422" y="11930"/>
                  <a:pt x="1508" y="11973"/>
                  <a:pt x="1637" y="12016"/>
                </a:cubicBezTo>
                <a:cubicBezTo>
                  <a:pt x="2154" y="13739"/>
                  <a:pt x="3748" y="14299"/>
                  <a:pt x="4997" y="15290"/>
                </a:cubicBezTo>
                <a:cubicBezTo>
                  <a:pt x="5169" y="15204"/>
                  <a:pt x="5255" y="15117"/>
                  <a:pt x="5385" y="15031"/>
                </a:cubicBezTo>
                <a:cubicBezTo>
                  <a:pt x="5514" y="15204"/>
                  <a:pt x="5643" y="15333"/>
                  <a:pt x="5729" y="15462"/>
                </a:cubicBezTo>
                <a:cubicBezTo>
                  <a:pt x="5820" y="15413"/>
                  <a:pt x="5912" y="15395"/>
                  <a:pt x="6004" y="15395"/>
                </a:cubicBezTo>
                <a:cubicBezTo>
                  <a:pt x="6248" y="15395"/>
                  <a:pt x="6493" y="15521"/>
                  <a:pt x="6711" y="15521"/>
                </a:cubicBezTo>
                <a:cubicBezTo>
                  <a:pt x="6841" y="15521"/>
                  <a:pt x="6960" y="15476"/>
                  <a:pt x="7064" y="15333"/>
                </a:cubicBezTo>
                <a:cubicBezTo>
                  <a:pt x="7624" y="15505"/>
                  <a:pt x="8141" y="15677"/>
                  <a:pt x="8658" y="15850"/>
                </a:cubicBezTo>
                <a:cubicBezTo>
                  <a:pt x="8744" y="15807"/>
                  <a:pt x="8874" y="15764"/>
                  <a:pt x="8960" y="15677"/>
                </a:cubicBezTo>
                <a:cubicBezTo>
                  <a:pt x="9132" y="15634"/>
                  <a:pt x="9261" y="15548"/>
                  <a:pt x="9390" y="15462"/>
                </a:cubicBezTo>
                <a:cubicBezTo>
                  <a:pt x="9508" y="15535"/>
                  <a:pt x="9565" y="15574"/>
                  <a:pt x="9663" y="15574"/>
                </a:cubicBezTo>
                <a:cubicBezTo>
                  <a:pt x="9852" y="15574"/>
                  <a:pt x="10194" y="15430"/>
                  <a:pt x="11415" y="15117"/>
                </a:cubicBezTo>
                <a:cubicBezTo>
                  <a:pt x="12147" y="14988"/>
                  <a:pt x="12707" y="14514"/>
                  <a:pt x="13569" y="14256"/>
                </a:cubicBezTo>
                <a:cubicBezTo>
                  <a:pt x="13784" y="14041"/>
                  <a:pt x="14085" y="13696"/>
                  <a:pt x="14387" y="13351"/>
                </a:cubicBezTo>
                <a:lnTo>
                  <a:pt x="14559" y="13481"/>
                </a:lnTo>
                <a:cubicBezTo>
                  <a:pt x="14775" y="13222"/>
                  <a:pt x="15119" y="13093"/>
                  <a:pt x="15119" y="12662"/>
                </a:cubicBezTo>
                <a:cubicBezTo>
                  <a:pt x="15119" y="12533"/>
                  <a:pt x="15248" y="12318"/>
                  <a:pt x="15378" y="12232"/>
                </a:cubicBezTo>
                <a:cubicBezTo>
                  <a:pt x="15722" y="12059"/>
                  <a:pt x="15679" y="11499"/>
                  <a:pt x="16153" y="11456"/>
                </a:cubicBezTo>
                <a:cubicBezTo>
                  <a:pt x="16282" y="11112"/>
                  <a:pt x="16411" y="10767"/>
                  <a:pt x="16541" y="10423"/>
                </a:cubicBezTo>
                <a:cubicBezTo>
                  <a:pt x="16670" y="10035"/>
                  <a:pt x="16885" y="9647"/>
                  <a:pt x="16454" y="9303"/>
                </a:cubicBezTo>
                <a:cubicBezTo>
                  <a:pt x="16411" y="9389"/>
                  <a:pt x="16368" y="9432"/>
                  <a:pt x="16325" y="9518"/>
                </a:cubicBezTo>
                <a:lnTo>
                  <a:pt x="16239" y="9432"/>
                </a:lnTo>
                <a:cubicBezTo>
                  <a:pt x="16282" y="9389"/>
                  <a:pt x="16368" y="9346"/>
                  <a:pt x="16411" y="9303"/>
                </a:cubicBezTo>
                <a:lnTo>
                  <a:pt x="16454" y="9303"/>
                </a:lnTo>
                <a:cubicBezTo>
                  <a:pt x="16454" y="9173"/>
                  <a:pt x="16454" y="9044"/>
                  <a:pt x="16454" y="8915"/>
                </a:cubicBezTo>
                <a:cubicBezTo>
                  <a:pt x="16627" y="8872"/>
                  <a:pt x="16756" y="8829"/>
                  <a:pt x="16971" y="8743"/>
                </a:cubicBezTo>
                <a:cubicBezTo>
                  <a:pt x="16842" y="8269"/>
                  <a:pt x="16670" y="7838"/>
                  <a:pt x="16541" y="7364"/>
                </a:cubicBezTo>
                <a:cubicBezTo>
                  <a:pt x="16627" y="7149"/>
                  <a:pt x="16756" y="6891"/>
                  <a:pt x="16885" y="6675"/>
                </a:cubicBezTo>
                <a:cubicBezTo>
                  <a:pt x="16713" y="6287"/>
                  <a:pt x="16541" y="5986"/>
                  <a:pt x="16411" y="5728"/>
                </a:cubicBezTo>
                <a:cubicBezTo>
                  <a:pt x="16497" y="5598"/>
                  <a:pt x="16584" y="5512"/>
                  <a:pt x="16627" y="5469"/>
                </a:cubicBezTo>
                <a:cubicBezTo>
                  <a:pt x="16497" y="5211"/>
                  <a:pt x="16368" y="4995"/>
                  <a:pt x="16239" y="4780"/>
                </a:cubicBezTo>
                <a:cubicBezTo>
                  <a:pt x="16799" y="4263"/>
                  <a:pt x="15981" y="3875"/>
                  <a:pt x="16239" y="3445"/>
                </a:cubicBezTo>
                <a:cubicBezTo>
                  <a:pt x="15894" y="3315"/>
                  <a:pt x="15593" y="3186"/>
                  <a:pt x="15291" y="3057"/>
                </a:cubicBezTo>
                <a:cubicBezTo>
                  <a:pt x="15464" y="2971"/>
                  <a:pt x="15636" y="2885"/>
                  <a:pt x="15808" y="2799"/>
                </a:cubicBezTo>
                <a:cubicBezTo>
                  <a:pt x="15550" y="2626"/>
                  <a:pt x="15334" y="2411"/>
                  <a:pt x="15119" y="2282"/>
                </a:cubicBezTo>
                <a:cubicBezTo>
                  <a:pt x="15076" y="2325"/>
                  <a:pt x="15033" y="2411"/>
                  <a:pt x="14990" y="2454"/>
                </a:cubicBezTo>
                <a:cubicBezTo>
                  <a:pt x="14947" y="2454"/>
                  <a:pt x="14947" y="2411"/>
                  <a:pt x="14904" y="2411"/>
                </a:cubicBezTo>
                <a:cubicBezTo>
                  <a:pt x="14990" y="2325"/>
                  <a:pt x="15033" y="2282"/>
                  <a:pt x="15076" y="2239"/>
                </a:cubicBezTo>
                <a:cubicBezTo>
                  <a:pt x="15078" y="2239"/>
                  <a:pt x="15080" y="2239"/>
                  <a:pt x="15083" y="2239"/>
                </a:cubicBezTo>
                <a:lnTo>
                  <a:pt x="15083" y="2239"/>
                </a:lnTo>
                <a:cubicBezTo>
                  <a:pt x="14358" y="1400"/>
                  <a:pt x="13510" y="809"/>
                  <a:pt x="12621" y="300"/>
                </a:cubicBezTo>
                <a:cubicBezTo>
                  <a:pt x="12535" y="293"/>
                  <a:pt x="12447" y="291"/>
                  <a:pt x="12360" y="291"/>
                </a:cubicBezTo>
                <a:cubicBezTo>
                  <a:pt x="12185" y="291"/>
                  <a:pt x="12011" y="300"/>
                  <a:pt x="11846" y="300"/>
                </a:cubicBezTo>
                <a:cubicBezTo>
                  <a:pt x="11598" y="300"/>
                  <a:pt x="11372" y="279"/>
                  <a:pt x="11199" y="171"/>
                </a:cubicBezTo>
                <a:cubicBezTo>
                  <a:pt x="11105" y="98"/>
                  <a:pt x="11013" y="73"/>
                  <a:pt x="10923" y="73"/>
                </a:cubicBezTo>
                <a:cubicBezTo>
                  <a:pt x="10732" y="73"/>
                  <a:pt x="10547" y="183"/>
                  <a:pt x="10356" y="183"/>
                </a:cubicBezTo>
                <a:cubicBezTo>
                  <a:pt x="10266" y="183"/>
                  <a:pt x="10174" y="158"/>
                  <a:pt x="10080" y="85"/>
                </a:cubicBezTo>
                <a:cubicBezTo>
                  <a:pt x="10007" y="23"/>
                  <a:pt x="9925" y="1"/>
                  <a:pt x="9836" y="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048594" name="Google Shape;1089;p53"/>
          <p:cNvSpPr txBox="1"/>
          <p:nvPr/>
        </p:nvSpPr>
        <p:spPr>
          <a:xfrm>
            <a:off x="5550173" y="1205093"/>
            <a:ext cx="682666" cy="562554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lvl="0"/>
            <a:r>
              <a:rPr b="1" dirty="0" sz="1500" lang="en">
                <a:latin typeface="Sanchez"/>
                <a:ea typeface="Sanchez"/>
                <a:cs typeface="Sanchez"/>
                <a:sym typeface="Sanchez"/>
              </a:rPr>
              <a:t>Título </a:t>
            </a:r>
          </a:p>
          <a:p>
            <a:pPr algn="ctr" lvl="0"/>
            <a:r>
              <a:rPr b="1" dirty="0" sz="1500" lang="en">
                <a:latin typeface="Sanchez"/>
                <a:ea typeface="Sanchez"/>
                <a:cs typeface="Sanchez"/>
                <a:sym typeface="Sanchez"/>
              </a:rPr>
              <a:t>largo</a:t>
            </a:r>
            <a:endParaRPr b="1" dirty="0" sz="1500">
              <a:latin typeface="Sanchez"/>
              <a:ea typeface="Sanchez"/>
              <a:cs typeface="Sanchez"/>
              <a:sym typeface="Sanchez"/>
            </a:endParaRPr>
          </a:p>
        </p:txBody>
      </p:sp>
      <p:sp>
        <p:nvSpPr>
          <p:cNvPr id="1048595" name="Google Shape;1073;p53"/>
          <p:cNvSpPr/>
          <p:nvPr/>
        </p:nvSpPr>
        <p:spPr>
          <a:xfrm>
            <a:off x="1948008" y="3735547"/>
            <a:ext cx="1754788" cy="6033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lvl="0"/>
            <a:r>
              <a:rPr sz="1500" lang="es-419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</a:rPr>
              <a:t>Aplicación</a:t>
            </a:r>
            <a:r>
              <a:rPr sz="1500" lang="en">
                <a:solidFill>
                  <a:schemeClr val="dk1"/>
                </a:solidFill>
                <a:latin typeface="Arial Narrow" panose="020B0606020202030204" pitchFamily="34" charset="0"/>
                <a:ea typeface="Public Sans"/>
                <a:cs typeface="Public Sans"/>
                <a:sym typeface="Public Sans"/>
              </a:rPr>
              <a:t> de un Sistema  de </a:t>
            </a:r>
            <a:r>
              <a:rPr sz="1500" lang="es-419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  <a:ea typeface="Public Sans"/>
              </a:rPr>
              <a:t>G</a:t>
            </a:r>
            <a:r>
              <a:rPr sz="1500" lang="es-419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</a:rPr>
              <a:t>estión</a:t>
            </a:r>
            <a:r>
              <a:rPr sz="1500" lang="en">
                <a:solidFill>
                  <a:schemeClr val="dk1"/>
                </a:solidFill>
                <a:latin typeface="Arial Narrow" panose="020B0606020202030204" pitchFamily="34" charset="0"/>
                <a:ea typeface="Public Sans"/>
                <a:cs typeface="Public Sans"/>
                <a:sym typeface="Public Sans"/>
              </a:rPr>
              <a:t> </a:t>
            </a:r>
          </a:p>
          <a:p>
            <a:pPr algn="ctr" lvl="0"/>
            <a:r>
              <a:rPr sz="1500" lang="en">
                <a:solidFill>
                  <a:schemeClr val="dk1"/>
                </a:solidFill>
                <a:latin typeface="Arial Narrow" panose="020B0606020202030204" pitchFamily="34" charset="0"/>
                <a:ea typeface="Public Sans"/>
                <a:cs typeface="Public Sans"/>
                <a:sym typeface="Public Sans"/>
              </a:rPr>
              <a:t>para una Veterinaria.</a:t>
            </a:r>
            <a:endParaRPr sz="1500">
              <a:solidFill>
                <a:schemeClr val="dk1"/>
              </a:solidFill>
              <a:latin typeface="Arial Narrow" panose="020B0606020202030204" pitchFamily="34" charset="0"/>
              <a:ea typeface="Public Sans"/>
              <a:cs typeface="Public Sans"/>
              <a:sym typeface="Public Sans"/>
            </a:endParaRPr>
          </a:p>
        </p:txBody>
      </p:sp>
      <p:sp>
        <p:nvSpPr>
          <p:cNvPr id="1048596" name="Google Shape;1073;p53"/>
          <p:cNvSpPr/>
          <p:nvPr/>
        </p:nvSpPr>
        <p:spPr>
          <a:xfrm>
            <a:off x="6278850" y="3647317"/>
            <a:ext cx="1493404" cy="737892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500" lang="en">
                <a:solidFill>
                  <a:schemeClr val="dk1"/>
                </a:solidFill>
                <a:latin typeface="Arial Narrow" panose="020B0606020202030204" pitchFamily="34" charset="0"/>
                <a:ea typeface="Public Sans"/>
                <a:cs typeface="Public Sans"/>
                <a:sym typeface="Public Sans"/>
              </a:rPr>
              <a:t>Sistema Informatico para Consultas.</a:t>
            </a:r>
            <a:endParaRPr sz="1500">
              <a:solidFill>
                <a:schemeClr val="dk1"/>
              </a:solidFill>
              <a:latin typeface="Arial Narrow" panose="020B0606020202030204" pitchFamily="34" charset="0"/>
              <a:ea typeface="Public Sans"/>
              <a:cs typeface="Public Sans"/>
              <a:sym typeface="Public Sans"/>
            </a:endParaRPr>
          </a:p>
        </p:txBody>
      </p:sp>
      <p:sp>
        <p:nvSpPr>
          <p:cNvPr id="1048597" name="Rectángulo 4"/>
          <p:cNvSpPr/>
          <p:nvPr/>
        </p:nvSpPr>
        <p:spPr>
          <a:xfrm rot="2547986">
            <a:off x="3987189" y="2097760"/>
            <a:ext cx="1390562" cy="1348946"/>
          </a:xfrm>
          <a:prstGeom prst="rect"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s-EC"/>
          </a:p>
        </p:txBody>
      </p:sp>
      <p:pic>
        <p:nvPicPr>
          <p:cNvPr id="2097154" name="Imagen 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910194" y="2020486"/>
            <a:ext cx="1622845" cy="1526575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3145728" name="Conector recto 10"/>
          <p:cNvCxnSpPr>
            <a:cxnSpLocks/>
          </p:cNvCxnSpPr>
          <p:nvPr/>
        </p:nvCxnSpPr>
        <p:spPr>
          <a:xfrm flipH="1">
            <a:off x="1190468" y="2801540"/>
            <a:ext cx="2395067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Conector recto 32"/>
          <p:cNvCxnSpPr>
            <a:cxnSpLocks/>
          </p:cNvCxnSpPr>
          <p:nvPr/>
        </p:nvCxnSpPr>
        <p:spPr>
          <a:xfrm flipH="1">
            <a:off x="5814384" y="2763021"/>
            <a:ext cx="2395067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Conector recto 12"/>
          <p:cNvCxnSpPr>
            <a:cxnSpLocks/>
          </p:cNvCxnSpPr>
          <p:nvPr/>
        </p:nvCxnSpPr>
        <p:spPr>
          <a:xfrm flipV="1">
            <a:off x="4614997" y="1020940"/>
            <a:ext cx="0" cy="701899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Conector recto 34"/>
          <p:cNvCxnSpPr>
            <a:cxnSpLocks/>
          </p:cNvCxnSpPr>
          <p:nvPr/>
        </p:nvCxnSpPr>
        <p:spPr>
          <a:xfrm flipV="1">
            <a:off x="4737252" y="3804377"/>
            <a:ext cx="0" cy="701899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8" name="CuadroTexto 1"/>
          <p:cNvSpPr txBox="1"/>
          <p:nvPr/>
        </p:nvSpPr>
        <p:spPr>
          <a:xfrm>
            <a:off x="584791" y="1058412"/>
            <a:ext cx="3342287" cy="188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300" lang="es-EC">
                <a:latin typeface="Sanchez" panose="020B0604020202020204" charset="0"/>
                <a:cs typeface="Sanchez" panose="020B0604020202020204" charset="0"/>
              </a:rPr>
              <a:t>Integrantes</a:t>
            </a:r>
            <a:r>
              <a:rPr dirty="0" sz="1300" lang="es-EC"/>
              <a:t>:</a:t>
            </a:r>
          </a:p>
          <a:p>
            <a:pPr algn="just" indent="450215" marL="228600"/>
            <a:r>
              <a:rPr dirty="0" sz="1300" lang="es-EC">
                <a:latin typeface="Arial Narrow" panose="020B0606020202030204" pitchFamily="34" charset="0"/>
              </a:rPr>
              <a:t>Macías Saldarriaga </a:t>
            </a:r>
            <a:r>
              <a:rPr dirty="0" sz="1300" lang="es-EC" err="1">
                <a:latin typeface="Arial Narrow" panose="020B0606020202030204" pitchFamily="34" charset="0"/>
              </a:rPr>
              <a:t>Jeckye</a:t>
            </a:r>
            <a:r>
              <a:rPr dirty="0" sz="1300" lang="es-EC">
                <a:latin typeface="Arial Narrow" panose="020B0606020202030204" pitchFamily="34" charset="0"/>
              </a:rPr>
              <a:t> </a:t>
            </a:r>
            <a:r>
              <a:rPr dirty="0" sz="1300" lang="es-EC" err="1">
                <a:latin typeface="Arial Narrow" panose="020B0606020202030204" pitchFamily="34" charset="0"/>
              </a:rPr>
              <a:t>Ayme</a:t>
            </a:r>
            <a:endParaRPr dirty="0" sz="1300" lang="es-EC">
              <a:latin typeface="Arial Narrow" panose="020B0606020202030204" pitchFamily="34" charset="0"/>
            </a:endParaRPr>
          </a:p>
          <a:p>
            <a:pPr algn="just" indent="450215" marL="228600"/>
            <a:r>
              <a:rPr dirty="0" sz="1300" lang="es-EC">
                <a:latin typeface="Arial Narrow" panose="020B0606020202030204" pitchFamily="34" charset="0"/>
              </a:rPr>
              <a:t>Marcillo Villafuerte Solange Virginia</a:t>
            </a:r>
          </a:p>
          <a:p>
            <a:pPr algn="just" indent="450215" marL="228600"/>
            <a:r>
              <a:rPr dirty="0" sz="1300" lang="es-EC">
                <a:latin typeface="Arial Narrow" panose="020B0606020202030204" pitchFamily="34" charset="0"/>
              </a:rPr>
              <a:t>Mendoza Borrero Gaby Marcela</a:t>
            </a:r>
          </a:p>
          <a:p>
            <a:pPr algn="just" indent="450215" marL="228600"/>
            <a:r>
              <a:rPr dirty="0" sz="1300" lang="es-EC">
                <a:latin typeface="Arial Narrow" panose="020B0606020202030204" pitchFamily="34" charset="0"/>
              </a:rPr>
              <a:t>Mendoza Macias Danny Javier</a:t>
            </a:r>
          </a:p>
          <a:p>
            <a:pPr algn="just" indent="450215" marL="228600"/>
            <a:r>
              <a:rPr dirty="0" sz="1300" lang="es-EC">
                <a:latin typeface="Arial Narrow" panose="020B0606020202030204" pitchFamily="34" charset="0"/>
              </a:rPr>
              <a:t>Menéndez Mendoza Luis Armando</a:t>
            </a:r>
          </a:p>
          <a:p>
            <a:pPr algn="just" indent="450215" marL="228600"/>
            <a:r>
              <a:rPr dirty="0" sz="1300" lang="es-EC">
                <a:latin typeface="Arial Narrow" panose="020B0606020202030204" pitchFamily="34" charset="0"/>
              </a:rPr>
              <a:t>Mero Antón Michael Joel</a:t>
            </a:r>
          </a:p>
          <a:p>
            <a:endParaRPr dirty="0" lang="es-EC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ángulo 40"/>
          <p:cNvSpPr/>
          <p:nvPr/>
        </p:nvSpPr>
        <p:spPr>
          <a:xfrm>
            <a:off x="-4699" y="109596"/>
            <a:ext cx="9144000" cy="534647"/>
          </a:xfrm>
          <a:prstGeom prst="rect"/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s-EC"/>
          </a:p>
        </p:txBody>
      </p:sp>
      <p:pic>
        <p:nvPicPr>
          <p:cNvPr id="2097155" name="Imagen 41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17" y="87100"/>
            <a:ext cx="1729240" cy="647857"/>
          </a:xfrm>
          <a:prstGeom prst="rect"/>
        </p:spPr>
      </p:pic>
      <p:sp>
        <p:nvSpPr>
          <p:cNvPr id="1048606" name="Google Shape;622;p28"/>
          <p:cNvSpPr txBox="1"/>
          <p:nvPr/>
        </p:nvSpPr>
        <p:spPr>
          <a:xfrm>
            <a:off x="1723883" y="167742"/>
            <a:ext cx="3588266" cy="469382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Gr0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5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-Informe Final-</a:t>
            </a:r>
            <a:r>
              <a:rPr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Documento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sz="900" lang="es-419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académico-parcial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1-5B-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202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0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2</a:t>
            </a:r>
            <a:endParaRPr sz="2800"/>
          </a:p>
          <a:p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10 de </a:t>
            </a:r>
            <a:r>
              <a:rPr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enero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de 2021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. 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endParaRPr altLang="en-US" lang="zh-CN"/>
          </a:p>
        </p:txBody>
      </p:sp>
      <p:pic>
        <p:nvPicPr>
          <p:cNvPr id="2097156" name="Imagen 43" descr="Resultado de imagen para facci uleam">
            <a:hlinkClick r:id="rId2"/>
          </p:cNvPr>
          <p:cNvPicPr>
            <a:picLocks/>
          </p:cNvPicPr>
          <p:nvPr/>
        </p:nvPicPr>
        <p:blipFill>
          <a:blip xmlns:r="http://schemas.openxmlformats.org/officeDocument/2006/relationships" r:embed="rId3"/>
          <a:srcRect r="8501"/>
          <a:stretch>
            <a:fillRect/>
          </a:stretch>
        </p:blipFill>
        <p:spPr bwMode="auto">
          <a:xfrm>
            <a:off x="8224039" y="176121"/>
            <a:ext cx="918966" cy="207815"/>
          </a:xfrm>
          <a:prstGeom prst="rect"/>
          <a:noFill/>
        </p:spPr>
      </p:pic>
      <p:sp>
        <p:nvSpPr>
          <p:cNvPr id="1048607" name="Google Shape;622;p28"/>
          <p:cNvSpPr txBox="1"/>
          <p:nvPr/>
        </p:nvSpPr>
        <p:spPr>
          <a:xfrm>
            <a:off x="5239498" y="12193"/>
            <a:ext cx="3061568" cy="624931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Título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corto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</a:t>
            </a:r>
            <a:r>
              <a:rPr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App:Sistemas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Gestion, </a:t>
            </a:r>
            <a:r>
              <a:rPr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Veterinaria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Mastin</a:t>
            </a:r>
            <a:endParaRPr dirty="0" sz="900" lang="en-US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  <a:p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Autores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Macias-</a:t>
            </a:r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Marcillo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-Mendoza-Mendoza Menendez-Mero</a:t>
            </a:r>
            <a:endParaRPr dirty="0" sz="900" lang="en-US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048608" name="Rectángulo 45"/>
          <p:cNvSpPr/>
          <p:nvPr/>
        </p:nvSpPr>
        <p:spPr>
          <a:xfrm>
            <a:off x="679868" y="1154700"/>
            <a:ext cx="7815206" cy="3271127"/>
          </a:xfrm>
          <a:prstGeom prst="rect"/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s-EC"/>
          </a:p>
        </p:txBody>
      </p:sp>
      <p:sp>
        <p:nvSpPr>
          <p:cNvPr id="1048609" name="Google Shape;490;p29"/>
          <p:cNvSpPr/>
          <p:nvPr/>
        </p:nvSpPr>
        <p:spPr>
          <a:xfrm>
            <a:off x="847664" y="1612709"/>
            <a:ext cx="465491" cy="402901"/>
          </a:xfrm>
          <a:custGeom>
            <a:avLst/>
            <a:ahLst/>
            <a:rect l="l" t="t" r="r" b="b"/>
            <a:pathLst>
              <a:path w="16972" h="15850" extrusionOk="0">
                <a:moveTo>
                  <a:pt x="12406" y="731"/>
                </a:moveTo>
                <a:lnTo>
                  <a:pt x="12406" y="946"/>
                </a:lnTo>
                <a:lnTo>
                  <a:pt x="12319" y="946"/>
                </a:lnTo>
                <a:lnTo>
                  <a:pt x="12319" y="731"/>
                </a:lnTo>
                <a:close/>
                <a:moveTo>
                  <a:pt x="15083" y="2239"/>
                </a:moveTo>
                <a:cubicBezTo>
                  <a:pt x="15095" y="2253"/>
                  <a:pt x="15107" y="2267"/>
                  <a:pt x="15119" y="2282"/>
                </a:cubicBezTo>
                <a:cubicBezTo>
                  <a:pt x="15119" y="2282"/>
                  <a:pt x="15119" y="2243"/>
                  <a:pt x="15083" y="2239"/>
                </a:cubicBezTo>
                <a:close/>
                <a:moveTo>
                  <a:pt x="15938" y="4048"/>
                </a:moveTo>
                <a:cubicBezTo>
                  <a:pt x="15938" y="4177"/>
                  <a:pt x="15981" y="4306"/>
                  <a:pt x="16024" y="4392"/>
                </a:cubicBezTo>
                <a:cubicBezTo>
                  <a:pt x="15938" y="4435"/>
                  <a:pt x="15894" y="4435"/>
                  <a:pt x="15808" y="4435"/>
                </a:cubicBezTo>
                <a:lnTo>
                  <a:pt x="15808" y="4048"/>
                </a:lnTo>
                <a:close/>
                <a:moveTo>
                  <a:pt x="15722" y="6891"/>
                </a:moveTo>
                <a:lnTo>
                  <a:pt x="15722" y="7106"/>
                </a:lnTo>
                <a:lnTo>
                  <a:pt x="15636" y="7106"/>
                </a:lnTo>
                <a:lnTo>
                  <a:pt x="15636" y="6891"/>
                </a:lnTo>
                <a:close/>
                <a:moveTo>
                  <a:pt x="16454" y="7838"/>
                </a:moveTo>
                <a:lnTo>
                  <a:pt x="16454" y="7924"/>
                </a:lnTo>
                <a:lnTo>
                  <a:pt x="16239" y="7924"/>
                </a:lnTo>
                <a:lnTo>
                  <a:pt x="16239" y="7838"/>
                </a:lnTo>
                <a:close/>
                <a:moveTo>
                  <a:pt x="14904" y="12447"/>
                </a:moveTo>
                <a:lnTo>
                  <a:pt x="14904" y="12533"/>
                </a:lnTo>
                <a:lnTo>
                  <a:pt x="14688" y="12533"/>
                </a:lnTo>
                <a:lnTo>
                  <a:pt x="14688" y="12447"/>
                </a:lnTo>
                <a:close/>
                <a:moveTo>
                  <a:pt x="9836" y="1"/>
                </a:moveTo>
                <a:cubicBezTo>
                  <a:pt x="9602" y="1"/>
                  <a:pt x="9317" y="153"/>
                  <a:pt x="9023" y="153"/>
                </a:cubicBezTo>
                <a:cubicBezTo>
                  <a:pt x="8959" y="153"/>
                  <a:pt x="8895" y="146"/>
                  <a:pt x="8830" y="128"/>
                </a:cubicBezTo>
                <a:cubicBezTo>
                  <a:pt x="8728" y="94"/>
                  <a:pt x="8620" y="81"/>
                  <a:pt x="8507" y="81"/>
                </a:cubicBezTo>
                <a:cubicBezTo>
                  <a:pt x="8193" y="81"/>
                  <a:pt x="7844" y="183"/>
                  <a:pt x="7495" y="214"/>
                </a:cubicBezTo>
                <a:cubicBezTo>
                  <a:pt x="7366" y="171"/>
                  <a:pt x="7151" y="85"/>
                  <a:pt x="7064" y="42"/>
                </a:cubicBezTo>
                <a:cubicBezTo>
                  <a:pt x="6677" y="214"/>
                  <a:pt x="6418" y="386"/>
                  <a:pt x="6160" y="473"/>
                </a:cubicBezTo>
                <a:cubicBezTo>
                  <a:pt x="5686" y="645"/>
                  <a:pt x="5212" y="731"/>
                  <a:pt x="4782" y="946"/>
                </a:cubicBezTo>
                <a:cubicBezTo>
                  <a:pt x="4179" y="1248"/>
                  <a:pt x="3533" y="1463"/>
                  <a:pt x="3231" y="2152"/>
                </a:cubicBezTo>
                <a:cubicBezTo>
                  <a:pt x="3188" y="2196"/>
                  <a:pt x="3102" y="2196"/>
                  <a:pt x="3102" y="2196"/>
                </a:cubicBezTo>
                <a:cubicBezTo>
                  <a:pt x="2973" y="2109"/>
                  <a:pt x="2843" y="2066"/>
                  <a:pt x="2714" y="1980"/>
                </a:cubicBezTo>
                <a:cubicBezTo>
                  <a:pt x="2283" y="2454"/>
                  <a:pt x="2111" y="3100"/>
                  <a:pt x="1465" y="3272"/>
                </a:cubicBezTo>
                <a:cubicBezTo>
                  <a:pt x="1379" y="3315"/>
                  <a:pt x="1293" y="3488"/>
                  <a:pt x="1250" y="3617"/>
                </a:cubicBezTo>
                <a:cubicBezTo>
                  <a:pt x="1034" y="3962"/>
                  <a:pt x="819" y="4306"/>
                  <a:pt x="647" y="4608"/>
                </a:cubicBezTo>
                <a:lnTo>
                  <a:pt x="776" y="4780"/>
                </a:lnTo>
                <a:cubicBezTo>
                  <a:pt x="259" y="5469"/>
                  <a:pt x="1" y="6287"/>
                  <a:pt x="130" y="7149"/>
                </a:cubicBezTo>
                <a:cubicBezTo>
                  <a:pt x="173" y="7278"/>
                  <a:pt x="345" y="7407"/>
                  <a:pt x="302" y="7494"/>
                </a:cubicBezTo>
                <a:cubicBezTo>
                  <a:pt x="87" y="8010"/>
                  <a:pt x="173" y="8441"/>
                  <a:pt x="302" y="9001"/>
                </a:cubicBezTo>
                <a:cubicBezTo>
                  <a:pt x="431" y="9475"/>
                  <a:pt x="604" y="9992"/>
                  <a:pt x="819" y="10423"/>
                </a:cubicBezTo>
                <a:cubicBezTo>
                  <a:pt x="991" y="10853"/>
                  <a:pt x="1250" y="11198"/>
                  <a:pt x="1508" y="11585"/>
                </a:cubicBezTo>
                <a:cubicBezTo>
                  <a:pt x="1379" y="11672"/>
                  <a:pt x="1336" y="11758"/>
                  <a:pt x="1250" y="11844"/>
                </a:cubicBezTo>
                <a:cubicBezTo>
                  <a:pt x="1250" y="11844"/>
                  <a:pt x="1293" y="11887"/>
                  <a:pt x="1336" y="11930"/>
                </a:cubicBezTo>
                <a:cubicBezTo>
                  <a:pt x="1422" y="11930"/>
                  <a:pt x="1508" y="11973"/>
                  <a:pt x="1637" y="12016"/>
                </a:cubicBezTo>
                <a:cubicBezTo>
                  <a:pt x="2154" y="13739"/>
                  <a:pt x="3748" y="14299"/>
                  <a:pt x="4997" y="15290"/>
                </a:cubicBezTo>
                <a:cubicBezTo>
                  <a:pt x="5169" y="15204"/>
                  <a:pt x="5255" y="15117"/>
                  <a:pt x="5385" y="15031"/>
                </a:cubicBezTo>
                <a:cubicBezTo>
                  <a:pt x="5514" y="15204"/>
                  <a:pt x="5643" y="15333"/>
                  <a:pt x="5729" y="15462"/>
                </a:cubicBezTo>
                <a:cubicBezTo>
                  <a:pt x="5820" y="15413"/>
                  <a:pt x="5912" y="15395"/>
                  <a:pt x="6004" y="15395"/>
                </a:cubicBezTo>
                <a:cubicBezTo>
                  <a:pt x="6248" y="15395"/>
                  <a:pt x="6493" y="15521"/>
                  <a:pt x="6711" y="15521"/>
                </a:cubicBezTo>
                <a:cubicBezTo>
                  <a:pt x="6841" y="15521"/>
                  <a:pt x="6960" y="15476"/>
                  <a:pt x="7064" y="15333"/>
                </a:cubicBezTo>
                <a:cubicBezTo>
                  <a:pt x="7624" y="15505"/>
                  <a:pt x="8141" y="15677"/>
                  <a:pt x="8658" y="15850"/>
                </a:cubicBezTo>
                <a:cubicBezTo>
                  <a:pt x="8744" y="15807"/>
                  <a:pt x="8874" y="15764"/>
                  <a:pt x="8960" y="15677"/>
                </a:cubicBezTo>
                <a:cubicBezTo>
                  <a:pt x="9132" y="15634"/>
                  <a:pt x="9261" y="15548"/>
                  <a:pt x="9390" y="15462"/>
                </a:cubicBezTo>
                <a:cubicBezTo>
                  <a:pt x="9508" y="15535"/>
                  <a:pt x="9565" y="15574"/>
                  <a:pt x="9663" y="15574"/>
                </a:cubicBezTo>
                <a:cubicBezTo>
                  <a:pt x="9852" y="15574"/>
                  <a:pt x="10194" y="15430"/>
                  <a:pt x="11415" y="15117"/>
                </a:cubicBezTo>
                <a:cubicBezTo>
                  <a:pt x="12147" y="14988"/>
                  <a:pt x="12707" y="14514"/>
                  <a:pt x="13569" y="14256"/>
                </a:cubicBezTo>
                <a:cubicBezTo>
                  <a:pt x="13784" y="14041"/>
                  <a:pt x="14085" y="13696"/>
                  <a:pt x="14387" y="13351"/>
                </a:cubicBezTo>
                <a:lnTo>
                  <a:pt x="14559" y="13481"/>
                </a:lnTo>
                <a:cubicBezTo>
                  <a:pt x="14775" y="13222"/>
                  <a:pt x="15119" y="13093"/>
                  <a:pt x="15119" y="12662"/>
                </a:cubicBezTo>
                <a:cubicBezTo>
                  <a:pt x="15119" y="12533"/>
                  <a:pt x="15248" y="12318"/>
                  <a:pt x="15378" y="12232"/>
                </a:cubicBezTo>
                <a:cubicBezTo>
                  <a:pt x="15722" y="12059"/>
                  <a:pt x="15679" y="11499"/>
                  <a:pt x="16153" y="11456"/>
                </a:cubicBezTo>
                <a:cubicBezTo>
                  <a:pt x="16282" y="11112"/>
                  <a:pt x="16411" y="10767"/>
                  <a:pt x="16541" y="10423"/>
                </a:cubicBezTo>
                <a:cubicBezTo>
                  <a:pt x="16670" y="10035"/>
                  <a:pt x="16885" y="9647"/>
                  <a:pt x="16454" y="9303"/>
                </a:cubicBezTo>
                <a:cubicBezTo>
                  <a:pt x="16411" y="9389"/>
                  <a:pt x="16368" y="9432"/>
                  <a:pt x="16325" y="9518"/>
                </a:cubicBezTo>
                <a:lnTo>
                  <a:pt x="16239" y="9432"/>
                </a:lnTo>
                <a:cubicBezTo>
                  <a:pt x="16282" y="9389"/>
                  <a:pt x="16368" y="9346"/>
                  <a:pt x="16411" y="9303"/>
                </a:cubicBezTo>
                <a:lnTo>
                  <a:pt x="16454" y="9303"/>
                </a:lnTo>
                <a:cubicBezTo>
                  <a:pt x="16454" y="9173"/>
                  <a:pt x="16454" y="9044"/>
                  <a:pt x="16454" y="8915"/>
                </a:cubicBezTo>
                <a:cubicBezTo>
                  <a:pt x="16627" y="8872"/>
                  <a:pt x="16756" y="8829"/>
                  <a:pt x="16971" y="8743"/>
                </a:cubicBezTo>
                <a:cubicBezTo>
                  <a:pt x="16842" y="8269"/>
                  <a:pt x="16670" y="7838"/>
                  <a:pt x="16541" y="7364"/>
                </a:cubicBezTo>
                <a:cubicBezTo>
                  <a:pt x="16627" y="7149"/>
                  <a:pt x="16756" y="6891"/>
                  <a:pt x="16885" y="6675"/>
                </a:cubicBezTo>
                <a:cubicBezTo>
                  <a:pt x="16713" y="6287"/>
                  <a:pt x="16541" y="5986"/>
                  <a:pt x="16411" y="5728"/>
                </a:cubicBezTo>
                <a:cubicBezTo>
                  <a:pt x="16497" y="5598"/>
                  <a:pt x="16584" y="5512"/>
                  <a:pt x="16627" y="5469"/>
                </a:cubicBezTo>
                <a:cubicBezTo>
                  <a:pt x="16497" y="5211"/>
                  <a:pt x="16368" y="4995"/>
                  <a:pt x="16239" y="4780"/>
                </a:cubicBezTo>
                <a:cubicBezTo>
                  <a:pt x="16799" y="4263"/>
                  <a:pt x="15981" y="3875"/>
                  <a:pt x="16239" y="3445"/>
                </a:cubicBezTo>
                <a:cubicBezTo>
                  <a:pt x="15894" y="3315"/>
                  <a:pt x="15593" y="3186"/>
                  <a:pt x="15291" y="3057"/>
                </a:cubicBezTo>
                <a:cubicBezTo>
                  <a:pt x="15464" y="2971"/>
                  <a:pt x="15636" y="2885"/>
                  <a:pt x="15808" y="2799"/>
                </a:cubicBezTo>
                <a:cubicBezTo>
                  <a:pt x="15550" y="2626"/>
                  <a:pt x="15334" y="2411"/>
                  <a:pt x="15119" y="2282"/>
                </a:cubicBezTo>
                <a:cubicBezTo>
                  <a:pt x="15076" y="2325"/>
                  <a:pt x="15033" y="2411"/>
                  <a:pt x="14990" y="2454"/>
                </a:cubicBezTo>
                <a:cubicBezTo>
                  <a:pt x="14947" y="2454"/>
                  <a:pt x="14947" y="2411"/>
                  <a:pt x="14904" y="2411"/>
                </a:cubicBezTo>
                <a:cubicBezTo>
                  <a:pt x="14990" y="2325"/>
                  <a:pt x="15033" y="2282"/>
                  <a:pt x="15076" y="2239"/>
                </a:cubicBezTo>
                <a:cubicBezTo>
                  <a:pt x="15078" y="2239"/>
                  <a:pt x="15080" y="2239"/>
                  <a:pt x="15083" y="2239"/>
                </a:cubicBezTo>
                <a:lnTo>
                  <a:pt x="15083" y="2239"/>
                </a:lnTo>
                <a:cubicBezTo>
                  <a:pt x="14358" y="1400"/>
                  <a:pt x="13510" y="809"/>
                  <a:pt x="12621" y="300"/>
                </a:cubicBezTo>
                <a:cubicBezTo>
                  <a:pt x="12535" y="293"/>
                  <a:pt x="12447" y="291"/>
                  <a:pt x="12360" y="291"/>
                </a:cubicBezTo>
                <a:cubicBezTo>
                  <a:pt x="12185" y="291"/>
                  <a:pt x="12011" y="300"/>
                  <a:pt x="11846" y="300"/>
                </a:cubicBezTo>
                <a:cubicBezTo>
                  <a:pt x="11598" y="300"/>
                  <a:pt x="11372" y="279"/>
                  <a:pt x="11199" y="171"/>
                </a:cubicBezTo>
                <a:cubicBezTo>
                  <a:pt x="11105" y="98"/>
                  <a:pt x="11013" y="73"/>
                  <a:pt x="10923" y="73"/>
                </a:cubicBezTo>
                <a:cubicBezTo>
                  <a:pt x="10732" y="73"/>
                  <a:pt x="10547" y="183"/>
                  <a:pt x="10356" y="183"/>
                </a:cubicBezTo>
                <a:cubicBezTo>
                  <a:pt x="10266" y="183"/>
                  <a:pt x="10174" y="158"/>
                  <a:pt x="10080" y="85"/>
                </a:cubicBezTo>
                <a:cubicBezTo>
                  <a:pt x="10007" y="23"/>
                  <a:pt x="9925" y="1"/>
                  <a:pt x="9836" y="1"/>
                </a:cubicBezTo>
                <a:close/>
              </a:path>
            </a:pathLst>
          </a:custGeom>
          <a:solidFill>
            <a:srgbClr val="D46AA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0" name="Google Shape;493;p29"/>
          <p:cNvSpPr txBox="1"/>
          <p:nvPr/>
        </p:nvSpPr>
        <p:spPr>
          <a:xfrm>
            <a:off x="841639" y="1634039"/>
            <a:ext cx="465491" cy="352465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sz="2000" lang="en"/>
              <a:t>1</a:t>
            </a:r>
          </a:p>
        </p:txBody>
      </p:sp>
      <p:sp>
        <p:nvSpPr>
          <p:cNvPr id="1048611" name="Google Shape;489;p29"/>
          <p:cNvSpPr/>
          <p:nvPr/>
        </p:nvSpPr>
        <p:spPr>
          <a:xfrm>
            <a:off x="841641" y="2223797"/>
            <a:ext cx="465491" cy="402901"/>
          </a:xfrm>
          <a:custGeom>
            <a:avLst/>
            <a:ahLst/>
            <a:rect l="l" t="t" r="r" b="b"/>
            <a:pathLst>
              <a:path w="16972" h="15850" extrusionOk="0">
                <a:moveTo>
                  <a:pt x="12406" y="731"/>
                </a:moveTo>
                <a:lnTo>
                  <a:pt x="12406" y="946"/>
                </a:lnTo>
                <a:lnTo>
                  <a:pt x="12319" y="946"/>
                </a:lnTo>
                <a:lnTo>
                  <a:pt x="12319" y="731"/>
                </a:lnTo>
                <a:close/>
                <a:moveTo>
                  <a:pt x="15083" y="2239"/>
                </a:moveTo>
                <a:cubicBezTo>
                  <a:pt x="15095" y="2253"/>
                  <a:pt x="15107" y="2267"/>
                  <a:pt x="15119" y="2282"/>
                </a:cubicBezTo>
                <a:cubicBezTo>
                  <a:pt x="15119" y="2282"/>
                  <a:pt x="15119" y="2243"/>
                  <a:pt x="15083" y="2239"/>
                </a:cubicBezTo>
                <a:close/>
                <a:moveTo>
                  <a:pt x="15938" y="4048"/>
                </a:moveTo>
                <a:cubicBezTo>
                  <a:pt x="15938" y="4177"/>
                  <a:pt x="15981" y="4306"/>
                  <a:pt x="16024" y="4392"/>
                </a:cubicBezTo>
                <a:cubicBezTo>
                  <a:pt x="15938" y="4435"/>
                  <a:pt x="15894" y="4435"/>
                  <a:pt x="15808" y="4435"/>
                </a:cubicBezTo>
                <a:lnTo>
                  <a:pt x="15808" y="4048"/>
                </a:lnTo>
                <a:close/>
                <a:moveTo>
                  <a:pt x="15722" y="6891"/>
                </a:moveTo>
                <a:lnTo>
                  <a:pt x="15722" y="7106"/>
                </a:lnTo>
                <a:lnTo>
                  <a:pt x="15636" y="7106"/>
                </a:lnTo>
                <a:lnTo>
                  <a:pt x="15636" y="6891"/>
                </a:lnTo>
                <a:close/>
                <a:moveTo>
                  <a:pt x="16454" y="7838"/>
                </a:moveTo>
                <a:lnTo>
                  <a:pt x="16454" y="7924"/>
                </a:lnTo>
                <a:lnTo>
                  <a:pt x="16239" y="7924"/>
                </a:lnTo>
                <a:lnTo>
                  <a:pt x="16239" y="7838"/>
                </a:lnTo>
                <a:close/>
                <a:moveTo>
                  <a:pt x="14904" y="12447"/>
                </a:moveTo>
                <a:lnTo>
                  <a:pt x="14904" y="12533"/>
                </a:lnTo>
                <a:lnTo>
                  <a:pt x="14688" y="12533"/>
                </a:lnTo>
                <a:lnTo>
                  <a:pt x="14688" y="12447"/>
                </a:lnTo>
                <a:close/>
                <a:moveTo>
                  <a:pt x="9836" y="1"/>
                </a:moveTo>
                <a:cubicBezTo>
                  <a:pt x="9602" y="1"/>
                  <a:pt x="9317" y="153"/>
                  <a:pt x="9023" y="153"/>
                </a:cubicBezTo>
                <a:cubicBezTo>
                  <a:pt x="8959" y="153"/>
                  <a:pt x="8895" y="146"/>
                  <a:pt x="8830" y="128"/>
                </a:cubicBezTo>
                <a:cubicBezTo>
                  <a:pt x="8728" y="94"/>
                  <a:pt x="8620" y="81"/>
                  <a:pt x="8507" y="81"/>
                </a:cubicBezTo>
                <a:cubicBezTo>
                  <a:pt x="8193" y="81"/>
                  <a:pt x="7844" y="183"/>
                  <a:pt x="7495" y="214"/>
                </a:cubicBezTo>
                <a:cubicBezTo>
                  <a:pt x="7366" y="171"/>
                  <a:pt x="7151" y="85"/>
                  <a:pt x="7064" y="42"/>
                </a:cubicBezTo>
                <a:cubicBezTo>
                  <a:pt x="6677" y="214"/>
                  <a:pt x="6418" y="386"/>
                  <a:pt x="6160" y="473"/>
                </a:cubicBezTo>
                <a:cubicBezTo>
                  <a:pt x="5686" y="645"/>
                  <a:pt x="5212" y="731"/>
                  <a:pt x="4782" y="946"/>
                </a:cubicBezTo>
                <a:cubicBezTo>
                  <a:pt x="4179" y="1248"/>
                  <a:pt x="3533" y="1463"/>
                  <a:pt x="3231" y="2152"/>
                </a:cubicBezTo>
                <a:cubicBezTo>
                  <a:pt x="3188" y="2196"/>
                  <a:pt x="3102" y="2196"/>
                  <a:pt x="3102" y="2196"/>
                </a:cubicBezTo>
                <a:cubicBezTo>
                  <a:pt x="2973" y="2109"/>
                  <a:pt x="2843" y="2066"/>
                  <a:pt x="2714" y="1980"/>
                </a:cubicBezTo>
                <a:cubicBezTo>
                  <a:pt x="2283" y="2454"/>
                  <a:pt x="2111" y="3100"/>
                  <a:pt x="1465" y="3272"/>
                </a:cubicBezTo>
                <a:cubicBezTo>
                  <a:pt x="1379" y="3315"/>
                  <a:pt x="1293" y="3488"/>
                  <a:pt x="1250" y="3617"/>
                </a:cubicBezTo>
                <a:cubicBezTo>
                  <a:pt x="1034" y="3962"/>
                  <a:pt x="819" y="4306"/>
                  <a:pt x="647" y="4608"/>
                </a:cubicBezTo>
                <a:lnTo>
                  <a:pt x="776" y="4780"/>
                </a:lnTo>
                <a:cubicBezTo>
                  <a:pt x="259" y="5469"/>
                  <a:pt x="1" y="6287"/>
                  <a:pt x="130" y="7149"/>
                </a:cubicBezTo>
                <a:cubicBezTo>
                  <a:pt x="173" y="7278"/>
                  <a:pt x="345" y="7407"/>
                  <a:pt x="302" y="7494"/>
                </a:cubicBezTo>
                <a:cubicBezTo>
                  <a:pt x="87" y="8010"/>
                  <a:pt x="173" y="8441"/>
                  <a:pt x="302" y="9001"/>
                </a:cubicBezTo>
                <a:cubicBezTo>
                  <a:pt x="431" y="9475"/>
                  <a:pt x="604" y="9992"/>
                  <a:pt x="819" y="10423"/>
                </a:cubicBezTo>
                <a:cubicBezTo>
                  <a:pt x="991" y="10853"/>
                  <a:pt x="1250" y="11198"/>
                  <a:pt x="1508" y="11585"/>
                </a:cubicBezTo>
                <a:cubicBezTo>
                  <a:pt x="1379" y="11672"/>
                  <a:pt x="1336" y="11758"/>
                  <a:pt x="1250" y="11844"/>
                </a:cubicBezTo>
                <a:cubicBezTo>
                  <a:pt x="1250" y="11844"/>
                  <a:pt x="1293" y="11887"/>
                  <a:pt x="1336" y="11930"/>
                </a:cubicBezTo>
                <a:cubicBezTo>
                  <a:pt x="1422" y="11930"/>
                  <a:pt x="1508" y="11973"/>
                  <a:pt x="1637" y="12016"/>
                </a:cubicBezTo>
                <a:cubicBezTo>
                  <a:pt x="2154" y="13739"/>
                  <a:pt x="3748" y="14299"/>
                  <a:pt x="4997" y="15290"/>
                </a:cubicBezTo>
                <a:cubicBezTo>
                  <a:pt x="5169" y="15204"/>
                  <a:pt x="5255" y="15117"/>
                  <a:pt x="5385" y="15031"/>
                </a:cubicBezTo>
                <a:cubicBezTo>
                  <a:pt x="5514" y="15204"/>
                  <a:pt x="5643" y="15333"/>
                  <a:pt x="5729" y="15462"/>
                </a:cubicBezTo>
                <a:cubicBezTo>
                  <a:pt x="5820" y="15413"/>
                  <a:pt x="5912" y="15395"/>
                  <a:pt x="6004" y="15395"/>
                </a:cubicBezTo>
                <a:cubicBezTo>
                  <a:pt x="6248" y="15395"/>
                  <a:pt x="6493" y="15521"/>
                  <a:pt x="6711" y="15521"/>
                </a:cubicBezTo>
                <a:cubicBezTo>
                  <a:pt x="6841" y="15521"/>
                  <a:pt x="6960" y="15476"/>
                  <a:pt x="7064" y="15333"/>
                </a:cubicBezTo>
                <a:cubicBezTo>
                  <a:pt x="7624" y="15505"/>
                  <a:pt x="8141" y="15677"/>
                  <a:pt x="8658" y="15850"/>
                </a:cubicBezTo>
                <a:cubicBezTo>
                  <a:pt x="8744" y="15807"/>
                  <a:pt x="8874" y="15764"/>
                  <a:pt x="8960" y="15677"/>
                </a:cubicBezTo>
                <a:cubicBezTo>
                  <a:pt x="9132" y="15634"/>
                  <a:pt x="9261" y="15548"/>
                  <a:pt x="9390" y="15462"/>
                </a:cubicBezTo>
                <a:cubicBezTo>
                  <a:pt x="9508" y="15535"/>
                  <a:pt x="9565" y="15574"/>
                  <a:pt x="9663" y="15574"/>
                </a:cubicBezTo>
                <a:cubicBezTo>
                  <a:pt x="9852" y="15574"/>
                  <a:pt x="10194" y="15430"/>
                  <a:pt x="11415" y="15117"/>
                </a:cubicBezTo>
                <a:cubicBezTo>
                  <a:pt x="12147" y="14988"/>
                  <a:pt x="12707" y="14514"/>
                  <a:pt x="13569" y="14256"/>
                </a:cubicBezTo>
                <a:cubicBezTo>
                  <a:pt x="13784" y="14041"/>
                  <a:pt x="14085" y="13696"/>
                  <a:pt x="14387" y="13351"/>
                </a:cubicBezTo>
                <a:lnTo>
                  <a:pt x="14559" y="13481"/>
                </a:lnTo>
                <a:cubicBezTo>
                  <a:pt x="14775" y="13222"/>
                  <a:pt x="15119" y="13093"/>
                  <a:pt x="15119" y="12662"/>
                </a:cubicBezTo>
                <a:cubicBezTo>
                  <a:pt x="15119" y="12533"/>
                  <a:pt x="15248" y="12318"/>
                  <a:pt x="15378" y="12232"/>
                </a:cubicBezTo>
                <a:cubicBezTo>
                  <a:pt x="15722" y="12059"/>
                  <a:pt x="15679" y="11499"/>
                  <a:pt x="16153" y="11456"/>
                </a:cubicBezTo>
                <a:cubicBezTo>
                  <a:pt x="16282" y="11112"/>
                  <a:pt x="16411" y="10767"/>
                  <a:pt x="16541" y="10423"/>
                </a:cubicBezTo>
                <a:cubicBezTo>
                  <a:pt x="16670" y="10035"/>
                  <a:pt x="16885" y="9647"/>
                  <a:pt x="16454" y="9303"/>
                </a:cubicBezTo>
                <a:cubicBezTo>
                  <a:pt x="16411" y="9389"/>
                  <a:pt x="16368" y="9432"/>
                  <a:pt x="16325" y="9518"/>
                </a:cubicBezTo>
                <a:lnTo>
                  <a:pt x="16239" y="9432"/>
                </a:lnTo>
                <a:cubicBezTo>
                  <a:pt x="16282" y="9389"/>
                  <a:pt x="16368" y="9346"/>
                  <a:pt x="16411" y="9303"/>
                </a:cubicBezTo>
                <a:lnTo>
                  <a:pt x="16454" y="9303"/>
                </a:lnTo>
                <a:cubicBezTo>
                  <a:pt x="16454" y="9173"/>
                  <a:pt x="16454" y="9044"/>
                  <a:pt x="16454" y="8915"/>
                </a:cubicBezTo>
                <a:cubicBezTo>
                  <a:pt x="16627" y="8872"/>
                  <a:pt x="16756" y="8829"/>
                  <a:pt x="16971" y="8743"/>
                </a:cubicBezTo>
                <a:cubicBezTo>
                  <a:pt x="16842" y="8269"/>
                  <a:pt x="16670" y="7838"/>
                  <a:pt x="16541" y="7364"/>
                </a:cubicBezTo>
                <a:cubicBezTo>
                  <a:pt x="16627" y="7149"/>
                  <a:pt x="16756" y="6891"/>
                  <a:pt x="16885" y="6675"/>
                </a:cubicBezTo>
                <a:cubicBezTo>
                  <a:pt x="16713" y="6287"/>
                  <a:pt x="16541" y="5986"/>
                  <a:pt x="16411" y="5728"/>
                </a:cubicBezTo>
                <a:cubicBezTo>
                  <a:pt x="16497" y="5598"/>
                  <a:pt x="16584" y="5512"/>
                  <a:pt x="16627" y="5469"/>
                </a:cubicBezTo>
                <a:cubicBezTo>
                  <a:pt x="16497" y="5211"/>
                  <a:pt x="16368" y="4995"/>
                  <a:pt x="16239" y="4780"/>
                </a:cubicBezTo>
                <a:cubicBezTo>
                  <a:pt x="16799" y="4263"/>
                  <a:pt x="15981" y="3875"/>
                  <a:pt x="16239" y="3445"/>
                </a:cubicBezTo>
                <a:cubicBezTo>
                  <a:pt x="15894" y="3315"/>
                  <a:pt x="15593" y="3186"/>
                  <a:pt x="15291" y="3057"/>
                </a:cubicBezTo>
                <a:cubicBezTo>
                  <a:pt x="15464" y="2971"/>
                  <a:pt x="15636" y="2885"/>
                  <a:pt x="15808" y="2799"/>
                </a:cubicBezTo>
                <a:cubicBezTo>
                  <a:pt x="15550" y="2626"/>
                  <a:pt x="15334" y="2411"/>
                  <a:pt x="15119" y="2282"/>
                </a:cubicBezTo>
                <a:cubicBezTo>
                  <a:pt x="15076" y="2325"/>
                  <a:pt x="15033" y="2411"/>
                  <a:pt x="14990" y="2454"/>
                </a:cubicBezTo>
                <a:cubicBezTo>
                  <a:pt x="14947" y="2454"/>
                  <a:pt x="14947" y="2411"/>
                  <a:pt x="14904" y="2411"/>
                </a:cubicBezTo>
                <a:cubicBezTo>
                  <a:pt x="14990" y="2325"/>
                  <a:pt x="15033" y="2282"/>
                  <a:pt x="15076" y="2239"/>
                </a:cubicBezTo>
                <a:cubicBezTo>
                  <a:pt x="15078" y="2239"/>
                  <a:pt x="15080" y="2239"/>
                  <a:pt x="15083" y="2239"/>
                </a:cubicBezTo>
                <a:lnTo>
                  <a:pt x="15083" y="2239"/>
                </a:lnTo>
                <a:cubicBezTo>
                  <a:pt x="14358" y="1400"/>
                  <a:pt x="13510" y="809"/>
                  <a:pt x="12621" y="300"/>
                </a:cubicBezTo>
                <a:cubicBezTo>
                  <a:pt x="12535" y="293"/>
                  <a:pt x="12447" y="291"/>
                  <a:pt x="12360" y="291"/>
                </a:cubicBezTo>
                <a:cubicBezTo>
                  <a:pt x="12185" y="291"/>
                  <a:pt x="12011" y="300"/>
                  <a:pt x="11846" y="300"/>
                </a:cubicBezTo>
                <a:cubicBezTo>
                  <a:pt x="11598" y="300"/>
                  <a:pt x="11372" y="279"/>
                  <a:pt x="11199" y="171"/>
                </a:cubicBezTo>
                <a:cubicBezTo>
                  <a:pt x="11105" y="98"/>
                  <a:pt x="11013" y="73"/>
                  <a:pt x="10923" y="73"/>
                </a:cubicBezTo>
                <a:cubicBezTo>
                  <a:pt x="10732" y="73"/>
                  <a:pt x="10547" y="183"/>
                  <a:pt x="10356" y="183"/>
                </a:cubicBezTo>
                <a:cubicBezTo>
                  <a:pt x="10266" y="183"/>
                  <a:pt x="10174" y="158"/>
                  <a:pt x="10080" y="85"/>
                </a:cubicBezTo>
                <a:cubicBezTo>
                  <a:pt x="10007" y="23"/>
                  <a:pt x="9925" y="1"/>
                  <a:pt x="9836" y="1"/>
                </a:cubicBezTo>
                <a:close/>
              </a:path>
            </a:pathLst>
          </a:custGeom>
          <a:solidFill>
            <a:srgbClr val="0BBDE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2" name="Google Shape;493;p29"/>
          <p:cNvSpPr txBox="1"/>
          <p:nvPr/>
        </p:nvSpPr>
        <p:spPr>
          <a:xfrm>
            <a:off x="871758" y="2234304"/>
            <a:ext cx="405254" cy="352465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sz="2000" lang="en"/>
              <a:t>2</a:t>
            </a:r>
          </a:p>
        </p:txBody>
      </p:sp>
      <p:sp>
        <p:nvSpPr>
          <p:cNvPr id="1048613" name="Google Shape;486;p29"/>
          <p:cNvSpPr/>
          <p:nvPr/>
        </p:nvSpPr>
        <p:spPr>
          <a:xfrm>
            <a:off x="858275" y="2870457"/>
            <a:ext cx="465491" cy="402901"/>
          </a:xfrm>
          <a:custGeom>
            <a:avLst/>
            <a:ahLst/>
            <a:rect l="l" t="t" r="r" b="b"/>
            <a:pathLst>
              <a:path w="16972" h="15850" extrusionOk="0">
                <a:moveTo>
                  <a:pt x="12406" y="731"/>
                </a:moveTo>
                <a:lnTo>
                  <a:pt x="12406" y="946"/>
                </a:lnTo>
                <a:lnTo>
                  <a:pt x="12319" y="946"/>
                </a:lnTo>
                <a:lnTo>
                  <a:pt x="12319" y="731"/>
                </a:lnTo>
                <a:close/>
                <a:moveTo>
                  <a:pt x="15083" y="2239"/>
                </a:moveTo>
                <a:cubicBezTo>
                  <a:pt x="15095" y="2253"/>
                  <a:pt x="15107" y="2267"/>
                  <a:pt x="15119" y="2282"/>
                </a:cubicBezTo>
                <a:cubicBezTo>
                  <a:pt x="15119" y="2282"/>
                  <a:pt x="15119" y="2243"/>
                  <a:pt x="15083" y="2239"/>
                </a:cubicBezTo>
                <a:close/>
                <a:moveTo>
                  <a:pt x="15938" y="4048"/>
                </a:moveTo>
                <a:cubicBezTo>
                  <a:pt x="15938" y="4177"/>
                  <a:pt x="15981" y="4306"/>
                  <a:pt x="16024" y="4392"/>
                </a:cubicBezTo>
                <a:cubicBezTo>
                  <a:pt x="15938" y="4435"/>
                  <a:pt x="15894" y="4435"/>
                  <a:pt x="15808" y="4435"/>
                </a:cubicBezTo>
                <a:lnTo>
                  <a:pt x="15808" y="4048"/>
                </a:lnTo>
                <a:close/>
                <a:moveTo>
                  <a:pt x="15722" y="6891"/>
                </a:moveTo>
                <a:lnTo>
                  <a:pt x="15722" y="7106"/>
                </a:lnTo>
                <a:lnTo>
                  <a:pt x="15636" y="7106"/>
                </a:lnTo>
                <a:lnTo>
                  <a:pt x="15636" y="6891"/>
                </a:lnTo>
                <a:close/>
                <a:moveTo>
                  <a:pt x="16454" y="7838"/>
                </a:moveTo>
                <a:lnTo>
                  <a:pt x="16454" y="7924"/>
                </a:lnTo>
                <a:lnTo>
                  <a:pt x="16239" y="7924"/>
                </a:lnTo>
                <a:lnTo>
                  <a:pt x="16239" y="7838"/>
                </a:lnTo>
                <a:close/>
                <a:moveTo>
                  <a:pt x="14904" y="12447"/>
                </a:moveTo>
                <a:lnTo>
                  <a:pt x="14904" y="12533"/>
                </a:lnTo>
                <a:lnTo>
                  <a:pt x="14688" y="12533"/>
                </a:lnTo>
                <a:lnTo>
                  <a:pt x="14688" y="12447"/>
                </a:lnTo>
                <a:close/>
                <a:moveTo>
                  <a:pt x="9836" y="1"/>
                </a:moveTo>
                <a:cubicBezTo>
                  <a:pt x="9602" y="1"/>
                  <a:pt x="9317" y="153"/>
                  <a:pt x="9023" y="153"/>
                </a:cubicBezTo>
                <a:cubicBezTo>
                  <a:pt x="8959" y="153"/>
                  <a:pt x="8895" y="146"/>
                  <a:pt x="8830" y="128"/>
                </a:cubicBezTo>
                <a:cubicBezTo>
                  <a:pt x="8728" y="94"/>
                  <a:pt x="8620" y="81"/>
                  <a:pt x="8507" y="81"/>
                </a:cubicBezTo>
                <a:cubicBezTo>
                  <a:pt x="8193" y="81"/>
                  <a:pt x="7844" y="183"/>
                  <a:pt x="7495" y="214"/>
                </a:cubicBezTo>
                <a:cubicBezTo>
                  <a:pt x="7366" y="171"/>
                  <a:pt x="7151" y="85"/>
                  <a:pt x="7064" y="42"/>
                </a:cubicBezTo>
                <a:cubicBezTo>
                  <a:pt x="6677" y="214"/>
                  <a:pt x="6418" y="386"/>
                  <a:pt x="6160" y="473"/>
                </a:cubicBezTo>
                <a:cubicBezTo>
                  <a:pt x="5686" y="645"/>
                  <a:pt x="5212" y="731"/>
                  <a:pt x="4782" y="946"/>
                </a:cubicBezTo>
                <a:cubicBezTo>
                  <a:pt x="4179" y="1248"/>
                  <a:pt x="3533" y="1463"/>
                  <a:pt x="3231" y="2152"/>
                </a:cubicBezTo>
                <a:cubicBezTo>
                  <a:pt x="3188" y="2196"/>
                  <a:pt x="3102" y="2196"/>
                  <a:pt x="3102" y="2196"/>
                </a:cubicBezTo>
                <a:cubicBezTo>
                  <a:pt x="2973" y="2109"/>
                  <a:pt x="2843" y="2066"/>
                  <a:pt x="2714" y="1980"/>
                </a:cubicBezTo>
                <a:cubicBezTo>
                  <a:pt x="2283" y="2454"/>
                  <a:pt x="2111" y="3100"/>
                  <a:pt x="1465" y="3272"/>
                </a:cubicBezTo>
                <a:cubicBezTo>
                  <a:pt x="1379" y="3315"/>
                  <a:pt x="1293" y="3488"/>
                  <a:pt x="1250" y="3617"/>
                </a:cubicBezTo>
                <a:cubicBezTo>
                  <a:pt x="1034" y="3962"/>
                  <a:pt x="819" y="4306"/>
                  <a:pt x="647" y="4608"/>
                </a:cubicBezTo>
                <a:lnTo>
                  <a:pt x="776" y="4780"/>
                </a:lnTo>
                <a:cubicBezTo>
                  <a:pt x="259" y="5469"/>
                  <a:pt x="1" y="6287"/>
                  <a:pt x="130" y="7149"/>
                </a:cubicBezTo>
                <a:cubicBezTo>
                  <a:pt x="173" y="7278"/>
                  <a:pt x="345" y="7407"/>
                  <a:pt x="302" y="7494"/>
                </a:cubicBezTo>
                <a:cubicBezTo>
                  <a:pt x="87" y="8010"/>
                  <a:pt x="173" y="8441"/>
                  <a:pt x="302" y="9001"/>
                </a:cubicBezTo>
                <a:cubicBezTo>
                  <a:pt x="431" y="9475"/>
                  <a:pt x="604" y="9992"/>
                  <a:pt x="819" y="10423"/>
                </a:cubicBezTo>
                <a:cubicBezTo>
                  <a:pt x="991" y="10853"/>
                  <a:pt x="1250" y="11198"/>
                  <a:pt x="1508" y="11585"/>
                </a:cubicBezTo>
                <a:cubicBezTo>
                  <a:pt x="1379" y="11672"/>
                  <a:pt x="1336" y="11758"/>
                  <a:pt x="1250" y="11844"/>
                </a:cubicBezTo>
                <a:cubicBezTo>
                  <a:pt x="1250" y="11844"/>
                  <a:pt x="1293" y="11887"/>
                  <a:pt x="1336" y="11930"/>
                </a:cubicBezTo>
                <a:cubicBezTo>
                  <a:pt x="1422" y="11930"/>
                  <a:pt x="1508" y="11973"/>
                  <a:pt x="1637" y="12016"/>
                </a:cubicBezTo>
                <a:cubicBezTo>
                  <a:pt x="2154" y="13739"/>
                  <a:pt x="3748" y="14299"/>
                  <a:pt x="4997" y="15290"/>
                </a:cubicBezTo>
                <a:cubicBezTo>
                  <a:pt x="5169" y="15204"/>
                  <a:pt x="5255" y="15117"/>
                  <a:pt x="5385" y="15031"/>
                </a:cubicBezTo>
                <a:cubicBezTo>
                  <a:pt x="5514" y="15204"/>
                  <a:pt x="5643" y="15333"/>
                  <a:pt x="5729" y="15462"/>
                </a:cubicBezTo>
                <a:cubicBezTo>
                  <a:pt x="5820" y="15413"/>
                  <a:pt x="5912" y="15395"/>
                  <a:pt x="6004" y="15395"/>
                </a:cubicBezTo>
                <a:cubicBezTo>
                  <a:pt x="6248" y="15395"/>
                  <a:pt x="6493" y="15521"/>
                  <a:pt x="6711" y="15521"/>
                </a:cubicBezTo>
                <a:cubicBezTo>
                  <a:pt x="6841" y="15521"/>
                  <a:pt x="6960" y="15476"/>
                  <a:pt x="7064" y="15333"/>
                </a:cubicBezTo>
                <a:cubicBezTo>
                  <a:pt x="7624" y="15505"/>
                  <a:pt x="8141" y="15677"/>
                  <a:pt x="8658" y="15850"/>
                </a:cubicBezTo>
                <a:cubicBezTo>
                  <a:pt x="8744" y="15807"/>
                  <a:pt x="8874" y="15764"/>
                  <a:pt x="8960" y="15677"/>
                </a:cubicBezTo>
                <a:cubicBezTo>
                  <a:pt x="9132" y="15634"/>
                  <a:pt x="9261" y="15548"/>
                  <a:pt x="9390" y="15462"/>
                </a:cubicBezTo>
                <a:cubicBezTo>
                  <a:pt x="9508" y="15535"/>
                  <a:pt x="9565" y="15574"/>
                  <a:pt x="9663" y="15574"/>
                </a:cubicBezTo>
                <a:cubicBezTo>
                  <a:pt x="9852" y="15574"/>
                  <a:pt x="10194" y="15430"/>
                  <a:pt x="11415" y="15117"/>
                </a:cubicBezTo>
                <a:cubicBezTo>
                  <a:pt x="12147" y="14988"/>
                  <a:pt x="12707" y="14514"/>
                  <a:pt x="13569" y="14256"/>
                </a:cubicBezTo>
                <a:cubicBezTo>
                  <a:pt x="13784" y="14041"/>
                  <a:pt x="14085" y="13696"/>
                  <a:pt x="14387" y="13351"/>
                </a:cubicBezTo>
                <a:lnTo>
                  <a:pt x="14559" y="13481"/>
                </a:lnTo>
                <a:cubicBezTo>
                  <a:pt x="14775" y="13222"/>
                  <a:pt x="15119" y="13093"/>
                  <a:pt x="15119" y="12662"/>
                </a:cubicBezTo>
                <a:cubicBezTo>
                  <a:pt x="15119" y="12533"/>
                  <a:pt x="15248" y="12318"/>
                  <a:pt x="15378" y="12232"/>
                </a:cubicBezTo>
                <a:cubicBezTo>
                  <a:pt x="15722" y="12059"/>
                  <a:pt x="15679" y="11499"/>
                  <a:pt x="16153" y="11456"/>
                </a:cubicBezTo>
                <a:cubicBezTo>
                  <a:pt x="16282" y="11112"/>
                  <a:pt x="16411" y="10767"/>
                  <a:pt x="16541" y="10423"/>
                </a:cubicBezTo>
                <a:cubicBezTo>
                  <a:pt x="16670" y="10035"/>
                  <a:pt x="16885" y="9647"/>
                  <a:pt x="16454" y="9303"/>
                </a:cubicBezTo>
                <a:cubicBezTo>
                  <a:pt x="16411" y="9389"/>
                  <a:pt x="16368" y="9432"/>
                  <a:pt x="16325" y="9518"/>
                </a:cubicBezTo>
                <a:lnTo>
                  <a:pt x="16239" y="9432"/>
                </a:lnTo>
                <a:cubicBezTo>
                  <a:pt x="16282" y="9389"/>
                  <a:pt x="16368" y="9346"/>
                  <a:pt x="16411" y="9303"/>
                </a:cubicBezTo>
                <a:lnTo>
                  <a:pt x="16454" y="9303"/>
                </a:lnTo>
                <a:cubicBezTo>
                  <a:pt x="16454" y="9173"/>
                  <a:pt x="16454" y="9044"/>
                  <a:pt x="16454" y="8915"/>
                </a:cubicBezTo>
                <a:cubicBezTo>
                  <a:pt x="16627" y="8872"/>
                  <a:pt x="16756" y="8829"/>
                  <a:pt x="16971" y="8743"/>
                </a:cubicBezTo>
                <a:cubicBezTo>
                  <a:pt x="16842" y="8269"/>
                  <a:pt x="16670" y="7838"/>
                  <a:pt x="16541" y="7364"/>
                </a:cubicBezTo>
                <a:cubicBezTo>
                  <a:pt x="16627" y="7149"/>
                  <a:pt x="16756" y="6891"/>
                  <a:pt x="16885" y="6675"/>
                </a:cubicBezTo>
                <a:cubicBezTo>
                  <a:pt x="16713" y="6287"/>
                  <a:pt x="16541" y="5986"/>
                  <a:pt x="16411" y="5728"/>
                </a:cubicBezTo>
                <a:cubicBezTo>
                  <a:pt x="16497" y="5598"/>
                  <a:pt x="16584" y="5512"/>
                  <a:pt x="16627" y="5469"/>
                </a:cubicBezTo>
                <a:cubicBezTo>
                  <a:pt x="16497" y="5211"/>
                  <a:pt x="16368" y="4995"/>
                  <a:pt x="16239" y="4780"/>
                </a:cubicBezTo>
                <a:cubicBezTo>
                  <a:pt x="16799" y="4263"/>
                  <a:pt x="15981" y="3875"/>
                  <a:pt x="16239" y="3445"/>
                </a:cubicBezTo>
                <a:cubicBezTo>
                  <a:pt x="15894" y="3315"/>
                  <a:pt x="15593" y="3186"/>
                  <a:pt x="15291" y="3057"/>
                </a:cubicBezTo>
                <a:cubicBezTo>
                  <a:pt x="15464" y="2971"/>
                  <a:pt x="15636" y="2885"/>
                  <a:pt x="15808" y="2799"/>
                </a:cubicBezTo>
                <a:cubicBezTo>
                  <a:pt x="15550" y="2626"/>
                  <a:pt x="15334" y="2411"/>
                  <a:pt x="15119" y="2282"/>
                </a:cubicBezTo>
                <a:cubicBezTo>
                  <a:pt x="15076" y="2325"/>
                  <a:pt x="15033" y="2411"/>
                  <a:pt x="14990" y="2454"/>
                </a:cubicBezTo>
                <a:cubicBezTo>
                  <a:pt x="14947" y="2454"/>
                  <a:pt x="14947" y="2411"/>
                  <a:pt x="14904" y="2411"/>
                </a:cubicBezTo>
                <a:cubicBezTo>
                  <a:pt x="14990" y="2325"/>
                  <a:pt x="15033" y="2282"/>
                  <a:pt x="15076" y="2239"/>
                </a:cubicBezTo>
                <a:cubicBezTo>
                  <a:pt x="15078" y="2239"/>
                  <a:pt x="15080" y="2239"/>
                  <a:pt x="15083" y="2239"/>
                </a:cubicBezTo>
                <a:lnTo>
                  <a:pt x="15083" y="2239"/>
                </a:lnTo>
                <a:cubicBezTo>
                  <a:pt x="14358" y="1400"/>
                  <a:pt x="13510" y="809"/>
                  <a:pt x="12621" y="300"/>
                </a:cubicBezTo>
                <a:cubicBezTo>
                  <a:pt x="12535" y="293"/>
                  <a:pt x="12447" y="291"/>
                  <a:pt x="12360" y="291"/>
                </a:cubicBezTo>
                <a:cubicBezTo>
                  <a:pt x="12185" y="291"/>
                  <a:pt x="12011" y="300"/>
                  <a:pt x="11846" y="300"/>
                </a:cubicBezTo>
                <a:cubicBezTo>
                  <a:pt x="11598" y="300"/>
                  <a:pt x="11372" y="279"/>
                  <a:pt x="11199" y="171"/>
                </a:cubicBezTo>
                <a:cubicBezTo>
                  <a:pt x="11105" y="98"/>
                  <a:pt x="11013" y="73"/>
                  <a:pt x="10923" y="73"/>
                </a:cubicBezTo>
                <a:cubicBezTo>
                  <a:pt x="10732" y="73"/>
                  <a:pt x="10547" y="183"/>
                  <a:pt x="10356" y="183"/>
                </a:cubicBezTo>
                <a:cubicBezTo>
                  <a:pt x="10266" y="183"/>
                  <a:pt x="10174" y="158"/>
                  <a:pt x="10080" y="85"/>
                </a:cubicBezTo>
                <a:cubicBezTo>
                  <a:pt x="10007" y="23"/>
                  <a:pt x="9925" y="1"/>
                  <a:pt x="9836" y="1"/>
                </a:cubicBezTo>
                <a:close/>
              </a:path>
            </a:pathLst>
          </a:custGeom>
          <a:solidFill>
            <a:srgbClr val="F5F95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4" name="Google Shape;493;p29"/>
          <p:cNvSpPr txBox="1"/>
          <p:nvPr/>
        </p:nvSpPr>
        <p:spPr>
          <a:xfrm>
            <a:off x="882609" y="2912205"/>
            <a:ext cx="380216" cy="352465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sz="2000" lang="en"/>
              <a:t>3</a:t>
            </a:r>
          </a:p>
        </p:txBody>
      </p:sp>
      <p:sp>
        <p:nvSpPr>
          <p:cNvPr id="1048615" name="Google Shape;488;p29"/>
          <p:cNvSpPr/>
          <p:nvPr/>
        </p:nvSpPr>
        <p:spPr>
          <a:xfrm>
            <a:off x="889308" y="3552041"/>
            <a:ext cx="465492" cy="375735"/>
          </a:xfrm>
          <a:custGeom>
            <a:avLst/>
            <a:ahLst/>
            <a:rect l="l" t="t" r="r" b="b"/>
            <a:pathLst>
              <a:path w="16972" h="15850" extrusionOk="0">
                <a:moveTo>
                  <a:pt x="12406" y="731"/>
                </a:moveTo>
                <a:lnTo>
                  <a:pt x="12406" y="946"/>
                </a:lnTo>
                <a:lnTo>
                  <a:pt x="12319" y="946"/>
                </a:lnTo>
                <a:lnTo>
                  <a:pt x="12319" y="731"/>
                </a:lnTo>
                <a:close/>
                <a:moveTo>
                  <a:pt x="15083" y="2239"/>
                </a:moveTo>
                <a:cubicBezTo>
                  <a:pt x="15095" y="2253"/>
                  <a:pt x="15107" y="2267"/>
                  <a:pt x="15119" y="2282"/>
                </a:cubicBezTo>
                <a:cubicBezTo>
                  <a:pt x="15119" y="2282"/>
                  <a:pt x="15119" y="2243"/>
                  <a:pt x="15083" y="2239"/>
                </a:cubicBezTo>
                <a:close/>
                <a:moveTo>
                  <a:pt x="15938" y="4048"/>
                </a:moveTo>
                <a:cubicBezTo>
                  <a:pt x="15938" y="4177"/>
                  <a:pt x="15981" y="4306"/>
                  <a:pt x="16024" y="4392"/>
                </a:cubicBezTo>
                <a:cubicBezTo>
                  <a:pt x="15938" y="4435"/>
                  <a:pt x="15894" y="4435"/>
                  <a:pt x="15808" y="4435"/>
                </a:cubicBezTo>
                <a:lnTo>
                  <a:pt x="15808" y="4048"/>
                </a:lnTo>
                <a:close/>
                <a:moveTo>
                  <a:pt x="15722" y="6891"/>
                </a:moveTo>
                <a:lnTo>
                  <a:pt x="15722" y="7106"/>
                </a:lnTo>
                <a:lnTo>
                  <a:pt x="15636" y="7106"/>
                </a:lnTo>
                <a:lnTo>
                  <a:pt x="15636" y="6891"/>
                </a:lnTo>
                <a:close/>
                <a:moveTo>
                  <a:pt x="16454" y="7838"/>
                </a:moveTo>
                <a:lnTo>
                  <a:pt x="16454" y="7924"/>
                </a:lnTo>
                <a:lnTo>
                  <a:pt x="16239" y="7924"/>
                </a:lnTo>
                <a:lnTo>
                  <a:pt x="16239" y="7838"/>
                </a:lnTo>
                <a:close/>
                <a:moveTo>
                  <a:pt x="14904" y="12447"/>
                </a:moveTo>
                <a:lnTo>
                  <a:pt x="14904" y="12533"/>
                </a:lnTo>
                <a:lnTo>
                  <a:pt x="14688" y="12533"/>
                </a:lnTo>
                <a:lnTo>
                  <a:pt x="14688" y="12447"/>
                </a:lnTo>
                <a:close/>
                <a:moveTo>
                  <a:pt x="9836" y="1"/>
                </a:moveTo>
                <a:cubicBezTo>
                  <a:pt x="9602" y="1"/>
                  <a:pt x="9317" y="153"/>
                  <a:pt x="9023" y="153"/>
                </a:cubicBezTo>
                <a:cubicBezTo>
                  <a:pt x="8959" y="153"/>
                  <a:pt x="8895" y="146"/>
                  <a:pt x="8830" y="128"/>
                </a:cubicBezTo>
                <a:cubicBezTo>
                  <a:pt x="8728" y="94"/>
                  <a:pt x="8620" y="81"/>
                  <a:pt x="8507" y="81"/>
                </a:cubicBezTo>
                <a:cubicBezTo>
                  <a:pt x="8193" y="81"/>
                  <a:pt x="7844" y="183"/>
                  <a:pt x="7495" y="214"/>
                </a:cubicBezTo>
                <a:cubicBezTo>
                  <a:pt x="7366" y="171"/>
                  <a:pt x="7151" y="85"/>
                  <a:pt x="7064" y="42"/>
                </a:cubicBezTo>
                <a:cubicBezTo>
                  <a:pt x="6677" y="214"/>
                  <a:pt x="6418" y="386"/>
                  <a:pt x="6160" y="473"/>
                </a:cubicBezTo>
                <a:cubicBezTo>
                  <a:pt x="5686" y="645"/>
                  <a:pt x="5212" y="731"/>
                  <a:pt x="4782" y="946"/>
                </a:cubicBezTo>
                <a:cubicBezTo>
                  <a:pt x="4179" y="1248"/>
                  <a:pt x="3533" y="1463"/>
                  <a:pt x="3231" y="2152"/>
                </a:cubicBezTo>
                <a:cubicBezTo>
                  <a:pt x="3188" y="2196"/>
                  <a:pt x="3102" y="2196"/>
                  <a:pt x="3102" y="2196"/>
                </a:cubicBezTo>
                <a:cubicBezTo>
                  <a:pt x="2973" y="2109"/>
                  <a:pt x="2843" y="2066"/>
                  <a:pt x="2714" y="1980"/>
                </a:cubicBezTo>
                <a:cubicBezTo>
                  <a:pt x="2283" y="2454"/>
                  <a:pt x="2111" y="3100"/>
                  <a:pt x="1465" y="3272"/>
                </a:cubicBezTo>
                <a:cubicBezTo>
                  <a:pt x="1379" y="3315"/>
                  <a:pt x="1293" y="3488"/>
                  <a:pt x="1250" y="3617"/>
                </a:cubicBezTo>
                <a:cubicBezTo>
                  <a:pt x="1034" y="3962"/>
                  <a:pt x="819" y="4306"/>
                  <a:pt x="647" y="4608"/>
                </a:cubicBezTo>
                <a:lnTo>
                  <a:pt x="776" y="4780"/>
                </a:lnTo>
                <a:cubicBezTo>
                  <a:pt x="259" y="5469"/>
                  <a:pt x="1" y="6287"/>
                  <a:pt x="130" y="7149"/>
                </a:cubicBezTo>
                <a:cubicBezTo>
                  <a:pt x="173" y="7278"/>
                  <a:pt x="345" y="7407"/>
                  <a:pt x="302" y="7494"/>
                </a:cubicBezTo>
                <a:cubicBezTo>
                  <a:pt x="87" y="8010"/>
                  <a:pt x="173" y="8441"/>
                  <a:pt x="302" y="9001"/>
                </a:cubicBezTo>
                <a:cubicBezTo>
                  <a:pt x="431" y="9475"/>
                  <a:pt x="604" y="9992"/>
                  <a:pt x="819" y="10423"/>
                </a:cubicBezTo>
                <a:cubicBezTo>
                  <a:pt x="991" y="10853"/>
                  <a:pt x="1250" y="11198"/>
                  <a:pt x="1508" y="11585"/>
                </a:cubicBezTo>
                <a:cubicBezTo>
                  <a:pt x="1379" y="11672"/>
                  <a:pt x="1336" y="11758"/>
                  <a:pt x="1250" y="11844"/>
                </a:cubicBezTo>
                <a:cubicBezTo>
                  <a:pt x="1250" y="11844"/>
                  <a:pt x="1293" y="11887"/>
                  <a:pt x="1336" y="11930"/>
                </a:cubicBezTo>
                <a:cubicBezTo>
                  <a:pt x="1422" y="11930"/>
                  <a:pt x="1508" y="11973"/>
                  <a:pt x="1637" y="12016"/>
                </a:cubicBezTo>
                <a:cubicBezTo>
                  <a:pt x="2154" y="13739"/>
                  <a:pt x="3748" y="14299"/>
                  <a:pt x="4997" y="15290"/>
                </a:cubicBezTo>
                <a:cubicBezTo>
                  <a:pt x="5169" y="15204"/>
                  <a:pt x="5255" y="15117"/>
                  <a:pt x="5385" y="15031"/>
                </a:cubicBezTo>
                <a:cubicBezTo>
                  <a:pt x="5514" y="15204"/>
                  <a:pt x="5643" y="15333"/>
                  <a:pt x="5729" y="15462"/>
                </a:cubicBezTo>
                <a:cubicBezTo>
                  <a:pt x="5820" y="15413"/>
                  <a:pt x="5912" y="15395"/>
                  <a:pt x="6004" y="15395"/>
                </a:cubicBezTo>
                <a:cubicBezTo>
                  <a:pt x="6248" y="15395"/>
                  <a:pt x="6493" y="15521"/>
                  <a:pt x="6711" y="15521"/>
                </a:cubicBezTo>
                <a:cubicBezTo>
                  <a:pt x="6841" y="15521"/>
                  <a:pt x="6960" y="15476"/>
                  <a:pt x="7064" y="15333"/>
                </a:cubicBezTo>
                <a:cubicBezTo>
                  <a:pt x="7624" y="15505"/>
                  <a:pt x="8141" y="15677"/>
                  <a:pt x="8658" y="15850"/>
                </a:cubicBezTo>
                <a:cubicBezTo>
                  <a:pt x="8744" y="15807"/>
                  <a:pt x="8874" y="15764"/>
                  <a:pt x="8960" y="15677"/>
                </a:cubicBezTo>
                <a:cubicBezTo>
                  <a:pt x="9132" y="15634"/>
                  <a:pt x="9261" y="15548"/>
                  <a:pt x="9390" y="15462"/>
                </a:cubicBezTo>
                <a:cubicBezTo>
                  <a:pt x="9508" y="15535"/>
                  <a:pt x="9565" y="15574"/>
                  <a:pt x="9663" y="15574"/>
                </a:cubicBezTo>
                <a:cubicBezTo>
                  <a:pt x="9852" y="15574"/>
                  <a:pt x="10194" y="15430"/>
                  <a:pt x="11415" y="15117"/>
                </a:cubicBezTo>
                <a:cubicBezTo>
                  <a:pt x="12147" y="14988"/>
                  <a:pt x="12707" y="14514"/>
                  <a:pt x="13569" y="14256"/>
                </a:cubicBezTo>
                <a:cubicBezTo>
                  <a:pt x="13784" y="14041"/>
                  <a:pt x="14085" y="13696"/>
                  <a:pt x="14387" y="13351"/>
                </a:cubicBezTo>
                <a:lnTo>
                  <a:pt x="14559" y="13481"/>
                </a:lnTo>
                <a:cubicBezTo>
                  <a:pt x="14775" y="13222"/>
                  <a:pt x="15119" y="13093"/>
                  <a:pt x="15119" y="12662"/>
                </a:cubicBezTo>
                <a:cubicBezTo>
                  <a:pt x="15119" y="12533"/>
                  <a:pt x="15248" y="12318"/>
                  <a:pt x="15378" y="12232"/>
                </a:cubicBezTo>
                <a:cubicBezTo>
                  <a:pt x="15722" y="12059"/>
                  <a:pt x="15679" y="11499"/>
                  <a:pt x="16153" y="11456"/>
                </a:cubicBezTo>
                <a:cubicBezTo>
                  <a:pt x="16282" y="11112"/>
                  <a:pt x="16411" y="10767"/>
                  <a:pt x="16541" y="10423"/>
                </a:cubicBezTo>
                <a:cubicBezTo>
                  <a:pt x="16670" y="10035"/>
                  <a:pt x="16885" y="9647"/>
                  <a:pt x="16454" y="9303"/>
                </a:cubicBezTo>
                <a:cubicBezTo>
                  <a:pt x="16411" y="9389"/>
                  <a:pt x="16368" y="9432"/>
                  <a:pt x="16325" y="9518"/>
                </a:cubicBezTo>
                <a:lnTo>
                  <a:pt x="16239" y="9432"/>
                </a:lnTo>
                <a:cubicBezTo>
                  <a:pt x="16282" y="9389"/>
                  <a:pt x="16368" y="9346"/>
                  <a:pt x="16411" y="9303"/>
                </a:cubicBezTo>
                <a:lnTo>
                  <a:pt x="16454" y="9303"/>
                </a:lnTo>
                <a:cubicBezTo>
                  <a:pt x="16454" y="9173"/>
                  <a:pt x="16454" y="9044"/>
                  <a:pt x="16454" y="8915"/>
                </a:cubicBezTo>
                <a:cubicBezTo>
                  <a:pt x="16627" y="8872"/>
                  <a:pt x="16756" y="8829"/>
                  <a:pt x="16971" y="8743"/>
                </a:cubicBezTo>
                <a:cubicBezTo>
                  <a:pt x="16842" y="8269"/>
                  <a:pt x="16670" y="7838"/>
                  <a:pt x="16541" y="7364"/>
                </a:cubicBezTo>
                <a:cubicBezTo>
                  <a:pt x="16627" y="7149"/>
                  <a:pt x="16756" y="6891"/>
                  <a:pt x="16885" y="6675"/>
                </a:cubicBezTo>
                <a:cubicBezTo>
                  <a:pt x="16713" y="6287"/>
                  <a:pt x="16541" y="5986"/>
                  <a:pt x="16411" y="5728"/>
                </a:cubicBezTo>
                <a:cubicBezTo>
                  <a:pt x="16497" y="5598"/>
                  <a:pt x="16584" y="5512"/>
                  <a:pt x="16627" y="5469"/>
                </a:cubicBezTo>
                <a:cubicBezTo>
                  <a:pt x="16497" y="5211"/>
                  <a:pt x="16368" y="4995"/>
                  <a:pt x="16239" y="4780"/>
                </a:cubicBezTo>
                <a:cubicBezTo>
                  <a:pt x="16799" y="4263"/>
                  <a:pt x="15981" y="3875"/>
                  <a:pt x="16239" y="3445"/>
                </a:cubicBezTo>
                <a:cubicBezTo>
                  <a:pt x="15894" y="3315"/>
                  <a:pt x="15593" y="3186"/>
                  <a:pt x="15291" y="3057"/>
                </a:cubicBezTo>
                <a:cubicBezTo>
                  <a:pt x="15464" y="2971"/>
                  <a:pt x="15636" y="2885"/>
                  <a:pt x="15808" y="2799"/>
                </a:cubicBezTo>
                <a:cubicBezTo>
                  <a:pt x="15550" y="2626"/>
                  <a:pt x="15334" y="2411"/>
                  <a:pt x="15119" y="2282"/>
                </a:cubicBezTo>
                <a:cubicBezTo>
                  <a:pt x="15076" y="2325"/>
                  <a:pt x="15033" y="2411"/>
                  <a:pt x="14990" y="2454"/>
                </a:cubicBezTo>
                <a:cubicBezTo>
                  <a:pt x="14947" y="2454"/>
                  <a:pt x="14947" y="2411"/>
                  <a:pt x="14904" y="2411"/>
                </a:cubicBezTo>
                <a:cubicBezTo>
                  <a:pt x="14990" y="2325"/>
                  <a:pt x="15033" y="2282"/>
                  <a:pt x="15076" y="2239"/>
                </a:cubicBezTo>
                <a:cubicBezTo>
                  <a:pt x="15078" y="2239"/>
                  <a:pt x="15080" y="2239"/>
                  <a:pt x="15083" y="2239"/>
                </a:cubicBezTo>
                <a:lnTo>
                  <a:pt x="15083" y="2239"/>
                </a:lnTo>
                <a:cubicBezTo>
                  <a:pt x="14358" y="1400"/>
                  <a:pt x="13510" y="809"/>
                  <a:pt x="12621" y="300"/>
                </a:cubicBezTo>
                <a:cubicBezTo>
                  <a:pt x="12535" y="293"/>
                  <a:pt x="12447" y="291"/>
                  <a:pt x="12360" y="291"/>
                </a:cubicBezTo>
                <a:cubicBezTo>
                  <a:pt x="12185" y="291"/>
                  <a:pt x="12011" y="300"/>
                  <a:pt x="11846" y="300"/>
                </a:cubicBezTo>
                <a:cubicBezTo>
                  <a:pt x="11598" y="300"/>
                  <a:pt x="11372" y="279"/>
                  <a:pt x="11199" y="171"/>
                </a:cubicBezTo>
                <a:cubicBezTo>
                  <a:pt x="11105" y="98"/>
                  <a:pt x="11013" y="73"/>
                  <a:pt x="10923" y="73"/>
                </a:cubicBezTo>
                <a:cubicBezTo>
                  <a:pt x="10732" y="73"/>
                  <a:pt x="10547" y="183"/>
                  <a:pt x="10356" y="183"/>
                </a:cubicBezTo>
                <a:cubicBezTo>
                  <a:pt x="10266" y="183"/>
                  <a:pt x="10174" y="158"/>
                  <a:pt x="10080" y="85"/>
                </a:cubicBezTo>
                <a:cubicBezTo>
                  <a:pt x="10007" y="23"/>
                  <a:pt x="9925" y="1"/>
                  <a:pt x="9836" y="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6" name="Google Shape;493;p29"/>
          <p:cNvSpPr txBox="1"/>
          <p:nvPr/>
        </p:nvSpPr>
        <p:spPr>
          <a:xfrm>
            <a:off x="889308" y="3566353"/>
            <a:ext cx="465492" cy="352465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sz="2000" lang="en"/>
              <a:t>4</a:t>
            </a:r>
          </a:p>
        </p:txBody>
      </p:sp>
      <p:sp>
        <p:nvSpPr>
          <p:cNvPr id="1048617" name="Rectángulo 60"/>
          <p:cNvSpPr/>
          <p:nvPr/>
        </p:nvSpPr>
        <p:spPr>
          <a:xfrm>
            <a:off x="3142194" y="1107385"/>
            <a:ext cx="2686120" cy="370716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s-EC"/>
          </a:p>
        </p:txBody>
      </p:sp>
      <p:sp>
        <p:nvSpPr>
          <p:cNvPr id="1048618" name="Google Shape;681;p38"/>
          <p:cNvSpPr txBox="1"/>
          <p:nvPr/>
        </p:nvSpPr>
        <p:spPr>
          <a:xfrm>
            <a:off x="3918722" y="1114610"/>
            <a:ext cx="1133064" cy="422344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b="1" cap="none" sz="4800" i="0" strike="noStrike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dirty="0" sz="1400" lang="en-US" err="1"/>
              <a:t>Resumen</a:t>
            </a:r>
            <a:endParaRPr dirty="0" sz="1400" lang="es-EC"/>
          </a:p>
        </p:txBody>
      </p:sp>
      <p:sp>
        <p:nvSpPr>
          <p:cNvPr id="1048619" name="CuadroTexto 24"/>
          <p:cNvSpPr txBox="1"/>
          <p:nvPr/>
        </p:nvSpPr>
        <p:spPr>
          <a:xfrm>
            <a:off x="1443869" y="1520410"/>
            <a:ext cx="6583712" cy="64633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1200" lang="es-EC">
                <a:latin typeface="Montserrat Light" panose="020B0604020202020204" charset="0"/>
              </a:rPr>
              <a:t>El objetivo principal será agilitar el servicio y hacerlo mas accesible para los usuarios ya que  casi no hay servicios de consultas que implementen o que sean utilizados para el cuidado de la mascota.</a:t>
            </a:r>
          </a:p>
        </p:txBody>
      </p:sp>
      <p:sp>
        <p:nvSpPr>
          <p:cNvPr id="1048620" name="CuadroTexto 25"/>
          <p:cNvSpPr txBox="1"/>
          <p:nvPr/>
        </p:nvSpPr>
        <p:spPr>
          <a:xfrm>
            <a:off x="1443869" y="2297934"/>
            <a:ext cx="6535389" cy="27699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200" lang="es-EC">
                <a:latin typeface="Montserrat Light" panose="020B0604020202020204" charset="0"/>
              </a:rPr>
              <a:t>El contexto de estudio en la que se aplica es en la administración de una veterinaria.</a:t>
            </a:r>
          </a:p>
        </p:txBody>
      </p:sp>
      <p:sp>
        <p:nvSpPr>
          <p:cNvPr id="1048621" name="CuadroTexto 26"/>
          <p:cNvSpPr txBox="1"/>
          <p:nvPr/>
        </p:nvSpPr>
        <p:spPr>
          <a:xfrm>
            <a:off x="1443870" y="2694345"/>
            <a:ext cx="6583711" cy="64633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1200" lang="es-EC">
                <a:latin typeface="Montserrat Light" panose="020B0604020202020204" charset="0"/>
              </a:rPr>
              <a:t>Se pretende resolver con este caso de estudio, administrar de forma ordenada, teniendo mas referenciación en datos de como podría mejorara a futuro dando así un mejor flujo en su servicio.</a:t>
            </a:r>
          </a:p>
        </p:txBody>
      </p:sp>
      <p:sp>
        <p:nvSpPr>
          <p:cNvPr id="1048622" name="CuadroTexto 27"/>
          <p:cNvSpPr txBox="1"/>
          <p:nvPr/>
        </p:nvSpPr>
        <p:spPr>
          <a:xfrm>
            <a:off x="1443869" y="3389784"/>
            <a:ext cx="6535388" cy="64633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1200" lang="es-EC">
                <a:latin typeface="Montserrat Light" panose="020B0604020202020204" charset="0"/>
              </a:rPr>
              <a:t>Con el estudio se estima aportar en la mejora de los servicios de los animales, dando facilidades al usuario para la atención de sus mascotas a mejorar la atención y reduciendo riesgos de enfermedades.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ángulo 40"/>
          <p:cNvSpPr/>
          <p:nvPr/>
        </p:nvSpPr>
        <p:spPr>
          <a:xfrm>
            <a:off x="-4699" y="109596"/>
            <a:ext cx="9144000" cy="534647"/>
          </a:xfrm>
          <a:prstGeom prst="rect"/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s-EC"/>
          </a:p>
        </p:txBody>
      </p:sp>
      <p:pic>
        <p:nvPicPr>
          <p:cNvPr id="2097157" name="Imagen 41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17" y="87100"/>
            <a:ext cx="1729240" cy="647857"/>
          </a:xfrm>
          <a:prstGeom prst="rect"/>
        </p:spPr>
      </p:pic>
      <p:sp>
        <p:nvSpPr>
          <p:cNvPr id="1048624" name="Google Shape;622;p28"/>
          <p:cNvSpPr txBox="1"/>
          <p:nvPr/>
        </p:nvSpPr>
        <p:spPr>
          <a:xfrm>
            <a:off x="1723883" y="167742"/>
            <a:ext cx="3588266" cy="469382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Gr0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5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Informe Final-</a:t>
            </a:r>
            <a:r>
              <a:rPr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Documento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sz="900" lang="es-419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académico-parcial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1-5B-202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0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2</a:t>
            </a:r>
            <a:endParaRPr altLang="en-US" lang="zh-CN"/>
          </a:p>
          <a:p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10 de </a:t>
            </a:r>
            <a:r>
              <a:rPr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enero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de 2021</a:t>
            </a:r>
          </a:p>
        </p:txBody>
      </p:sp>
      <p:pic>
        <p:nvPicPr>
          <p:cNvPr id="2097158" name="Imagen 43" descr="Resultado de imagen para facci uleam">
            <a:hlinkClick r:id="rId2"/>
          </p:cNvPr>
          <p:cNvPicPr>
            <a:picLocks/>
          </p:cNvPicPr>
          <p:nvPr/>
        </p:nvPicPr>
        <p:blipFill>
          <a:blip xmlns:r="http://schemas.openxmlformats.org/officeDocument/2006/relationships" r:embed="rId3"/>
          <a:srcRect r="8501"/>
          <a:stretch>
            <a:fillRect/>
          </a:stretch>
        </p:blipFill>
        <p:spPr bwMode="auto">
          <a:xfrm>
            <a:off x="8224039" y="176121"/>
            <a:ext cx="918966" cy="207815"/>
          </a:xfrm>
          <a:prstGeom prst="rect"/>
          <a:noFill/>
        </p:spPr>
      </p:pic>
      <p:sp>
        <p:nvSpPr>
          <p:cNvPr id="1048625" name="Google Shape;622;p28"/>
          <p:cNvSpPr txBox="1"/>
          <p:nvPr/>
        </p:nvSpPr>
        <p:spPr>
          <a:xfrm>
            <a:off x="5239498" y="12193"/>
            <a:ext cx="3061568" cy="624931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Título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corto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</a:t>
            </a:r>
            <a:r>
              <a:rPr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App:Sistemas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Gestion, </a:t>
            </a:r>
            <a:r>
              <a:rPr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Veterinaria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Mastin</a:t>
            </a:r>
            <a:endParaRPr dirty="0" sz="900" lang="en-US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  <a:p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Autores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Macias-</a:t>
            </a:r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Marcillo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-Mendoza-Mendoza Menendez-Mero</a:t>
            </a:r>
            <a:endParaRPr dirty="0" sz="900" lang="en-US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048626" name="CuadroTexto 4"/>
          <p:cNvSpPr txBox="1"/>
          <p:nvPr/>
        </p:nvSpPr>
        <p:spPr>
          <a:xfrm>
            <a:off x="751004" y="1462167"/>
            <a:ext cx="1945758" cy="8153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1600" lang="es-EC">
                <a:latin typeface="Arial Narrow" panose="020B0606020202030204" pitchFamily="34" charset="0"/>
              </a:rPr>
              <a:t>Dirigido al dominio de uso veterinario general.</a:t>
            </a:r>
          </a:p>
        </p:txBody>
      </p:sp>
      <p:pic>
        <p:nvPicPr>
          <p:cNvPr id="2097159" name="Picture 2" descr="Woman Vet Cartoon Character Pointing Sign: Lizenzfreie Vektorgrafiken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 bwMode="auto">
          <a:xfrm>
            <a:off x="751004" y="2390997"/>
            <a:ext cx="1838711" cy="1566309"/>
          </a:xfrm>
          <a:prstGeom prst="rect"/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048627" name="CuadroTexto 1"/>
          <p:cNvSpPr txBox="1"/>
          <p:nvPr/>
        </p:nvSpPr>
        <p:spPr>
          <a:xfrm>
            <a:off x="3518016" y="1561479"/>
            <a:ext cx="2167186" cy="14630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1500" lang="es-EC">
                <a:latin typeface="Arial Narrow" panose="020B0606020202030204" pitchFamily="34" charset="0"/>
              </a:rPr>
              <a:t>Como característica principal, el software ofrece una gestión prolongada al seguimiento de la salud de la mascota.</a:t>
            </a:r>
          </a:p>
        </p:txBody>
      </p:sp>
      <p:pic>
        <p:nvPicPr>
          <p:cNvPr id="2097160" name="Picture 2" descr="ᐈ Logos de veterinarias vector de stock, imágenes logotipo de veterinaria |  descargar en Depositphotos®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5"/>
          <a:srcRect/>
          <a:stretch>
            <a:fillRect/>
          </a:stretch>
        </p:blipFill>
        <p:spPr bwMode="auto">
          <a:xfrm>
            <a:off x="3494241" y="2785677"/>
            <a:ext cx="2293445" cy="1620701"/>
          </a:xfrm>
          <a:prstGeom prst="rect"/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48628" name="CuadroTexto 2"/>
          <p:cNvSpPr txBox="1"/>
          <p:nvPr/>
        </p:nvSpPr>
        <p:spPr>
          <a:xfrm>
            <a:off x="6447240" y="1446063"/>
            <a:ext cx="2038091" cy="1234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500" lang="es-EC">
                <a:latin typeface="Arial Narrow" panose="020B0606020202030204" pitchFamily="34" charset="0"/>
              </a:rPr>
              <a:t>Se pretende profundizar el diseño del aplicativo para pronto ser lanzada a una versión móvil.</a:t>
            </a:r>
          </a:p>
        </p:txBody>
      </p:sp>
      <p:pic>
        <p:nvPicPr>
          <p:cNvPr id="2097161" name="Picture 2" descr="5 consejos sobre cómo hacer una buena APP móvil para tu negocio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6"/>
          <a:srcRect/>
          <a:stretch>
            <a:fillRect/>
          </a:stretch>
        </p:blipFill>
        <p:spPr bwMode="auto">
          <a:xfrm>
            <a:off x="6554287" y="2524578"/>
            <a:ext cx="1429747" cy="1487120"/>
          </a:xfrm>
          <a:prstGeom prst="rect"/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3145732" name="Conector recto de flecha 5"/>
          <p:cNvCxnSpPr>
            <a:cxnSpLocks/>
          </p:cNvCxnSpPr>
          <p:nvPr/>
        </p:nvCxnSpPr>
        <p:spPr>
          <a:xfrm>
            <a:off x="582047" y="4441717"/>
            <a:ext cx="7641992" cy="0"/>
          </a:xfrm>
          <a:prstGeom prst="straightConnector1"/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45733" name="Conector recto 7"/>
          <p:cNvCxnSpPr>
            <a:cxnSpLocks/>
          </p:cNvCxnSpPr>
          <p:nvPr/>
        </p:nvCxnSpPr>
        <p:spPr>
          <a:xfrm flipV="1">
            <a:off x="3009014" y="2293164"/>
            <a:ext cx="0" cy="2148553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4" name="Conector recto 16"/>
          <p:cNvCxnSpPr>
            <a:cxnSpLocks/>
          </p:cNvCxnSpPr>
          <p:nvPr/>
        </p:nvCxnSpPr>
        <p:spPr>
          <a:xfrm flipV="1">
            <a:off x="6170428" y="2293164"/>
            <a:ext cx="0" cy="2148553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9" name="Elipse 8"/>
          <p:cNvSpPr/>
          <p:nvPr/>
        </p:nvSpPr>
        <p:spPr>
          <a:xfrm>
            <a:off x="2904655" y="2115477"/>
            <a:ext cx="202733" cy="177678"/>
          </a:xfrm>
          <a:prstGeom prst="ellipse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s-EC"/>
          </a:p>
        </p:txBody>
      </p:sp>
      <p:sp>
        <p:nvSpPr>
          <p:cNvPr id="1048630" name="Elipse 18"/>
          <p:cNvSpPr/>
          <p:nvPr/>
        </p:nvSpPr>
        <p:spPr>
          <a:xfrm>
            <a:off x="6069061" y="2104208"/>
            <a:ext cx="202733" cy="177678"/>
          </a:xfrm>
          <a:prstGeom prst="ellipse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s-EC"/>
          </a:p>
        </p:txBody>
      </p:sp>
      <p:sp>
        <p:nvSpPr>
          <p:cNvPr id="1048631" name="CuadroTexto 9"/>
          <p:cNvSpPr txBox="1"/>
          <p:nvPr/>
        </p:nvSpPr>
        <p:spPr>
          <a:xfrm>
            <a:off x="3718001" y="820227"/>
            <a:ext cx="1438740" cy="6248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s-EC" u="sng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CONTENIDO.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p:bgPr>
    </p:bg>
    <p:spTree>
      <p:nvGrpSpPr>
        <p:cNvPr id="26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ángulo 48"/>
          <p:cNvSpPr/>
          <p:nvPr/>
        </p:nvSpPr>
        <p:spPr>
          <a:xfrm>
            <a:off x="-4699" y="109596"/>
            <a:ext cx="9144000" cy="534647"/>
          </a:xfrm>
          <a:prstGeom prst="rect"/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s-EC"/>
          </a:p>
        </p:txBody>
      </p:sp>
      <p:pic>
        <p:nvPicPr>
          <p:cNvPr id="2097162" name="Imagen 4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17" y="87100"/>
            <a:ext cx="1729240" cy="647857"/>
          </a:xfrm>
          <a:prstGeom prst="rect"/>
        </p:spPr>
      </p:pic>
      <p:sp>
        <p:nvSpPr>
          <p:cNvPr id="1048633" name="Google Shape;622;p28"/>
          <p:cNvSpPr txBox="1"/>
          <p:nvPr/>
        </p:nvSpPr>
        <p:spPr>
          <a:xfrm>
            <a:off x="1756293" y="159612"/>
            <a:ext cx="3588266" cy="469382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Gr0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5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I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nforme Final-</a:t>
            </a:r>
            <a:r>
              <a:rPr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Documento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sz="900" lang="es-419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académico-parcial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1-5B-202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0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2</a:t>
            </a:r>
            <a:endParaRPr altLang="en-US" lang="zh-CN"/>
          </a:p>
          <a:p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10 de </a:t>
            </a:r>
            <a:r>
              <a:rPr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enero</a:t>
            </a:r>
            <a:r>
              <a:rPr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de 2021</a:t>
            </a:r>
          </a:p>
        </p:txBody>
      </p:sp>
      <p:pic>
        <p:nvPicPr>
          <p:cNvPr id="2097163" name="Imagen 52" descr="Resultado de imagen para facci uleam">
            <a:hlinkClick r:id="rId2"/>
          </p:cNvPr>
          <p:cNvPicPr>
            <a:picLocks/>
          </p:cNvPicPr>
          <p:nvPr/>
        </p:nvPicPr>
        <p:blipFill>
          <a:blip xmlns:r="http://schemas.openxmlformats.org/officeDocument/2006/relationships" r:embed="rId3"/>
          <a:srcRect r="8501"/>
          <a:stretch>
            <a:fillRect/>
          </a:stretch>
        </p:blipFill>
        <p:spPr bwMode="auto">
          <a:xfrm>
            <a:off x="8224039" y="176121"/>
            <a:ext cx="918966" cy="207815"/>
          </a:xfrm>
          <a:prstGeom prst="rect"/>
          <a:noFill/>
        </p:spPr>
      </p:pic>
      <p:sp>
        <p:nvSpPr>
          <p:cNvPr id="1048634" name="Google Shape;622;p28"/>
          <p:cNvSpPr txBox="1"/>
          <p:nvPr/>
        </p:nvSpPr>
        <p:spPr>
          <a:xfrm>
            <a:off x="5239498" y="12193"/>
            <a:ext cx="3061568" cy="624931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Título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corto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</a:t>
            </a:r>
            <a:r>
              <a:rPr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App:Sistemas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Gestion, </a:t>
            </a:r>
            <a:r>
              <a:rPr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Veterinaria</a:t>
            </a:r>
            <a:r>
              <a:rPr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Mastin</a:t>
            </a:r>
            <a:endParaRPr dirty="0" sz="900" lang="en-US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  <a:p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Autores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Macias-</a:t>
            </a:r>
            <a:r>
              <a:rPr b="1" dirty="0" sz="900" lang="en-US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Marcillo</a:t>
            </a:r>
            <a:r>
              <a:rPr b="1" dirty="0" sz="900" lang="en-US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-Mendoza-Mendoza-Menendez-Mero</a:t>
            </a:r>
            <a:endParaRPr dirty="0" sz="900" lang="en-US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2097164" name="Picture 2" descr="Imágenes de Personas En Fila | Vectores, fotos de stock y PSD gratuitos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4"/>
          <a:srcRect t="7832" b="8626"/>
          <a:stretch>
            <a:fillRect/>
          </a:stretch>
        </p:blipFill>
        <p:spPr bwMode="auto">
          <a:xfrm>
            <a:off x="3236127" y="741646"/>
            <a:ext cx="2662348" cy="1222744"/>
          </a:xfrm>
          <a:prstGeom prst="rect"/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097165" name="Picture 2" descr="Manos usando la tecnología para conectar a personas de todo el mundo |  Vector Premium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5"/>
          <a:srcRect t="58863"/>
          <a:stretch>
            <a:fillRect/>
          </a:stretch>
        </p:blipFill>
        <p:spPr bwMode="auto">
          <a:xfrm>
            <a:off x="436213" y="1013109"/>
            <a:ext cx="1592531" cy="1558641"/>
          </a:xfrm>
          <a:prstGeom prst="rect"/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097166" name="Picture 2" descr="Nueva notificación telefónica. mensaje de ingresos. notificación en la  pantalla del teléfono. ilustración. | Vector Premium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6"/>
          <a:srcRect/>
          <a:stretch>
            <a:fillRect/>
          </a:stretch>
        </p:blipFill>
        <p:spPr bwMode="auto">
          <a:xfrm>
            <a:off x="7118522" y="1013106"/>
            <a:ext cx="1592531" cy="1547376"/>
          </a:xfrm>
          <a:prstGeom prst="rect"/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097167" name="Picture 2" descr="Chatbot escribe respuesta a mensajes en el chat. Bot Consultant es gratis  para ayudar a los usuarios en su teléfono en línea. Ilustración vectorial  de dibujos animados - Descargar Vectores Gratis, Illustrator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7"/>
          <a:srcRect l="18562" t="21780" r="10361" b="21038"/>
          <a:stretch>
            <a:fillRect/>
          </a:stretch>
        </p:blipFill>
        <p:spPr bwMode="auto">
          <a:xfrm>
            <a:off x="3771035" y="2967493"/>
            <a:ext cx="1592531" cy="1558642"/>
          </a:xfrm>
          <a:prstGeom prst="rect"/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048635" name="CuadroTexto 12"/>
          <p:cNvSpPr txBox="1"/>
          <p:nvPr/>
        </p:nvSpPr>
        <p:spPr>
          <a:xfrm>
            <a:off x="3748960" y="2030885"/>
            <a:ext cx="1636680" cy="548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500" lang="es-EC">
                <a:latin typeface="Arial Narrow" panose="020B0606020202030204" pitchFamily="34" charset="0"/>
              </a:rPr>
              <a:t>Sin colas de esperas</a:t>
            </a:r>
          </a:p>
        </p:txBody>
      </p:sp>
      <p:sp>
        <p:nvSpPr>
          <p:cNvPr id="1048636" name="CuadroTexto 13"/>
          <p:cNvSpPr txBox="1"/>
          <p:nvPr/>
        </p:nvSpPr>
        <p:spPr>
          <a:xfrm>
            <a:off x="401975" y="2835884"/>
            <a:ext cx="1866063" cy="12344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1500" lang="es-EC">
                <a:latin typeface="Arial Narrow" panose="020B0606020202030204" pitchFamily="34" charset="0"/>
              </a:rPr>
              <a:t>Ingresas a la app desde cualquier dispositivo electrónico y envías tu consulta.</a:t>
            </a:r>
          </a:p>
        </p:txBody>
      </p:sp>
      <p:sp>
        <p:nvSpPr>
          <p:cNvPr id="1048637" name="CuadroTexto 16"/>
          <p:cNvSpPr txBox="1"/>
          <p:nvPr/>
        </p:nvSpPr>
        <p:spPr>
          <a:xfrm>
            <a:off x="3445141" y="4531770"/>
            <a:ext cx="2244318" cy="553998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1500" lang="es-EC">
                <a:latin typeface="Arial Narrow" panose="020B0606020202030204" pitchFamily="34" charset="0"/>
              </a:rPr>
              <a:t>Recibimos y aceptamos tu solicitud de consulta</a:t>
            </a:r>
          </a:p>
        </p:txBody>
      </p:sp>
      <p:cxnSp>
        <p:nvCxnSpPr>
          <p:cNvPr id="3145735" name="Conector: angular 19"/>
          <p:cNvCxnSpPr>
            <a:cxnSpLocks/>
            <a:stCxn id="2097165" idx="3"/>
            <a:endCxn id="2097167" idx="1"/>
          </p:cNvCxnSpPr>
          <p:nvPr/>
        </p:nvCxnSpPr>
        <p:spPr>
          <a:xfrm>
            <a:off x="2028744" y="1792430"/>
            <a:ext cx="1742291" cy="1954384"/>
          </a:xfrm>
          <a:prstGeom prst="bentConnector3"/>
          <a:ln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45736" name="Conector: angular 21"/>
          <p:cNvCxnSpPr>
            <a:cxnSpLocks/>
            <a:stCxn id="2097167" idx="3"/>
            <a:endCxn id="2097166" idx="1"/>
          </p:cNvCxnSpPr>
          <p:nvPr/>
        </p:nvCxnSpPr>
        <p:spPr>
          <a:xfrm flipV="1">
            <a:off x="5363566" y="1786794"/>
            <a:ext cx="1754956" cy="1960020"/>
          </a:xfrm>
          <a:prstGeom prst="bentConnector3"/>
          <a:ln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8638" name="CuadroTexto 23"/>
          <p:cNvSpPr txBox="1"/>
          <p:nvPr/>
        </p:nvSpPr>
        <p:spPr>
          <a:xfrm>
            <a:off x="6956097" y="2752056"/>
            <a:ext cx="1911786" cy="7772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1500" lang="es-EC">
                <a:latin typeface="Arial Narrow" panose="020B0606020202030204" pitchFamily="34" charset="0"/>
              </a:rPr>
              <a:t>Recibes una notificación de servicio disponible</a:t>
            </a:r>
          </a:p>
        </p:txBody>
      </p:sp>
      <p:sp>
        <p:nvSpPr>
          <p:cNvPr id="1048639" name="CuadroTexto 24"/>
          <p:cNvSpPr txBox="1"/>
          <p:nvPr/>
        </p:nvSpPr>
        <p:spPr>
          <a:xfrm>
            <a:off x="3882397" y="2505797"/>
            <a:ext cx="1369807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s-EC" u="sng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APLICATIVO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80D6D6-9060-4772-848F-99FF4A9F90D1}">
  <ds:schemaRefs>
    <ds:schemaRef ds:uri="138342d5-216e-4d81-b124-dc5e6d0fdb1b"/>
    <ds:schemaRef ds:uri="82ea2f94-42bd-4694-ade9-14e58515b54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Presentación de PowerPoint</dc:title>
  <dc:creator>Karla</dc:creator>
  <cp:lastModifiedBy>MENDOZA MACIAS DANNY JAVIER</cp:lastModifiedBy>
  <dcterms:created xsi:type="dcterms:W3CDTF">2021-01-10T15:42:30Z</dcterms:created>
  <dcterms:modified xsi:type="dcterms:W3CDTF">2021-01-10T15:42:30Z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0x010100BB5D207464C72E4490EE2936FFCBA940</vt:lpwstr>
  </property>
</Properties>
</file>