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"/>
  </p:notesMasterIdLst>
  <p:handoutMasterIdLst>
    <p:handoutMasterId r:id="rId7"/>
  </p:handoutMasterIdLst>
  <p:sldIdLst>
    <p:sldId id="256" r:id="rId2"/>
    <p:sldId id="265" r:id="rId3"/>
    <p:sldId id="333" r:id="rId4"/>
    <p:sldId id="334" r:id="rId5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8"/>
      <p:bold r:id="rId9"/>
      <p:italic r:id="rId10"/>
      <p:boldItalic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F46C20-FEB9-4B84-AB91-85732D76061A}">
  <a:tblStyle styleId="{38F46C20-FEB9-4B84-AB91-85732D7606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75AC10C-47AB-4BD3-A029-FA7AF166A9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C"/>
              <a:t>cdshkjsfskjdcs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6F0634-A192-454E-B3C7-CC83FA41C1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8988D-0FBA-436F-B5AE-EF2D8CE3E77F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BE20E0-FC09-438F-8B89-CCA9519768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F4D272-D5DF-4415-9EBA-9231386F23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6A901-8E4B-45CB-8F23-70D7389DFE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5350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980076" y="2883103"/>
            <a:ext cx="7183846" cy="2154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_tradnl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ANCHUNDIA SANTANA FRANCISCO GREGORIO</a:t>
            </a:r>
            <a:br>
              <a:rPr lang="es-ES_tradnl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_tradnl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ANCHUNDIA TRIVIÑO TOMY ARNOL</a:t>
            </a:r>
            <a:br>
              <a:rPr lang="es-ES_tradnl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_tradnl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ARAUZ CHICHANDA JAVIER ARCENIO</a:t>
            </a:r>
            <a:br>
              <a:rPr lang="es-ES_tradnl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_tradnl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ARTEAGA ZAMBRANO BRYAN DAVID</a:t>
            </a:r>
            <a:br>
              <a:rPr lang="es-ES_tradnl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_tradnl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_tradnl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BRIONES ESPINALES ANDREA MAYERLY</a:t>
            </a:r>
          </a:p>
        </p:txBody>
      </p:sp>
      <p:pic>
        <p:nvPicPr>
          <p:cNvPr id="6" name="Imagen 8">
            <a:extLst>
              <a:ext uri="{FF2B5EF4-FFF2-40B4-BE49-F238E27FC236}">
                <a16:creationId xmlns:a16="http://schemas.microsoft.com/office/drawing/2014/main" id="{9B391CF7-A55A-4D7B-873C-1ABA995D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7" b="19843"/>
          <a:stretch>
            <a:fillRect/>
          </a:stretch>
        </p:blipFill>
        <p:spPr bwMode="auto">
          <a:xfrm>
            <a:off x="0" y="-19133"/>
            <a:ext cx="9144000" cy="44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A757725-0DEA-4080-8082-3437A97E7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19015"/>
              </p:ext>
            </p:extLst>
          </p:nvPr>
        </p:nvGraphicFramePr>
        <p:xfrm>
          <a:off x="0" y="432176"/>
          <a:ext cx="9143999" cy="26935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{38F46C20-FEB9-4B84-AB91-85732D76061A}</a:tableStyleId>
              </a:tblPr>
              <a:tblGrid>
                <a:gridCol w="3976577">
                  <a:extLst>
                    <a:ext uri="{9D8B030D-6E8A-4147-A177-3AD203B41FA5}">
                      <a16:colId xmlns:a16="http://schemas.microsoft.com/office/drawing/2014/main" val="3412681358"/>
                    </a:ext>
                  </a:extLst>
                </a:gridCol>
                <a:gridCol w="5167422">
                  <a:extLst>
                    <a:ext uri="{9D8B030D-6E8A-4147-A177-3AD203B41FA5}">
                      <a16:colId xmlns:a16="http://schemas.microsoft.com/office/drawing/2014/main" val="1874248337"/>
                    </a:ext>
                  </a:extLst>
                </a:gridCol>
              </a:tblGrid>
              <a:tr h="269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Gr01--Informe final-Documento académico-parcial 1-5B-2020-2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fld id="{B7AF0246-9169-454B-A03C-A938F0D1823A}" type="datetime4">
                        <a:rPr lang="es-ES_tradnl" sz="800" smtClean="0">
                          <a:solidFill>
                            <a:srgbClr val="C00000"/>
                          </a:solidFill>
                          <a:effectLst/>
                        </a:rPr>
                        <a:t>09 de enero de 2021</a:t>
                      </a:fld>
                      <a:endParaRPr lang="es-ES_tradnl" sz="8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7969" marR="6796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30683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Título corto: Ciberdelincuencia en redes wifi-públicas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30683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Autores: Anchundia Santana-Anchundia Triviño-Arauz-Arteaga-Briones.</a:t>
                      </a:r>
                      <a:endParaRPr lang="es-EC" sz="9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69" marR="67969" marT="0" marB="0"/>
                </a:tc>
                <a:extLst>
                  <a:ext uri="{0D108BD9-81ED-4DB2-BD59-A6C34878D82A}">
                    <a16:rowId xmlns:a16="http://schemas.microsoft.com/office/drawing/2014/main" val="1947287897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D826B7F7-BCF7-42D4-A448-DBE2BF3E95AB}"/>
              </a:ext>
            </a:extLst>
          </p:cNvPr>
          <p:cNvSpPr txBox="1"/>
          <p:nvPr/>
        </p:nvSpPr>
        <p:spPr>
          <a:xfrm>
            <a:off x="2279530" y="1348425"/>
            <a:ext cx="4584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sz="1800" b="1" dirty="0">
                <a:solidFill>
                  <a:srgbClr val="002060"/>
                </a:solidFill>
                <a:effectLst/>
                <a:latin typeface="Georgia" panose="02040502050405020303" pitchFamily="18" charset="0"/>
                <a:ea typeface="Times" panose="02020603050405020304" pitchFamily="18" charset="0"/>
              </a:rPr>
              <a:t>Vulnerabilidad de datos al conectarnos a una red wifi pública</a:t>
            </a:r>
            <a:endParaRPr lang="es-EC" sz="1800" b="1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3514C29-40A1-4195-A223-00E34BF8B0E1}"/>
              </a:ext>
            </a:extLst>
          </p:cNvPr>
          <p:cNvSpPr/>
          <p:nvPr/>
        </p:nvSpPr>
        <p:spPr>
          <a:xfrm>
            <a:off x="716855" y="3976483"/>
            <a:ext cx="7878443" cy="82726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9A09C25-FAF0-49A8-9E76-7712D46A1A9C}"/>
              </a:ext>
            </a:extLst>
          </p:cNvPr>
          <p:cNvSpPr/>
          <p:nvPr/>
        </p:nvSpPr>
        <p:spPr>
          <a:xfrm>
            <a:off x="716856" y="3214700"/>
            <a:ext cx="7878443" cy="87852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ADA75E7-08DC-477D-8D49-01EF3DC77316}"/>
              </a:ext>
            </a:extLst>
          </p:cNvPr>
          <p:cNvSpPr/>
          <p:nvPr/>
        </p:nvSpPr>
        <p:spPr>
          <a:xfrm>
            <a:off x="716857" y="2386382"/>
            <a:ext cx="7878443" cy="93191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71ED9C2-E629-4BFD-890C-2E82CC253CD2}"/>
              </a:ext>
            </a:extLst>
          </p:cNvPr>
          <p:cNvSpPr/>
          <p:nvPr/>
        </p:nvSpPr>
        <p:spPr>
          <a:xfrm>
            <a:off x="716856" y="1602931"/>
            <a:ext cx="7878443" cy="86290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16855" y="925546"/>
            <a:ext cx="3094800" cy="630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Resumen</a:t>
            </a:r>
            <a:endParaRPr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882768" y="1634910"/>
            <a:ext cx="7637818" cy="864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documento está enfocado a las personas que no tienen conocimiento de la seguridad de la información dando pautas del cuidado e implementación de una buena seguridad informática.</a:t>
            </a:r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595300" y="4588672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62;p21">
            <a:extLst>
              <a:ext uri="{FF2B5EF4-FFF2-40B4-BE49-F238E27FC236}">
                <a16:creationId xmlns:a16="http://schemas.microsoft.com/office/drawing/2014/main" id="{DC35F828-195D-4672-9F66-F57FAD83451D}"/>
              </a:ext>
            </a:extLst>
          </p:cNvPr>
          <p:cNvSpPr txBox="1">
            <a:spLocks/>
          </p:cNvSpPr>
          <p:nvPr/>
        </p:nvSpPr>
        <p:spPr>
          <a:xfrm>
            <a:off x="882768" y="2453644"/>
            <a:ext cx="7637818" cy="86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s-E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objetivo </a:t>
            </a:r>
            <a:r>
              <a:rPr lang="es-MX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demostrar los tipos de riesgos que enfrentamos al conectarnos a una red wifi pública para evitar el acceso a nuestra información.</a:t>
            </a:r>
            <a:endParaRPr lang="es-E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62;p21">
            <a:extLst>
              <a:ext uri="{FF2B5EF4-FFF2-40B4-BE49-F238E27FC236}">
                <a16:creationId xmlns:a16="http://schemas.microsoft.com/office/drawing/2014/main" id="{CD74BFCB-59D5-4724-9279-716E4F4201FA}"/>
              </a:ext>
            </a:extLst>
          </p:cNvPr>
          <p:cNvSpPr txBox="1">
            <a:spLocks/>
          </p:cNvSpPr>
          <p:nvPr/>
        </p:nvSpPr>
        <p:spPr>
          <a:xfrm>
            <a:off x="882769" y="3345091"/>
            <a:ext cx="7637818" cy="82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s-E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contexto de estudio se realizará en las redes wifi-publicas.</a:t>
            </a:r>
          </a:p>
        </p:txBody>
      </p:sp>
      <p:sp>
        <p:nvSpPr>
          <p:cNvPr id="13" name="Google Shape;162;p21">
            <a:extLst>
              <a:ext uri="{FF2B5EF4-FFF2-40B4-BE49-F238E27FC236}">
                <a16:creationId xmlns:a16="http://schemas.microsoft.com/office/drawing/2014/main" id="{F8956462-B213-443E-866E-DF104F1274D4}"/>
              </a:ext>
            </a:extLst>
          </p:cNvPr>
          <p:cNvSpPr txBox="1">
            <a:spLocks/>
          </p:cNvSpPr>
          <p:nvPr/>
        </p:nvSpPr>
        <p:spPr>
          <a:xfrm>
            <a:off x="920125" y="4079554"/>
            <a:ext cx="7637818" cy="86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s-MX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unidad de análisis serían los diferentes libros e informes en los cuales se redacten todo lo relacionado con Ciberdelincuencia en Rede Wifi-Publicas.</a:t>
            </a:r>
            <a:endParaRPr lang="es-E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n 8">
            <a:extLst>
              <a:ext uri="{FF2B5EF4-FFF2-40B4-BE49-F238E27FC236}">
                <a16:creationId xmlns:a16="http://schemas.microsoft.com/office/drawing/2014/main" id="{4A4C0339-2606-463B-B085-9E9BE7A7D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7" b="19843"/>
          <a:stretch>
            <a:fillRect/>
          </a:stretch>
        </p:blipFill>
        <p:spPr bwMode="auto">
          <a:xfrm>
            <a:off x="0" y="-19133"/>
            <a:ext cx="9144000" cy="44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118FABBC-91D2-456D-A8DD-14CC7155A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41608"/>
              </p:ext>
            </p:extLst>
          </p:nvPr>
        </p:nvGraphicFramePr>
        <p:xfrm>
          <a:off x="0" y="432176"/>
          <a:ext cx="9143999" cy="26935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{38F46C20-FEB9-4B84-AB91-85732D76061A}</a:tableStyleId>
              </a:tblPr>
              <a:tblGrid>
                <a:gridCol w="3976577">
                  <a:extLst>
                    <a:ext uri="{9D8B030D-6E8A-4147-A177-3AD203B41FA5}">
                      <a16:colId xmlns:a16="http://schemas.microsoft.com/office/drawing/2014/main" val="3412681358"/>
                    </a:ext>
                  </a:extLst>
                </a:gridCol>
                <a:gridCol w="5167422">
                  <a:extLst>
                    <a:ext uri="{9D8B030D-6E8A-4147-A177-3AD203B41FA5}">
                      <a16:colId xmlns:a16="http://schemas.microsoft.com/office/drawing/2014/main" val="1874248337"/>
                    </a:ext>
                  </a:extLst>
                </a:gridCol>
              </a:tblGrid>
              <a:tr h="269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Gr01--Informe final-Documento académico-parcial 1-5B-2020-2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fld id="{B7AF0246-9169-454B-A03C-A938F0D1823A}" type="datetime4">
                        <a:rPr lang="es-ES_tradnl" sz="800" smtClean="0">
                          <a:solidFill>
                            <a:srgbClr val="C00000"/>
                          </a:solidFill>
                          <a:effectLst/>
                        </a:rPr>
                        <a:t>09 de enero de 2021</a:t>
                      </a:fld>
                      <a:endParaRPr lang="es-ES_tradnl" sz="8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7969" marR="6796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30683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Título corto: Ciberdelincuencia en redes wifi-públicas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30683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Autores: Anchundia Santana-Anchundia Triviño-Arauz-Arteaga-Briones.</a:t>
                      </a:r>
                      <a:endParaRPr lang="es-EC" sz="9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69" marR="67969" marT="0" marB="0"/>
                </a:tc>
                <a:extLst>
                  <a:ext uri="{0D108BD9-81ED-4DB2-BD59-A6C34878D82A}">
                    <a16:rowId xmlns:a16="http://schemas.microsoft.com/office/drawing/2014/main" val="19472878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9627C3-4FDA-46CF-A411-DF035747F5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3</a:t>
            </a:fld>
            <a:endParaRPr lang="es-EC"/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B40EC21F-ECCE-4CE6-B742-7E0E14F0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7" b="19843"/>
          <a:stretch>
            <a:fillRect/>
          </a:stretch>
        </p:blipFill>
        <p:spPr bwMode="auto">
          <a:xfrm>
            <a:off x="0" y="-19133"/>
            <a:ext cx="9144000" cy="44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F4A4CCF-B3B9-4ACB-AD57-FD6D690A0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41608"/>
              </p:ext>
            </p:extLst>
          </p:nvPr>
        </p:nvGraphicFramePr>
        <p:xfrm>
          <a:off x="0" y="432176"/>
          <a:ext cx="9143999" cy="26935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{38F46C20-FEB9-4B84-AB91-85732D76061A}</a:tableStyleId>
              </a:tblPr>
              <a:tblGrid>
                <a:gridCol w="3976577">
                  <a:extLst>
                    <a:ext uri="{9D8B030D-6E8A-4147-A177-3AD203B41FA5}">
                      <a16:colId xmlns:a16="http://schemas.microsoft.com/office/drawing/2014/main" val="3412681358"/>
                    </a:ext>
                  </a:extLst>
                </a:gridCol>
                <a:gridCol w="5167422">
                  <a:extLst>
                    <a:ext uri="{9D8B030D-6E8A-4147-A177-3AD203B41FA5}">
                      <a16:colId xmlns:a16="http://schemas.microsoft.com/office/drawing/2014/main" val="1874248337"/>
                    </a:ext>
                  </a:extLst>
                </a:gridCol>
              </a:tblGrid>
              <a:tr h="269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Gr01--Informe final-Documento académico-parcial 1-5B-2020-2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fld id="{B7AF0246-9169-454B-A03C-A938F0D1823A}" type="datetime4">
                        <a:rPr lang="es-ES_tradnl" sz="800" smtClean="0">
                          <a:solidFill>
                            <a:srgbClr val="C00000"/>
                          </a:solidFill>
                          <a:effectLst/>
                        </a:rPr>
                        <a:t>09 de enero de 2021</a:t>
                      </a:fld>
                      <a:endParaRPr lang="es-ES_tradnl" sz="8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7969" marR="6796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30683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Título corto: Ciberdelincuencia en redes wifi-públicas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30683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Autores: Anchundia Santana-Anchundia Triviño-Arauz-Arteaga-Briones.</a:t>
                      </a:r>
                      <a:endParaRPr lang="es-EC" sz="9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69" marR="67969" marT="0" marB="0"/>
                </a:tc>
                <a:extLst>
                  <a:ext uri="{0D108BD9-81ED-4DB2-BD59-A6C34878D82A}">
                    <a16:rowId xmlns:a16="http://schemas.microsoft.com/office/drawing/2014/main" val="1947287897"/>
                  </a:ext>
                </a:extLst>
              </a:tr>
            </a:tbl>
          </a:graphicData>
        </a:graphic>
      </p:graphicFrame>
      <p:pic>
        <p:nvPicPr>
          <p:cNvPr id="8" name="Imagen 7" descr="Una captura de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A10C8096-BA8B-4997-8DDA-BC805B4967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52"/>
          <a:stretch/>
        </p:blipFill>
        <p:spPr>
          <a:xfrm>
            <a:off x="404308" y="781252"/>
            <a:ext cx="8350617" cy="413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3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9627C3-4FDA-46CF-A411-DF035747F5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4</a:t>
            </a:fld>
            <a:endParaRPr lang="es-EC"/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id="{B40EC21F-ECCE-4CE6-B742-7E0E14F0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97" b="19843"/>
          <a:stretch>
            <a:fillRect/>
          </a:stretch>
        </p:blipFill>
        <p:spPr bwMode="auto">
          <a:xfrm>
            <a:off x="0" y="-19133"/>
            <a:ext cx="9144000" cy="44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F4A4CCF-B3B9-4ACB-AD57-FD6D690A0A58}"/>
              </a:ext>
            </a:extLst>
          </p:cNvPr>
          <p:cNvGraphicFramePr>
            <a:graphicFrameLocks noGrp="1"/>
          </p:cNvGraphicFramePr>
          <p:nvPr/>
        </p:nvGraphicFramePr>
        <p:xfrm>
          <a:off x="0" y="432176"/>
          <a:ext cx="9143999" cy="26935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{38F46C20-FEB9-4B84-AB91-85732D76061A}</a:tableStyleId>
              </a:tblPr>
              <a:tblGrid>
                <a:gridCol w="3976577">
                  <a:extLst>
                    <a:ext uri="{9D8B030D-6E8A-4147-A177-3AD203B41FA5}">
                      <a16:colId xmlns:a16="http://schemas.microsoft.com/office/drawing/2014/main" val="3412681358"/>
                    </a:ext>
                  </a:extLst>
                </a:gridCol>
                <a:gridCol w="5167422">
                  <a:extLst>
                    <a:ext uri="{9D8B030D-6E8A-4147-A177-3AD203B41FA5}">
                      <a16:colId xmlns:a16="http://schemas.microsoft.com/office/drawing/2014/main" val="1874248337"/>
                    </a:ext>
                  </a:extLst>
                </a:gridCol>
              </a:tblGrid>
              <a:tr h="269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Gr01--Informe final-Documento académico-parcial 1-5B-2020-2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fld id="{B7AF0246-9169-454B-A03C-A938F0D1823A}" type="datetime4">
                        <a:rPr lang="es-ES_tradnl" sz="800" smtClean="0">
                          <a:solidFill>
                            <a:srgbClr val="C00000"/>
                          </a:solidFill>
                          <a:effectLst/>
                        </a:rPr>
                        <a:t>09 de enero de 2021</a:t>
                      </a:fld>
                      <a:endParaRPr lang="es-ES_tradnl" sz="8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7969" marR="6796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30683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Título corto: Ciberdelincuencia en redes wifi-públicas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3068320" algn="ctr"/>
                          <a:tab pos="5400040" algn="r"/>
                        </a:tabLst>
                      </a:pPr>
                      <a:r>
                        <a:rPr lang="es-ES_tradnl" sz="800" dirty="0">
                          <a:solidFill>
                            <a:srgbClr val="C00000"/>
                          </a:solidFill>
                          <a:effectLst/>
                        </a:rPr>
                        <a:t>Autores: Anchundia Santana-Anchundia Triviño-Arauz-Arteaga-Briones.</a:t>
                      </a:r>
                      <a:endParaRPr lang="es-EC" sz="9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69" marR="67969" marT="0" marB="0"/>
                </a:tc>
                <a:extLst>
                  <a:ext uri="{0D108BD9-81ED-4DB2-BD59-A6C34878D82A}">
                    <a16:rowId xmlns:a16="http://schemas.microsoft.com/office/drawing/2014/main" val="1947287897"/>
                  </a:ext>
                </a:extLst>
              </a:tr>
            </a:tbl>
          </a:graphicData>
        </a:graphic>
      </p:graphicFrame>
      <p:pic>
        <p:nvPicPr>
          <p:cNvPr id="3" name="Imagen 2" descr="Un letrero azul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4E5DB2E3-49EE-4635-8F8B-0AEC4ED33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224" y="2197391"/>
            <a:ext cx="2068051" cy="1163279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AA876F59-F64A-4859-BA1D-2D14ED857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5" y="1372393"/>
            <a:ext cx="1288334" cy="8153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23229D5-A737-45F7-99A3-C8134407F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928" y="3569128"/>
            <a:ext cx="1720794" cy="1075496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DC4DA308-D89C-43BE-8EEF-94C5550E7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0296" y="3185695"/>
            <a:ext cx="2320443" cy="1284154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3DBE3C69-6DA6-4196-95F3-2776E08B9E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679" y="1001572"/>
            <a:ext cx="1913282" cy="1075496"/>
          </a:xfrm>
          <a:prstGeom prst="rect">
            <a:avLst/>
          </a:prstGeom>
        </p:spPr>
      </p:pic>
      <p:pic>
        <p:nvPicPr>
          <p:cNvPr id="18" name="Imagen 17" descr="Diagrama&#10;&#10;Descripción generada automáticamente">
            <a:extLst>
              <a:ext uri="{FF2B5EF4-FFF2-40B4-BE49-F238E27FC236}">
                <a16:creationId xmlns:a16="http://schemas.microsoft.com/office/drawing/2014/main" id="{52E5E1B9-91BD-44EB-BA4F-6D6B38E795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4781" y="1041647"/>
            <a:ext cx="1609941" cy="906521"/>
          </a:xfrm>
          <a:prstGeom prst="rect">
            <a:avLst/>
          </a:prstGeom>
        </p:spPr>
      </p:pic>
      <p:pic>
        <p:nvPicPr>
          <p:cNvPr id="20" name="Imagen 19" descr="Diagrama&#10;&#10;Descripción generada automáticamente">
            <a:extLst>
              <a:ext uri="{FF2B5EF4-FFF2-40B4-BE49-F238E27FC236}">
                <a16:creationId xmlns:a16="http://schemas.microsoft.com/office/drawing/2014/main" id="{E1FB2AF7-B0F4-4595-BD90-874C6CAF1A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870" y="3778187"/>
            <a:ext cx="1500187" cy="728352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4B6256B5-DF17-4503-AA8C-397F14A97D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136" y="2467715"/>
            <a:ext cx="1556989" cy="815332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99E00F74-EA4C-46CD-A380-8F42FCC288AB}"/>
              </a:ext>
            </a:extLst>
          </p:cNvPr>
          <p:cNvSpPr/>
          <p:nvPr/>
        </p:nvSpPr>
        <p:spPr>
          <a:xfrm>
            <a:off x="2283674" y="1539320"/>
            <a:ext cx="448510" cy="2544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</a:t>
            </a:r>
          </a:p>
          <a:p>
            <a:pPr algn="ctr"/>
            <a:r>
              <a:rPr lang="es-EC" dirty="0"/>
              <a:t>R</a:t>
            </a:r>
          </a:p>
          <a:p>
            <a:pPr algn="ctr"/>
            <a:r>
              <a:rPr lang="es-EC" dirty="0"/>
              <a:t>E</a:t>
            </a:r>
          </a:p>
          <a:p>
            <a:pPr algn="ctr"/>
            <a:r>
              <a:rPr lang="es-EC" dirty="0"/>
              <a:t>V</a:t>
            </a:r>
          </a:p>
          <a:p>
            <a:pPr algn="ctr"/>
            <a:r>
              <a:rPr lang="es-EC" dirty="0"/>
              <a:t>E</a:t>
            </a:r>
          </a:p>
          <a:p>
            <a:pPr algn="ctr"/>
            <a:r>
              <a:rPr lang="es-EC" dirty="0"/>
              <a:t>N</a:t>
            </a:r>
          </a:p>
          <a:p>
            <a:pPr algn="ctr"/>
            <a:r>
              <a:rPr lang="es-EC" dirty="0"/>
              <a:t>C</a:t>
            </a:r>
          </a:p>
          <a:p>
            <a:pPr algn="ctr"/>
            <a:r>
              <a:rPr lang="es-EC" dirty="0"/>
              <a:t>I</a:t>
            </a:r>
          </a:p>
          <a:p>
            <a:pPr algn="ctr"/>
            <a:r>
              <a:rPr lang="es-EC" dirty="0" err="1"/>
              <a:t>Ó</a:t>
            </a:r>
            <a:endParaRPr lang="es-EC" dirty="0"/>
          </a:p>
          <a:p>
            <a:pPr algn="ctr"/>
            <a:r>
              <a:rPr lang="es-EC" dirty="0"/>
              <a:t>N</a:t>
            </a:r>
          </a:p>
        </p:txBody>
      </p:sp>
      <p:sp>
        <p:nvSpPr>
          <p:cNvPr id="25" name="Flecha: a la derecha con muesca 24">
            <a:extLst>
              <a:ext uri="{FF2B5EF4-FFF2-40B4-BE49-F238E27FC236}">
                <a16:creationId xmlns:a16="http://schemas.microsoft.com/office/drawing/2014/main" id="{119A27F6-F3A9-4AB0-B4CB-2739090A184A}"/>
              </a:ext>
            </a:extLst>
          </p:cNvPr>
          <p:cNvSpPr/>
          <p:nvPr/>
        </p:nvSpPr>
        <p:spPr>
          <a:xfrm>
            <a:off x="2917801" y="2521486"/>
            <a:ext cx="1521184" cy="655556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800" dirty="0"/>
              <a:t>DE POSIBLES ATAQUES</a:t>
            </a:r>
          </a:p>
        </p:txBody>
      </p:sp>
    </p:spTree>
    <p:extLst>
      <p:ext uri="{BB962C8B-B14F-4D97-AF65-F5344CB8AC3E}">
        <p14:creationId xmlns:p14="http://schemas.microsoft.com/office/powerpoint/2010/main" val="74539328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224</Words>
  <Application>Microsoft Office PowerPoint</Application>
  <PresentationFormat>Presentación en pantalla (16:9)</PresentationFormat>
  <Paragraphs>37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Times New Roman</vt:lpstr>
      <vt:lpstr>Arial</vt:lpstr>
      <vt:lpstr>Raleway</vt:lpstr>
      <vt:lpstr>Georgia</vt:lpstr>
      <vt:lpstr>Lato</vt:lpstr>
      <vt:lpstr>Antonio template</vt:lpstr>
      <vt:lpstr>ANCHUNDIA SANTANA FRANCISCO GREGORIO  ANCHUNDIA TRIVIÑO TOMY ARNOL  ARAUZ CHICHANDA JAVIER ARCENIO  ARTEAGA ZAMBRANO BRYAN DAVID  BRIONES ESPINALES ANDREA MAYERLY</vt:lpstr>
      <vt:lpstr>Resumen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Maria Jesus</dc:creator>
  <cp:lastModifiedBy>Tomy Anchundia</cp:lastModifiedBy>
  <cp:revision>44</cp:revision>
  <dcterms:modified xsi:type="dcterms:W3CDTF">2021-01-10T06:49:14Z</dcterms:modified>
</cp:coreProperties>
</file>