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AB74D-8B93-44CB-9F16-8753FEAAB9A3}" v="145" dt="2021-01-10T06:55:1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ISAAC REYES LOPEZ" userId="43b684e6-52ba-40ea-8c9e-d049fc216f95" providerId="ADAL" clId="{A88AB74D-8B93-44CB-9F16-8753FEAAB9A3}"/>
    <pc:docChg chg="undo custSel addSld delSld modSld">
      <pc:chgData name="KEVIN ISAAC REYES LOPEZ" userId="43b684e6-52ba-40ea-8c9e-d049fc216f95" providerId="ADAL" clId="{A88AB74D-8B93-44CB-9F16-8753FEAAB9A3}" dt="2021-01-10T07:00:07.876" v="1067" actId="403"/>
      <pc:docMkLst>
        <pc:docMk/>
      </pc:docMkLst>
      <pc:sldChg chg="addSp delSp modSp mod">
        <pc:chgData name="KEVIN ISAAC REYES LOPEZ" userId="43b684e6-52ba-40ea-8c9e-d049fc216f95" providerId="ADAL" clId="{A88AB74D-8B93-44CB-9F16-8753FEAAB9A3}" dt="2021-01-10T07:00:07.876" v="1067" actId="403"/>
        <pc:sldMkLst>
          <pc:docMk/>
          <pc:sldMk cId="679283672" sldId="256"/>
        </pc:sldMkLst>
        <pc:spChg chg="add mod">
          <ac:chgData name="KEVIN ISAAC REYES LOPEZ" userId="43b684e6-52ba-40ea-8c9e-d049fc216f95" providerId="ADAL" clId="{A88AB74D-8B93-44CB-9F16-8753FEAAB9A3}" dt="2021-01-10T06:14:40.059" v="658" actId="1076"/>
          <ac:spMkLst>
            <pc:docMk/>
            <pc:sldMk cId="679283672" sldId="256"/>
            <ac:spMk id="2" creationId="{42929854-93F0-49E8-8D18-FF96B7BF82D5}"/>
          </ac:spMkLst>
        </pc:spChg>
        <pc:spChg chg="add mod">
          <ac:chgData name="KEVIN ISAAC REYES LOPEZ" userId="43b684e6-52ba-40ea-8c9e-d049fc216f95" providerId="ADAL" clId="{A88AB74D-8B93-44CB-9F16-8753FEAAB9A3}" dt="2021-01-10T06:20:44.378" v="740" actId="1076"/>
          <ac:spMkLst>
            <pc:docMk/>
            <pc:sldMk cId="679283672" sldId="256"/>
            <ac:spMk id="3" creationId="{54F28D2F-D264-4A61-B6E4-2E7D6B46D59A}"/>
          </ac:spMkLst>
        </pc:spChg>
        <pc:spChg chg="add del mod">
          <ac:chgData name="KEVIN ISAAC REYES LOPEZ" userId="43b684e6-52ba-40ea-8c9e-d049fc216f95" providerId="ADAL" clId="{A88AB74D-8B93-44CB-9F16-8753FEAAB9A3}" dt="2021-01-10T06:09:35.328" v="611"/>
          <ac:spMkLst>
            <pc:docMk/>
            <pc:sldMk cId="679283672" sldId="256"/>
            <ac:spMk id="6" creationId="{C3694B2E-4BDE-4A7B-A0AF-E69A9BB17E48}"/>
          </ac:spMkLst>
        </pc:spChg>
        <pc:spChg chg="mod">
          <ac:chgData name="KEVIN ISAAC REYES LOPEZ" userId="43b684e6-52ba-40ea-8c9e-d049fc216f95" providerId="ADAL" clId="{A88AB74D-8B93-44CB-9F16-8753FEAAB9A3}" dt="2021-01-10T07:00:07.876" v="1067" actId="403"/>
          <ac:spMkLst>
            <pc:docMk/>
            <pc:sldMk cId="679283672" sldId="256"/>
            <ac:spMk id="8" creationId="{7481BD3B-36AE-4448-98ED-93DC433EFD9F}"/>
          </ac:spMkLst>
        </pc:spChg>
        <pc:spChg chg="add mod">
          <ac:chgData name="KEVIN ISAAC REYES LOPEZ" userId="43b684e6-52ba-40ea-8c9e-d049fc216f95" providerId="ADAL" clId="{A88AB74D-8B93-44CB-9F16-8753FEAAB9A3}" dt="2021-01-10T06:15:04.538" v="667" actId="1076"/>
          <ac:spMkLst>
            <pc:docMk/>
            <pc:sldMk cId="679283672" sldId="256"/>
            <ac:spMk id="9" creationId="{5779E8DD-FE41-4800-8069-AFA52E45E858}"/>
          </ac:spMkLst>
        </pc:spChg>
        <pc:spChg chg="add mod ord">
          <ac:chgData name="KEVIN ISAAC REYES LOPEZ" userId="43b684e6-52ba-40ea-8c9e-d049fc216f95" providerId="ADAL" clId="{A88AB74D-8B93-44CB-9F16-8753FEAAB9A3}" dt="2021-01-10T06:13:20.908" v="654" actId="167"/>
          <ac:spMkLst>
            <pc:docMk/>
            <pc:sldMk cId="679283672" sldId="256"/>
            <ac:spMk id="10" creationId="{F75454B5-7002-41A9-9BA8-94019550B6F6}"/>
          </ac:spMkLst>
        </pc:spChg>
        <pc:spChg chg="add mod ord">
          <ac:chgData name="KEVIN ISAAC REYES LOPEZ" userId="43b684e6-52ba-40ea-8c9e-d049fc216f95" providerId="ADAL" clId="{A88AB74D-8B93-44CB-9F16-8753FEAAB9A3}" dt="2021-01-10T06:15:51.082" v="671" actId="1076"/>
          <ac:spMkLst>
            <pc:docMk/>
            <pc:sldMk cId="679283672" sldId="256"/>
            <ac:spMk id="11" creationId="{C58B5848-8D9A-40F6-BB1F-9F9FB71D4813}"/>
          </ac:spMkLst>
        </pc:spChg>
        <pc:spChg chg="add mod ord">
          <ac:chgData name="KEVIN ISAAC REYES LOPEZ" userId="43b684e6-52ba-40ea-8c9e-d049fc216f95" providerId="ADAL" clId="{A88AB74D-8B93-44CB-9F16-8753FEAAB9A3}" dt="2021-01-10T06:15:25.061" v="669" actId="208"/>
          <ac:spMkLst>
            <pc:docMk/>
            <pc:sldMk cId="679283672" sldId="256"/>
            <ac:spMk id="12" creationId="{2EE737D7-93A5-4D1C-B413-914945FBA4DD}"/>
          </ac:spMkLst>
        </pc:spChg>
        <pc:spChg chg="add mod">
          <ac:chgData name="KEVIN ISAAC REYES LOPEZ" userId="43b684e6-52ba-40ea-8c9e-d049fc216f95" providerId="ADAL" clId="{A88AB74D-8B93-44CB-9F16-8753FEAAB9A3}" dt="2021-01-10T06:19:32.561" v="713" actId="1076"/>
          <ac:spMkLst>
            <pc:docMk/>
            <pc:sldMk cId="679283672" sldId="256"/>
            <ac:spMk id="13" creationId="{8E4513B6-702E-4EA4-8DC7-C13C85B9CD04}"/>
          </ac:spMkLst>
        </pc:spChg>
        <pc:spChg chg="add mod">
          <ac:chgData name="KEVIN ISAAC REYES LOPEZ" userId="43b684e6-52ba-40ea-8c9e-d049fc216f95" providerId="ADAL" clId="{A88AB74D-8B93-44CB-9F16-8753FEAAB9A3}" dt="2021-01-10T06:18:20.244" v="691" actId="403"/>
          <ac:spMkLst>
            <pc:docMk/>
            <pc:sldMk cId="679283672" sldId="256"/>
            <ac:spMk id="14" creationId="{F51949E3-0C5A-40DD-A4DC-36DFE3B7B70F}"/>
          </ac:spMkLst>
        </pc:spChg>
        <pc:spChg chg="add mod">
          <ac:chgData name="KEVIN ISAAC REYES LOPEZ" userId="43b684e6-52ba-40ea-8c9e-d049fc216f95" providerId="ADAL" clId="{A88AB74D-8B93-44CB-9F16-8753FEAAB9A3}" dt="2021-01-10T06:59:57.269" v="1064" actId="20577"/>
          <ac:spMkLst>
            <pc:docMk/>
            <pc:sldMk cId="679283672" sldId="256"/>
            <ac:spMk id="15" creationId="{D9F8756D-6B1C-44F8-AFED-07CDAC1AB5A6}"/>
          </ac:spMkLst>
        </pc:spChg>
        <pc:spChg chg="add mod">
          <ac:chgData name="KEVIN ISAAC REYES LOPEZ" userId="43b684e6-52ba-40ea-8c9e-d049fc216f95" providerId="ADAL" clId="{A88AB74D-8B93-44CB-9F16-8753FEAAB9A3}" dt="2021-01-10T06:59:53.349" v="1063" actId="20577"/>
          <ac:spMkLst>
            <pc:docMk/>
            <pc:sldMk cId="679283672" sldId="256"/>
            <ac:spMk id="16" creationId="{10928F33-043D-4EAA-9D45-8F41C2592C1F}"/>
          </ac:spMkLst>
        </pc:spChg>
        <pc:spChg chg="add mod">
          <ac:chgData name="KEVIN ISAAC REYES LOPEZ" userId="43b684e6-52ba-40ea-8c9e-d049fc216f95" providerId="ADAL" clId="{A88AB74D-8B93-44CB-9F16-8753FEAAB9A3}" dt="2021-01-10T07:00:00.669" v="1065" actId="20577"/>
          <ac:spMkLst>
            <pc:docMk/>
            <pc:sldMk cId="679283672" sldId="256"/>
            <ac:spMk id="17" creationId="{010B50DB-30F5-4D08-98D4-4AB1F5FDD0B3}"/>
          </ac:spMkLst>
        </pc:spChg>
      </pc:sldChg>
      <pc:sldChg chg="addSp delSp modSp add del mod">
        <pc:chgData name="KEVIN ISAAC REYES LOPEZ" userId="43b684e6-52ba-40ea-8c9e-d049fc216f95" providerId="ADAL" clId="{A88AB74D-8B93-44CB-9F16-8753FEAAB9A3}" dt="2021-01-10T06:26:52.594" v="767" actId="1076"/>
        <pc:sldMkLst>
          <pc:docMk/>
          <pc:sldMk cId="800188747" sldId="257"/>
        </pc:sldMkLst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3" creationId="{0ECBFA20-906E-498A-BCC0-20500D82696B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4" creationId="{A76192E9-F809-466C-94B0-4355C2C37AB6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5" creationId="{2A0DD3DE-6CBD-4A3D-B608-A3E01891EEB7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6" creationId="{E971F177-0B79-44E0-A4F4-255B0D3E1C20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20" creationId="{1C8A0151-C217-453E-BFB3-8E511A80093F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21" creationId="{3100A043-2334-41C0-8B16-DD4428C2A8A9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22" creationId="{25369F33-C96E-402A-A678-C014B82FF783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23" creationId="{BBADF9E2-ED18-49F4-950D-CAE6B399B5CE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24" creationId="{5E744EE1-2C2A-416E-8E4B-E1D3CF1193FC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25" creationId="{F8D7DD50-3A8A-48FA-81C0-16CE0D5967BD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26" creationId="{6DBE9F4F-BD57-4CC1-B2EC-92D48A6B6DD5}"/>
          </ac:spMkLst>
        </pc:spChg>
        <pc:spChg chg="add mod">
          <ac:chgData name="KEVIN ISAAC REYES LOPEZ" userId="43b684e6-52ba-40ea-8c9e-d049fc216f95" providerId="ADAL" clId="{A88AB74D-8B93-44CB-9F16-8753FEAAB9A3}" dt="2021-01-10T06:26:45.522" v="765" actId="1076"/>
          <ac:spMkLst>
            <pc:docMk/>
            <pc:sldMk cId="800188747" sldId="257"/>
            <ac:spMk id="27" creationId="{0525D147-F4E6-4A51-ABB5-9CFF53FEA832}"/>
          </ac:spMkLst>
        </pc:spChg>
        <pc:graphicFrameChg chg="add del mod">
          <ac:chgData name="KEVIN ISAAC REYES LOPEZ" userId="43b684e6-52ba-40ea-8c9e-d049fc216f95" providerId="ADAL" clId="{A88AB74D-8B93-44CB-9F16-8753FEAAB9A3}" dt="2021-01-10T05:18:56.022" v="185" actId="12084"/>
          <ac:graphicFrameMkLst>
            <pc:docMk/>
            <pc:sldMk cId="800188747" sldId="257"/>
            <ac:graphicFrameMk id="19" creationId="{CFA6C59C-6B57-47C2-97EA-3F3A8E092104}"/>
          </ac:graphicFrameMkLst>
        </pc:graphicFrameChg>
        <pc:picChg chg="add mod">
          <ac:chgData name="KEVIN ISAAC REYES LOPEZ" userId="43b684e6-52ba-40ea-8c9e-d049fc216f95" providerId="ADAL" clId="{A88AB74D-8B93-44CB-9F16-8753FEAAB9A3}" dt="2021-01-10T06:26:45.522" v="765" actId="1076"/>
          <ac:picMkLst>
            <pc:docMk/>
            <pc:sldMk cId="800188747" sldId="257"/>
            <ac:picMk id="8" creationId="{E550B6EF-68B9-4D17-B8D6-9B8749148C60}"/>
          </ac:picMkLst>
        </pc:picChg>
        <pc:picChg chg="add del">
          <ac:chgData name="KEVIN ISAAC REYES LOPEZ" userId="43b684e6-52ba-40ea-8c9e-d049fc216f95" providerId="ADAL" clId="{A88AB74D-8B93-44CB-9F16-8753FEAAB9A3}" dt="2021-01-10T04:54:48.741" v="146" actId="22"/>
          <ac:picMkLst>
            <pc:docMk/>
            <pc:sldMk cId="800188747" sldId="257"/>
            <ac:picMk id="10" creationId="{C0A3C27E-2117-4B4E-86B7-E7A132BC0CBE}"/>
          </ac:picMkLst>
        </pc:picChg>
        <pc:picChg chg="add del">
          <ac:chgData name="KEVIN ISAAC REYES LOPEZ" userId="43b684e6-52ba-40ea-8c9e-d049fc216f95" providerId="ADAL" clId="{A88AB74D-8B93-44CB-9F16-8753FEAAB9A3}" dt="2021-01-10T04:56:41.704" v="148" actId="22"/>
          <ac:picMkLst>
            <pc:docMk/>
            <pc:sldMk cId="800188747" sldId="257"/>
            <ac:picMk id="12" creationId="{43FB26B1-FB82-4E38-9AD7-84228EAC9814}"/>
          </ac:picMkLst>
        </pc:picChg>
        <pc:picChg chg="add mod">
          <ac:chgData name="KEVIN ISAAC REYES LOPEZ" userId="43b684e6-52ba-40ea-8c9e-d049fc216f95" providerId="ADAL" clId="{A88AB74D-8B93-44CB-9F16-8753FEAAB9A3}" dt="2021-01-10T06:26:45.522" v="765" actId="1076"/>
          <ac:picMkLst>
            <pc:docMk/>
            <pc:sldMk cId="800188747" sldId="257"/>
            <ac:picMk id="14" creationId="{3CA62760-468B-4C61-B822-36ACABB5719F}"/>
          </ac:picMkLst>
        </pc:picChg>
        <pc:picChg chg="add mod modCrop">
          <ac:chgData name="KEVIN ISAAC REYES LOPEZ" userId="43b684e6-52ba-40ea-8c9e-d049fc216f95" providerId="ADAL" clId="{A88AB74D-8B93-44CB-9F16-8753FEAAB9A3}" dt="2021-01-10T06:26:45.522" v="765" actId="1076"/>
          <ac:picMkLst>
            <pc:docMk/>
            <pc:sldMk cId="800188747" sldId="257"/>
            <ac:picMk id="16" creationId="{7DBCDC9A-BC1C-4AE9-94FF-336C5859579C}"/>
          </ac:picMkLst>
        </pc:picChg>
        <pc:picChg chg="add del mod">
          <ac:chgData name="KEVIN ISAAC REYES LOPEZ" userId="43b684e6-52ba-40ea-8c9e-d049fc216f95" providerId="ADAL" clId="{A88AB74D-8B93-44CB-9F16-8753FEAAB9A3}" dt="2021-01-10T06:26:45.522" v="765" actId="1076"/>
          <ac:picMkLst>
            <pc:docMk/>
            <pc:sldMk cId="800188747" sldId="257"/>
            <ac:picMk id="18" creationId="{C83F397A-1239-4727-9D04-78925F9A72A4}"/>
          </ac:picMkLst>
        </pc:picChg>
        <pc:picChg chg="add mod">
          <ac:chgData name="KEVIN ISAAC REYES LOPEZ" userId="43b684e6-52ba-40ea-8c9e-d049fc216f95" providerId="ADAL" clId="{A88AB74D-8B93-44CB-9F16-8753FEAAB9A3}" dt="2021-01-10T06:26:48.562" v="766" actId="1076"/>
          <ac:picMkLst>
            <pc:docMk/>
            <pc:sldMk cId="800188747" sldId="257"/>
            <ac:picMk id="28" creationId="{75FC7BFF-130D-4552-AB18-67AE6E2A6596}"/>
          </ac:picMkLst>
        </pc:picChg>
        <pc:picChg chg="add mod">
          <ac:chgData name="KEVIN ISAAC REYES LOPEZ" userId="43b684e6-52ba-40ea-8c9e-d049fc216f95" providerId="ADAL" clId="{A88AB74D-8B93-44CB-9F16-8753FEAAB9A3}" dt="2021-01-10T06:26:52.594" v="767" actId="1076"/>
          <ac:picMkLst>
            <pc:docMk/>
            <pc:sldMk cId="800188747" sldId="257"/>
            <ac:picMk id="29" creationId="{056A020E-3073-45F9-8C5A-26A2B6BBE86C}"/>
          </ac:picMkLst>
        </pc:picChg>
      </pc:sldChg>
      <pc:sldChg chg="addSp delSp modSp mod">
        <pc:chgData name="KEVIN ISAAC REYES LOPEZ" userId="43b684e6-52ba-40ea-8c9e-d049fc216f95" providerId="ADAL" clId="{A88AB74D-8B93-44CB-9F16-8753FEAAB9A3}" dt="2021-01-10T06:52:37.587" v="988" actId="2711"/>
        <pc:sldMkLst>
          <pc:docMk/>
          <pc:sldMk cId="2224827225" sldId="258"/>
        </pc:sldMkLst>
        <pc:spChg chg="add mod">
          <ac:chgData name="KEVIN ISAAC REYES LOPEZ" userId="43b684e6-52ba-40ea-8c9e-d049fc216f95" providerId="ADAL" clId="{A88AB74D-8B93-44CB-9F16-8753FEAAB9A3}" dt="2021-01-10T06:47:48.626" v="937" actId="1076"/>
          <ac:spMkLst>
            <pc:docMk/>
            <pc:sldMk cId="2224827225" sldId="258"/>
            <ac:spMk id="7" creationId="{BAA7CE4C-DEE9-45EE-BA7C-EFADE9DF49DB}"/>
          </ac:spMkLst>
        </pc:spChg>
        <pc:spChg chg="add mod">
          <ac:chgData name="KEVIN ISAAC REYES LOPEZ" userId="43b684e6-52ba-40ea-8c9e-d049fc216f95" providerId="ADAL" clId="{A88AB74D-8B93-44CB-9F16-8753FEAAB9A3}" dt="2021-01-10T06:52:37.587" v="988" actId="2711"/>
          <ac:spMkLst>
            <pc:docMk/>
            <pc:sldMk cId="2224827225" sldId="258"/>
            <ac:spMk id="9" creationId="{48E8041A-48F4-4E97-B99F-4C7275A8D84B}"/>
          </ac:spMkLst>
        </pc:spChg>
        <pc:spChg chg="add mod">
          <ac:chgData name="KEVIN ISAAC REYES LOPEZ" userId="43b684e6-52ba-40ea-8c9e-d049fc216f95" providerId="ADAL" clId="{A88AB74D-8B93-44CB-9F16-8753FEAAB9A3}" dt="2021-01-10T06:51:23.858" v="980" actId="1076"/>
          <ac:spMkLst>
            <pc:docMk/>
            <pc:sldMk cId="2224827225" sldId="258"/>
            <ac:spMk id="10" creationId="{80285CF2-3878-429E-A5FB-399A03D3E102}"/>
          </ac:spMkLst>
        </pc:spChg>
        <pc:graphicFrameChg chg="add mod modGraphic">
          <ac:chgData name="KEVIN ISAAC REYES LOPEZ" userId="43b684e6-52ba-40ea-8c9e-d049fc216f95" providerId="ADAL" clId="{A88AB74D-8B93-44CB-9F16-8753FEAAB9A3}" dt="2021-01-10T06:47:51.924" v="938" actId="1076"/>
          <ac:graphicFrameMkLst>
            <pc:docMk/>
            <pc:sldMk cId="2224827225" sldId="258"/>
            <ac:graphicFrameMk id="6" creationId="{7ED25947-8F80-406E-9A3D-9339445805C8}"/>
          </ac:graphicFrameMkLst>
        </pc:graphicFrameChg>
        <pc:picChg chg="add mod">
          <ac:chgData name="KEVIN ISAAC REYES LOPEZ" userId="43b684e6-52ba-40ea-8c9e-d049fc216f95" providerId="ADAL" clId="{A88AB74D-8B93-44CB-9F16-8753FEAAB9A3}" dt="2021-01-10T06:26:55.539" v="768"/>
          <ac:picMkLst>
            <pc:docMk/>
            <pc:sldMk cId="2224827225" sldId="258"/>
            <ac:picMk id="2" creationId="{9C1302CD-F7C9-456F-A1C0-E255F4CFCA3C}"/>
          </ac:picMkLst>
        </pc:picChg>
        <pc:picChg chg="add mod">
          <ac:chgData name="KEVIN ISAAC REYES LOPEZ" userId="43b684e6-52ba-40ea-8c9e-d049fc216f95" providerId="ADAL" clId="{A88AB74D-8B93-44CB-9F16-8753FEAAB9A3}" dt="2021-01-10T06:26:55.539" v="768"/>
          <ac:picMkLst>
            <pc:docMk/>
            <pc:sldMk cId="2224827225" sldId="258"/>
            <ac:picMk id="3" creationId="{0EAFCF30-C18E-44B5-B573-AFDE6A32EDD0}"/>
          </ac:picMkLst>
        </pc:picChg>
        <pc:picChg chg="add del mod">
          <ac:chgData name="KEVIN ISAAC REYES LOPEZ" userId="43b684e6-52ba-40ea-8c9e-d049fc216f95" providerId="ADAL" clId="{A88AB74D-8B93-44CB-9F16-8753FEAAB9A3}" dt="2021-01-10T06:47:35.895" v="933" actId="21"/>
          <ac:picMkLst>
            <pc:docMk/>
            <pc:sldMk cId="2224827225" sldId="258"/>
            <ac:picMk id="5" creationId="{BD9E8CDA-E4BB-45C3-A3ED-24CEB723E148}"/>
          </ac:picMkLst>
        </pc:picChg>
        <pc:picChg chg="add mod">
          <ac:chgData name="KEVIN ISAAC REYES LOPEZ" userId="43b684e6-52ba-40ea-8c9e-d049fc216f95" providerId="ADAL" clId="{A88AB74D-8B93-44CB-9F16-8753FEAAB9A3}" dt="2021-01-10T06:52:22.059" v="985" actId="1076"/>
          <ac:picMkLst>
            <pc:docMk/>
            <pc:sldMk cId="2224827225" sldId="258"/>
            <ac:picMk id="19" creationId="{92788AB2-4B25-4634-80AC-D668E6509DC2}"/>
          </ac:picMkLst>
        </pc:picChg>
        <pc:cxnChg chg="add mod">
          <ac:chgData name="KEVIN ISAAC REYES LOPEZ" userId="43b684e6-52ba-40ea-8c9e-d049fc216f95" providerId="ADAL" clId="{A88AB74D-8B93-44CB-9F16-8753FEAAB9A3}" dt="2021-01-10T06:51:14.226" v="977" actId="14100"/>
          <ac:cxnSpMkLst>
            <pc:docMk/>
            <pc:sldMk cId="2224827225" sldId="258"/>
            <ac:cxnSpMk id="12" creationId="{664643B2-42D5-453C-9153-7427EDD83955}"/>
          </ac:cxnSpMkLst>
        </pc:cxnChg>
      </pc:sldChg>
      <pc:sldChg chg="addSp modSp mod">
        <pc:chgData name="KEVIN ISAAC REYES LOPEZ" userId="43b684e6-52ba-40ea-8c9e-d049fc216f95" providerId="ADAL" clId="{A88AB74D-8B93-44CB-9F16-8753FEAAB9A3}" dt="2021-01-10T06:59:40.210" v="1062" actId="1076"/>
        <pc:sldMkLst>
          <pc:docMk/>
          <pc:sldMk cId="147620823" sldId="259"/>
        </pc:sldMkLst>
        <pc:spChg chg="add mod">
          <ac:chgData name="KEVIN ISAAC REYES LOPEZ" userId="43b684e6-52ba-40ea-8c9e-d049fc216f95" providerId="ADAL" clId="{A88AB74D-8B93-44CB-9F16-8753FEAAB9A3}" dt="2021-01-10T06:59:06.682" v="1058" actId="1076"/>
          <ac:spMkLst>
            <pc:docMk/>
            <pc:sldMk cId="147620823" sldId="259"/>
            <ac:spMk id="5" creationId="{DBC932F7-5CE5-4466-99A5-9E6C960CAB46}"/>
          </ac:spMkLst>
        </pc:spChg>
        <pc:spChg chg="add mod">
          <ac:chgData name="KEVIN ISAAC REYES LOPEZ" userId="43b684e6-52ba-40ea-8c9e-d049fc216f95" providerId="ADAL" clId="{A88AB74D-8B93-44CB-9F16-8753FEAAB9A3}" dt="2021-01-10T06:59:06.682" v="1058" actId="1076"/>
          <ac:spMkLst>
            <pc:docMk/>
            <pc:sldMk cId="147620823" sldId="259"/>
            <ac:spMk id="6" creationId="{9DACDB65-DAF6-432E-9791-811E3A7915CD}"/>
          </ac:spMkLst>
        </pc:spChg>
        <pc:spChg chg="add mod ord">
          <ac:chgData name="KEVIN ISAAC REYES LOPEZ" userId="43b684e6-52ba-40ea-8c9e-d049fc216f95" providerId="ADAL" clId="{A88AB74D-8B93-44CB-9F16-8753FEAAB9A3}" dt="2021-01-10T06:59:06.682" v="1058" actId="1076"/>
          <ac:spMkLst>
            <pc:docMk/>
            <pc:sldMk cId="147620823" sldId="259"/>
            <ac:spMk id="8" creationId="{ABB5934B-A29D-42EA-902A-CCF8924A8CD1}"/>
          </ac:spMkLst>
        </pc:spChg>
        <pc:spChg chg="add mod">
          <ac:chgData name="KEVIN ISAAC REYES LOPEZ" userId="43b684e6-52ba-40ea-8c9e-d049fc216f95" providerId="ADAL" clId="{A88AB74D-8B93-44CB-9F16-8753FEAAB9A3}" dt="2021-01-10T06:55:53.746" v="1032" actId="1076"/>
          <ac:spMkLst>
            <pc:docMk/>
            <pc:sldMk cId="147620823" sldId="259"/>
            <ac:spMk id="9" creationId="{79CDC092-4C91-4784-BB1E-9ED6BE604DC9}"/>
          </ac:spMkLst>
        </pc:spChg>
        <pc:spChg chg="add mod">
          <ac:chgData name="KEVIN ISAAC REYES LOPEZ" userId="43b684e6-52ba-40ea-8c9e-d049fc216f95" providerId="ADAL" clId="{A88AB74D-8B93-44CB-9F16-8753FEAAB9A3}" dt="2021-01-10T06:57:51.203" v="1051" actId="1076"/>
          <ac:spMkLst>
            <pc:docMk/>
            <pc:sldMk cId="147620823" sldId="259"/>
            <ac:spMk id="11" creationId="{F20D35DA-62A2-4404-B3FF-5836CBE122B9}"/>
          </ac:spMkLst>
        </pc:spChg>
        <pc:picChg chg="add mod">
          <ac:chgData name="KEVIN ISAAC REYES LOPEZ" userId="43b684e6-52ba-40ea-8c9e-d049fc216f95" providerId="ADAL" clId="{A88AB74D-8B93-44CB-9F16-8753FEAAB9A3}" dt="2021-01-10T06:26:58.873" v="769"/>
          <ac:picMkLst>
            <pc:docMk/>
            <pc:sldMk cId="147620823" sldId="259"/>
            <ac:picMk id="2" creationId="{ACA1DFF9-8373-435E-8116-84E2F4C7C8B4}"/>
          </ac:picMkLst>
        </pc:picChg>
        <pc:picChg chg="add mod">
          <ac:chgData name="KEVIN ISAAC REYES LOPEZ" userId="43b684e6-52ba-40ea-8c9e-d049fc216f95" providerId="ADAL" clId="{A88AB74D-8B93-44CB-9F16-8753FEAAB9A3}" dt="2021-01-10T06:26:58.873" v="769"/>
          <ac:picMkLst>
            <pc:docMk/>
            <pc:sldMk cId="147620823" sldId="259"/>
            <ac:picMk id="3" creationId="{AAE48C7C-72DA-4526-B5C3-36EAD2C425E1}"/>
          </ac:picMkLst>
        </pc:picChg>
        <pc:picChg chg="add mod">
          <ac:chgData name="KEVIN ISAAC REYES LOPEZ" userId="43b684e6-52ba-40ea-8c9e-d049fc216f95" providerId="ADAL" clId="{A88AB74D-8B93-44CB-9F16-8753FEAAB9A3}" dt="2021-01-10T06:55:58.314" v="1033" actId="1076"/>
          <ac:picMkLst>
            <pc:docMk/>
            <pc:sldMk cId="147620823" sldId="259"/>
            <ac:picMk id="7" creationId="{E36422E2-1630-4C45-BA78-244B408013B0}"/>
          </ac:picMkLst>
        </pc:picChg>
        <pc:picChg chg="add mod ord">
          <ac:chgData name="KEVIN ISAAC REYES LOPEZ" userId="43b684e6-52ba-40ea-8c9e-d049fc216f95" providerId="ADAL" clId="{A88AB74D-8B93-44CB-9F16-8753FEAAB9A3}" dt="2021-01-10T06:59:40.210" v="1062" actId="1076"/>
          <ac:picMkLst>
            <pc:docMk/>
            <pc:sldMk cId="147620823" sldId="259"/>
            <ac:picMk id="13" creationId="{4B146054-777A-48EB-8E7E-5929566D3522}"/>
          </ac:picMkLst>
        </pc:picChg>
      </pc:sldChg>
      <pc:sldChg chg="add del">
        <pc:chgData name="KEVIN ISAAC REYES LOPEZ" userId="43b684e6-52ba-40ea-8c9e-d049fc216f95" providerId="ADAL" clId="{A88AB74D-8B93-44CB-9F16-8753FEAAB9A3}" dt="2021-01-10T06:47:29.246" v="931" actId="22"/>
        <pc:sldMkLst>
          <pc:docMk/>
          <pc:sldMk cId="3825061840" sldId="260"/>
        </pc:sldMkLst>
      </pc:sldChg>
    </pc:docChg>
  </pc:docChgLst>
  <pc:docChgLst>
    <pc:chgData name="REYES LOPEZ KEVIN ISAAC" userId="43b684e6-52ba-40ea-8c9e-d049fc216f95" providerId="ADAL" clId="{A88AB74D-8B93-44CB-9F16-8753FEAAB9A3}"/>
    <pc:docChg chg="custSel modSld">
      <pc:chgData name="REYES LOPEZ KEVIN ISAAC" userId="43b684e6-52ba-40ea-8c9e-d049fc216f95" providerId="ADAL" clId="{A88AB74D-8B93-44CB-9F16-8753FEAAB9A3}" dt="2021-01-08T22:05:45.185" v="30" actId="313"/>
      <pc:docMkLst>
        <pc:docMk/>
      </pc:docMkLst>
      <pc:sldChg chg="addSp modSp mod">
        <pc:chgData name="REYES LOPEZ KEVIN ISAAC" userId="43b684e6-52ba-40ea-8c9e-d049fc216f95" providerId="ADAL" clId="{A88AB74D-8B93-44CB-9F16-8753FEAAB9A3}" dt="2021-01-08T22:05:45.185" v="30" actId="313"/>
        <pc:sldMkLst>
          <pc:docMk/>
          <pc:sldMk cId="679283672" sldId="256"/>
        </pc:sldMkLst>
        <pc:spChg chg="add mod">
          <ac:chgData name="REYES LOPEZ KEVIN ISAAC" userId="43b684e6-52ba-40ea-8c9e-d049fc216f95" providerId="ADAL" clId="{A88AB74D-8B93-44CB-9F16-8753FEAAB9A3}" dt="2021-01-08T22:05:45.185" v="30" actId="313"/>
          <ac:spMkLst>
            <pc:docMk/>
            <pc:sldMk cId="679283672" sldId="256"/>
            <ac:spMk id="8" creationId="{7481BD3B-36AE-4448-98ED-93DC433EFD9F}"/>
          </ac:spMkLst>
        </pc:spChg>
        <pc:picChg chg="mod">
          <ac:chgData name="REYES LOPEZ KEVIN ISAAC" userId="43b684e6-52ba-40ea-8c9e-d049fc216f95" providerId="ADAL" clId="{A88AB74D-8B93-44CB-9F16-8753FEAAB9A3}" dt="2021-01-08T22:05:19.800" v="23" actId="1076"/>
          <ac:picMkLst>
            <pc:docMk/>
            <pc:sldMk cId="679283672" sldId="256"/>
            <ac:picMk id="5" creationId="{162857FD-B337-4B8E-8520-4B46FCA84795}"/>
          </ac:picMkLst>
        </pc:picChg>
        <pc:picChg chg="mod">
          <ac:chgData name="REYES LOPEZ KEVIN ISAAC" userId="43b684e6-52ba-40ea-8c9e-d049fc216f95" providerId="ADAL" clId="{A88AB74D-8B93-44CB-9F16-8753FEAAB9A3}" dt="2021-01-08T22:05:23.663" v="24" actId="1076"/>
          <ac:picMkLst>
            <pc:docMk/>
            <pc:sldMk cId="679283672" sldId="256"/>
            <ac:picMk id="7" creationId="{C816FEDF-4900-411D-968F-8429E2B3715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7A9D9-801C-40A4-9B1F-34DCDDB0259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068B26DE-B17E-45C7-A6DE-ECB1BED0DFDE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400" dirty="0">
              <a:latin typeface="Abadi" panose="020B0604020104020204" pitchFamily="34" charset="0"/>
            </a:rPr>
            <a:t>Reconocimiento del habla y conversión de voz a texto</a:t>
          </a:r>
          <a:r>
            <a:rPr lang="es-ES" sz="800" dirty="0"/>
            <a:t>.</a:t>
          </a:r>
          <a:endParaRPr lang="es-EC" sz="800" dirty="0"/>
        </a:p>
      </dgm:t>
    </dgm:pt>
    <dgm:pt modelId="{24BCC106-A7BA-4C61-B3A8-5E6C2552DABB}" type="parTrans" cxnId="{D0C64968-92EC-42AE-B312-0652B1A00E7B}">
      <dgm:prSet/>
      <dgm:spPr/>
      <dgm:t>
        <a:bodyPr/>
        <a:lstStyle/>
        <a:p>
          <a:endParaRPr lang="es-EC"/>
        </a:p>
      </dgm:t>
    </dgm:pt>
    <dgm:pt modelId="{EA87C63A-8D51-4130-B597-6E72D27051DA}" type="sibTrans" cxnId="{D0C64968-92EC-42AE-B312-0652B1A00E7B}">
      <dgm:prSet/>
      <dgm:spPr/>
      <dgm:t>
        <a:bodyPr/>
        <a:lstStyle/>
        <a:p>
          <a:endParaRPr lang="es-EC"/>
        </a:p>
      </dgm:t>
    </dgm:pt>
    <dgm:pt modelId="{E5200DC1-FC7C-423B-9BFD-6B49C434AE61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400" dirty="0">
              <a:latin typeface="Abadi" panose="020B0604020104020204" pitchFamily="34" charset="0"/>
            </a:rPr>
            <a:t>Reconocimiento léxico, sintáctico y semántico de los elementos de una oración</a:t>
          </a:r>
          <a:r>
            <a:rPr lang="es-ES" sz="800" dirty="0"/>
            <a:t>.</a:t>
          </a:r>
          <a:endParaRPr lang="es-EC" sz="800" dirty="0"/>
        </a:p>
      </dgm:t>
    </dgm:pt>
    <dgm:pt modelId="{21835CEA-11F3-4976-BE10-37094E9C5775}" type="parTrans" cxnId="{048C03ED-CF7A-463C-9352-F2516B57F632}">
      <dgm:prSet/>
      <dgm:spPr/>
      <dgm:t>
        <a:bodyPr/>
        <a:lstStyle/>
        <a:p>
          <a:endParaRPr lang="es-EC"/>
        </a:p>
      </dgm:t>
    </dgm:pt>
    <dgm:pt modelId="{D47DA40D-FCFE-4DCD-9882-86F163CD681B}" type="sibTrans" cxnId="{048C03ED-CF7A-463C-9352-F2516B57F632}">
      <dgm:prSet/>
      <dgm:spPr/>
      <dgm:t>
        <a:bodyPr/>
        <a:lstStyle/>
        <a:p>
          <a:endParaRPr lang="es-EC"/>
        </a:p>
      </dgm:t>
    </dgm:pt>
    <dgm:pt modelId="{0AB55803-FD07-4E0F-8BD9-9B64CEF91BAF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dirty="0">
              <a:latin typeface="Abadi" panose="020B0604020104020204" pitchFamily="34" charset="0"/>
            </a:rPr>
            <a:t>Reconocimiento de fragmentos de dialogo y su lugar dentro de un proceso de comunicación.</a:t>
          </a:r>
          <a:endParaRPr lang="es-EC" sz="1600" dirty="0">
            <a:latin typeface="Abadi" panose="020B0604020104020204" pitchFamily="34" charset="0"/>
          </a:endParaRPr>
        </a:p>
      </dgm:t>
    </dgm:pt>
    <dgm:pt modelId="{3323A263-A8B4-4AE7-A754-C4DC828911E1}" type="parTrans" cxnId="{3CEC9262-BEBB-43AE-A9BD-B998F3C9A358}">
      <dgm:prSet/>
      <dgm:spPr/>
      <dgm:t>
        <a:bodyPr/>
        <a:lstStyle/>
        <a:p>
          <a:endParaRPr lang="es-EC"/>
        </a:p>
      </dgm:t>
    </dgm:pt>
    <dgm:pt modelId="{7043DAB7-2A37-4C36-B17F-2B6440496393}" type="sibTrans" cxnId="{3CEC9262-BEBB-43AE-A9BD-B998F3C9A358}">
      <dgm:prSet/>
      <dgm:spPr/>
      <dgm:t>
        <a:bodyPr/>
        <a:lstStyle/>
        <a:p>
          <a:endParaRPr lang="es-EC"/>
        </a:p>
      </dgm:t>
    </dgm:pt>
    <dgm:pt modelId="{3967EC66-A34E-4290-96F1-DFF1B76D46DF}">
      <dgm:prSet custT="1"/>
      <dgm:spPr/>
      <dgm:t>
        <a:bodyPr/>
        <a:lstStyle/>
        <a:p>
          <a:r>
            <a:rPr lang="es-MX" sz="1400" dirty="0">
              <a:latin typeface="Abadi" panose="020B0604020104020204" pitchFamily="34" charset="0"/>
            </a:rPr>
            <a:t>Acciones de respuesta automáticas (emulando el modelo de Agente Inteligente</a:t>
          </a:r>
          <a:r>
            <a:rPr lang="es-MX" sz="900" dirty="0"/>
            <a:t>)</a:t>
          </a:r>
          <a:endParaRPr lang="es-EC" sz="900" dirty="0"/>
        </a:p>
      </dgm:t>
    </dgm:pt>
    <dgm:pt modelId="{E1EA6A16-A9D6-4223-A314-55961370E78B}" type="parTrans" cxnId="{CEF55C1D-4C8E-4E7A-9932-1C8E8BBAEB46}">
      <dgm:prSet/>
      <dgm:spPr/>
      <dgm:t>
        <a:bodyPr/>
        <a:lstStyle/>
        <a:p>
          <a:endParaRPr lang="es-EC"/>
        </a:p>
      </dgm:t>
    </dgm:pt>
    <dgm:pt modelId="{95B5EBA4-E793-4392-889C-8EEA2C0A9C57}" type="sibTrans" cxnId="{CEF55C1D-4C8E-4E7A-9932-1C8E8BBAEB46}">
      <dgm:prSet/>
      <dgm:spPr/>
      <dgm:t>
        <a:bodyPr/>
        <a:lstStyle/>
        <a:p>
          <a:endParaRPr lang="es-EC"/>
        </a:p>
      </dgm:t>
    </dgm:pt>
    <dgm:pt modelId="{7B4D6493-7BC6-4130-99F9-275DF52F4B46}" type="pres">
      <dgm:prSet presAssocID="{5C77A9D9-801C-40A4-9B1F-34DCDDB02593}" presName="linear" presStyleCnt="0">
        <dgm:presLayoutVars>
          <dgm:dir/>
          <dgm:animLvl val="lvl"/>
          <dgm:resizeHandles val="exact"/>
        </dgm:presLayoutVars>
      </dgm:prSet>
      <dgm:spPr/>
    </dgm:pt>
    <dgm:pt modelId="{45B81050-5F1B-4B28-80EC-DB3797EE19A2}" type="pres">
      <dgm:prSet presAssocID="{068B26DE-B17E-45C7-A6DE-ECB1BED0DFDE}" presName="parentLin" presStyleCnt="0"/>
      <dgm:spPr/>
    </dgm:pt>
    <dgm:pt modelId="{7BD9D4DC-DA7C-41A9-963E-88AA2251341C}" type="pres">
      <dgm:prSet presAssocID="{068B26DE-B17E-45C7-A6DE-ECB1BED0DFDE}" presName="parentLeftMargin" presStyleLbl="node1" presStyleIdx="0" presStyleCnt="4"/>
      <dgm:spPr/>
    </dgm:pt>
    <dgm:pt modelId="{317DA0A2-474F-4631-96B5-047EBEDC0C07}" type="pres">
      <dgm:prSet presAssocID="{068B26DE-B17E-45C7-A6DE-ECB1BED0DFDE}" presName="parentText" presStyleLbl="node1" presStyleIdx="0" presStyleCnt="4" custScaleX="115094" custScaleY="274302">
        <dgm:presLayoutVars>
          <dgm:chMax val="0"/>
          <dgm:bulletEnabled val="1"/>
        </dgm:presLayoutVars>
      </dgm:prSet>
      <dgm:spPr/>
    </dgm:pt>
    <dgm:pt modelId="{E04DFA45-8519-4964-B4A1-53C484D12608}" type="pres">
      <dgm:prSet presAssocID="{068B26DE-B17E-45C7-A6DE-ECB1BED0DFDE}" presName="negativeSpace" presStyleCnt="0"/>
      <dgm:spPr/>
    </dgm:pt>
    <dgm:pt modelId="{98F38B58-774E-49C9-81BC-02CA5FDABFAE}" type="pres">
      <dgm:prSet presAssocID="{068B26DE-B17E-45C7-A6DE-ECB1BED0DFDE}" presName="childText" presStyleLbl="conFgAcc1" presStyleIdx="0" presStyleCnt="4">
        <dgm:presLayoutVars>
          <dgm:bulletEnabled val="1"/>
        </dgm:presLayoutVars>
      </dgm:prSet>
      <dgm:spPr/>
    </dgm:pt>
    <dgm:pt modelId="{F83276E1-A018-46E0-B81D-0F38DFC944B6}" type="pres">
      <dgm:prSet presAssocID="{EA87C63A-8D51-4130-B597-6E72D27051DA}" presName="spaceBetweenRectangles" presStyleCnt="0"/>
      <dgm:spPr/>
    </dgm:pt>
    <dgm:pt modelId="{EC58F078-16FD-4B8F-A213-1088BBD6C19D}" type="pres">
      <dgm:prSet presAssocID="{E5200DC1-FC7C-423B-9BFD-6B49C434AE61}" presName="parentLin" presStyleCnt="0"/>
      <dgm:spPr/>
    </dgm:pt>
    <dgm:pt modelId="{7A63CDD4-E830-4CE3-8652-90797728F1C7}" type="pres">
      <dgm:prSet presAssocID="{E5200DC1-FC7C-423B-9BFD-6B49C434AE61}" presName="parentLeftMargin" presStyleLbl="node1" presStyleIdx="0" presStyleCnt="4"/>
      <dgm:spPr/>
    </dgm:pt>
    <dgm:pt modelId="{D121FFD9-CCC9-4EC2-8F4F-963D37912A26}" type="pres">
      <dgm:prSet presAssocID="{E5200DC1-FC7C-423B-9BFD-6B49C434AE61}" presName="parentText" presStyleLbl="node1" presStyleIdx="1" presStyleCnt="4" custScaleX="113552" custScaleY="290579">
        <dgm:presLayoutVars>
          <dgm:chMax val="0"/>
          <dgm:bulletEnabled val="1"/>
        </dgm:presLayoutVars>
      </dgm:prSet>
      <dgm:spPr/>
    </dgm:pt>
    <dgm:pt modelId="{9DA6D722-9675-464F-A285-30A393E90FEC}" type="pres">
      <dgm:prSet presAssocID="{E5200DC1-FC7C-423B-9BFD-6B49C434AE61}" presName="negativeSpace" presStyleCnt="0"/>
      <dgm:spPr/>
    </dgm:pt>
    <dgm:pt modelId="{CFEE5390-79E6-4ECB-9301-D6A4FC65FF39}" type="pres">
      <dgm:prSet presAssocID="{E5200DC1-FC7C-423B-9BFD-6B49C434AE61}" presName="childText" presStyleLbl="conFgAcc1" presStyleIdx="1" presStyleCnt="4">
        <dgm:presLayoutVars>
          <dgm:bulletEnabled val="1"/>
        </dgm:presLayoutVars>
      </dgm:prSet>
      <dgm:spPr/>
    </dgm:pt>
    <dgm:pt modelId="{9D96BA6D-EB6F-40C8-8A70-E518D2BCCAD2}" type="pres">
      <dgm:prSet presAssocID="{D47DA40D-FCFE-4DCD-9882-86F163CD681B}" presName="spaceBetweenRectangles" presStyleCnt="0"/>
      <dgm:spPr/>
    </dgm:pt>
    <dgm:pt modelId="{FD1D9C09-3C8E-4002-B437-ADCBE4CA91A2}" type="pres">
      <dgm:prSet presAssocID="{0AB55803-FD07-4E0F-8BD9-9B64CEF91BAF}" presName="parentLin" presStyleCnt="0"/>
      <dgm:spPr/>
    </dgm:pt>
    <dgm:pt modelId="{E6A180E4-7778-4C38-A1E3-83EA10D7BA0B}" type="pres">
      <dgm:prSet presAssocID="{0AB55803-FD07-4E0F-8BD9-9B64CEF91BAF}" presName="parentLeftMargin" presStyleLbl="node1" presStyleIdx="1" presStyleCnt="4"/>
      <dgm:spPr/>
    </dgm:pt>
    <dgm:pt modelId="{CC35776B-1BF2-4648-81F7-A995BB97499A}" type="pres">
      <dgm:prSet presAssocID="{0AB55803-FD07-4E0F-8BD9-9B64CEF91BAF}" presName="parentText" presStyleLbl="node1" presStyleIdx="2" presStyleCnt="4" custScaleX="115094" custScaleY="298406">
        <dgm:presLayoutVars>
          <dgm:chMax val="0"/>
          <dgm:bulletEnabled val="1"/>
        </dgm:presLayoutVars>
      </dgm:prSet>
      <dgm:spPr/>
    </dgm:pt>
    <dgm:pt modelId="{2363A3B0-D5C9-493F-972D-DD21E76A36A1}" type="pres">
      <dgm:prSet presAssocID="{0AB55803-FD07-4E0F-8BD9-9B64CEF91BAF}" presName="negativeSpace" presStyleCnt="0"/>
      <dgm:spPr/>
    </dgm:pt>
    <dgm:pt modelId="{B293DBD8-2FF4-4CB8-B3A6-E6EAFBB891F5}" type="pres">
      <dgm:prSet presAssocID="{0AB55803-FD07-4E0F-8BD9-9B64CEF91BAF}" presName="childText" presStyleLbl="conFgAcc1" presStyleIdx="2" presStyleCnt="4">
        <dgm:presLayoutVars>
          <dgm:bulletEnabled val="1"/>
        </dgm:presLayoutVars>
      </dgm:prSet>
      <dgm:spPr/>
    </dgm:pt>
    <dgm:pt modelId="{266BCB0F-D20B-467B-A357-D9A1506E500B}" type="pres">
      <dgm:prSet presAssocID="{7043DAB7-2A37-4C36-B17F-2B6440496393}" presName="spaceBetweenRectangles" presStyleCnt="0"/>
      <dgm:spPr/>
    </dgm:pt>
    <dgm:pt modelId="{FFDE8326-D7BA-4C0C-9429-DD7C0203E4F3}" type="pres">
      <dgm:prSet presAssocID="{3967EC66-A34E-4290-96F1-DFF1B76D46DF}" presName="parentLin" presStyleCnt="0"/>
      <dgm:spPr/>
    </dgm:pt>
    <dgm:pt modelId="{723162F7-EEDE-41B2-A475-15FEF290C86B}" type="pres">
      <dgm:prSet presAssocID="{3967EC66-A34E-4290-96F1-DFF1B76D46DF}" presName="parentLeftMargin" presStyleLbl="node1" presStyleIdx="2" presStyleCnt="4"/>
      <dgm:spPr/>
    </dgm:pt>
    <dgm:pt modelId="{3A8D87FB-7F88-4379-ACDB-73E888D99B56}" type="pres">
      <dgm:prSet presAssocID="{3967EC66-A34E-4290-96F1-DFF1B76D46DF}" presName="parentText" presStyleLbl="node1" presStyleIdx="3" presStyleCnt="4" custScaleX="115099" custScaleY="258825">
        <dgm:presLayoutVars>
          <dgm:chMax val="0"/>
          <dgm:bulletEnabled val="1"/>
        </dgm:presLayoutVars>
      </dgm:prSet>
      <dgm:spPr/>
    </dgm:pt>
    <dgm:pt modelId="{6EDF1125-7A30-422C-938C-37BD583A5668}" type="pres">
      <dgm:prSet presAssocID="{3967EC66-A34E-4290-96F1-DFF1B76D46DF}" presName="negativeSpace" presStyleCnt="0"/>
      <dgm:spPr/>
    </dgm:pt>
    <dgm:pt modelId="{03AA5CAC-552E-41DD-B9ED-E0B7DE48FA8B}" type="pres">
      <dgm:prSet presAssocID="{3967EC66-A34E-4290-96F1-DFF1B76D46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F55C1D-4C8E-4E7A-9932-1C8E8BBAEB46}" srcId="{5C77A9D9-801C-40A4-9B1F-34DCDDB02593}" destId="{3967EC66-A34E-4290-96F1-DFF1B76D46DF}" srcOrd="3" destOrd="0" parTransId="{E1EA6A16-A9D6-4223-A314-55961370E78B}" sibTransId="{95B5EBA4-E793-4392-889C-8EEA2C0A9C57}"/>
    <dgm:cxn modelId="{DEB4751D-5E33-4B2A-9843-A26FD1B60FB7}" type="presOf" srcId="{0AB55803-FD07-4E0F-8BD9-9B64CEF91BAF}" destId="{E6A180E4-7778-4C38-A1E3-83EA10D7BA0B}" srcOrd="0" destOrd="0" presId="urn:microsoft.com/office/officeart/2005/8/layout/list1"/>
    <dgm:cxn modelId="{3CEC9262-BEBB-43AE-A9BD-B998F3C9A358}" srcId="{5C77A9D9-801C-40A4-9B1F-34DCDDB02593}" destId="{0AB55803-FD07-4E0F-8BD9-9B64CEF91BAF}" srcOrd="2" destOrd="0" parTransId="{3323A263-A8B4-4AE7-A754-C4DC828911E1}" sibTransId="{7043DAB7-2A37-4C36-B17F-2B6440496393}"/>
    <dgm:cxn modelId="{4C417667-D8A7-42F6-9342-B1D6744425EE}" type="presOf" srcId="{068B26DE-B17E-45C7-A6DE-ECB1BED0DFDE}" destId="{317DA0A2-474F-4631-96B5-047EBEDC0C07}" srcOrd="1" destOrd="0" presId="urn:microsoft.com/office/officeart/2005/8/layout/list1"/>
    <dgm:cxn modelId="{D0C64968-92EC-42AE-B312-0652B1A00E7B}" srcId="{5C77A9D9-801C-40A4-9B1F-34DCDDB02593}" destId="{068B26DE-B17E-45C7-A6DE-ECB1BED0DFDE}" srcOrd="0" destOrd="0" parTransId="{24BCC106-A7BA-4C61-B3A8-5E6C2552DABB}" sibTransId="{EA87C63A-8D51-4130-B597-6E72D27051DA}"/>
    <dgm:cxn modelId="{7C38954F-D68B-4757-99BC-7679FA23E52C}" type="presOf" srcId="{3967EC66-A34E-4290-96F1-DFF1B76D46DF}" destId="{3A8D87FB-7F88-4379-ACDB-73E888D99B56}" srcOrd="1" destOrd="0" presId="urn:microsoft.com/office/officeart/2005/8/layout/list1"/>
    <dgm:cxn modelId="{DB569C89-B44B-499A-833B-E3049269448B}" type="presOf" srcId="{068B26DE-B17E-45C7-A6DE-ECB1BED0DFDE}" destId="{7BD9D4DC-DA7C-41A9-963E-88AA2251341C}" srcOrd="0" destOrd="0" presId="urn:microsoft.com/office/officeart/2005/8/layout/list1"/>
    <dgm:cxn modelId="{D6AF6990-A8F0-443C-9B84-67C225D77219}" type="presOf" srcId="{E5200DC1-FC7C-423B-9BFD-6B49C434AE61}" destId="{D121FFD9-CCC9-4EC2-8F4F-963D37912A26}" srcOrd="1" destOrd="0" presId="urn:microsoft.com/office/officeart/2005/8/layout/list1"/>
    <dgm:cxn modelId="{00A81FA5-A251-424A-8820-F356E84FC48F}" type="presOf" srcId="{E5200DC1-FC7C-423B-9BFD-6B49C434AE61}" destId="{7A63CDD4-E830-4CE3-8652-90797728F1C7}" srcOrd="0" destOrd="0" presId="urn:microsoft.com/office/officeart/2005/8/layout/list1"/>
    <dgm:cxn modelId="{7AA46ECE-8AE8-4C1D-B3D6-4BEFE7BED09B}" type="presOf" srcId="{3967EC66-A34E-4290-96F1-DFF1B76D46DF}" destId="{723162F7-EEDE-41B2-A475-15FEF290C86B}" srcOrd="0" destOrd="0" presId="urn:microsoft.com/office/officeart/2005/8/layout/list1"/>
    <dgm:cxn modelId="{048C03ED-CF7A-463C-9352-F2516B57F632}" srcId="{5C77A9D9-801C-40A4-9B1F-34DCDDB02593}" destId="{E5200DC1-FC7C-423B-9BFD-6B49C434AE61}" srcOrd="1" destOrd="0" parTransId="{21835CEA-11F3-4976-BE10-37094E9C5775}" sibTransId="{D47DA40D-FCFE-4DCD-9882-86F163CD681B}"/>
    <dgm:cxn modelId="{48E958ED-A03D-4CB1-9479-C832DDB4E6A0}" type="presOf" srcId="{0AB55803-FD07-4E0F-8BD9-9B64CEF91BAF}" destId="{CC35776B-1BF2-4648-81F7-A995BB97499A}" srcOrd="1" destOrd="0" presId="urn:microsoft.com/office/officeart/2005/8/layout/list1"/>
    <dgm:cxn modelId="{46E7A6F4-FAAE-41E6-9C5F-8C5971BBA593}" type="presOf" srcId="{5C77A9D9-801C-40A4-9B1F-34DCDDB02593}" destId="{7B4D6493-7BC6-4130-99F9-275DF52F4B46}" srcOrd="0" destOrd="0" presId="urn:microsoft.com/office/officeart/2005/8/layout/list1"/>
    <dgm:cxn modelId="{441FB5AE-A4AE-4C11-977A-755EAD482793}" type="presParOf" srcId="{7B4D6493-7BC6-4130-99F9-275DF52F4B46}" destId="{45B81050-5F1B-4B28-80EC-DB3797EE19A2}" srcOrd="0" destOrd="0" presId="urn:microsoft.com/office/officeart/2005/8/layout/list1"/>
    <dgm:cxn modelId="{7834569F-CF84-484D-BCE7-DEF1102B6F22}" type="presParOf" srcId="{45B81050-5F1B-4B28-80EC-DB3797EE19A2}" destId="{7BD9D4DC-DA7C-41A9-963E-88AA2251341C}" srcOrd="0" destOrd="0" presId="urn:microsoft.com/office/officeart/2005/8/layout/list1"/>
    <dgm:cxn modelId="{944CADA6-AA8B-4161-9CC5-A5D77CD87233}" type="presParOf" srcId="{45B81050-5F1B-4B28-80EC-DB3797EE19A2}" destId="{317DA0A2-474F-4631-96B5-047EBEDC0C07}" srcOrd="1" destOrd="0" presId="urn:microsoft.com/office/officeart/2005/8/layout/list1"/>
    <dgm:cxn modelId="{583781AE-2DB1-4A3D-BB8F-42A199530244}" type="presParOf" srcId="{7B4D6493-7BC6-4130-99F9-275DF52F4B46}" destId="{E04DFA45-8519-4964-B4A1-53C484D12608}" srcOrd="1" destOrd="0" presId="urn:microsoft.com/office/officeart/2005/8/layout/list1"/>
    <dgm:cxn modelId="{F602437C-ED44-47D3-AD17-228244E83C65}" type="presParOf" srcId="{7B4D6493-7BC6-4130-99F9-275DF52F4B46}" destId="{98F38B58-774E-49C9-81BC-02CA5FDABFAE}" srcOrd="2" destOrd="0" presId="urn:microsoft.com/office/officeart/2005/8/layout/list1"/>
    <dgm:cxn modelId="{716EEE1A-EF70-4E76-9F81-5878AFFC5774}" type="presParOf" srcId="{7B4D6493-7BC6-4130-99F9-275DF52F4B46}" destId="{F83276E1-A018-46E0-B81D-0F38DFC944B6}" srcOrd="3" destOrd="0" presId="urn:microsoft.com/office/officeart/2005/8/layout/list1"/>
    <dgm:cxn modelId="{4670459D-AA1A-4104-8874-3A1DFEA0EB40}" type="presParOf" srcId="{7B4D6493-7BC6-4130-99F9-275DF52F4B46}" destId="{EC58F078-16FD-4B8F-A213-1088BBD6C19D}" srcOrd="4" destOrd="0" presId="urn:microsoft.com/office/officeart/2005/8/layout/list1"/>
    <dgm:cxn modelId="{C7F9D16F-3BF4-479E-91CB-410FA5671FD9}" type="presParOf" srcId="{EC58F078-16FD-4B8F-A213-1088BBD6C19D}" destId="{7A63CDD4-E830-4CE3-8652-90797728F1C7}" srcOrd="0" destOrd="0" presId="urn:microsoft.com/office/officeart/2005/8/layout/list1"/>
    <dgm:cxn modelId="{F15084BA-277F-4A95-9C17-E6BCB42D5578}" type="presParOf" srcId="{EC58F078-16FD-4B8F-A213-1088BBD6C19D}" destId="{D121FFD9-CCC9-4EC2-8F4F-963D37912A26}" srcOrd="1" destOrd="0" presId="urn:microsoft.com/office/officeart/2005/8/layout/list1"/>
    <dgm:cxn modelId="{8EFCD276-E25B-4B29-B9A8-58A36207E5A1}" type="presParOf" srcId="{7B4D6493-7BC6-4130-99F9-275DF52F4B46}" destId="{9DA6D722-9675-464F-A285-30A393E90FEC}" srcOrd="5" destOrd="0" presId="urn:microsoft.com/office/officeart/2005/8/layout/list1"/>
    <dgm:cxn modelId="{1C4B41DB-C00F-4B5A-B17D-813A079E3C3B}" type="presParOf" srcId="{7B4D6493-7BC6-4130-99F9-275DF52F4B46}" destId="{CFEE5390-79E6-4ECB-9301-D6A4FC65FF39}" srcOrd="6" destOrd="0" presId="urn:microsoft.com/office/officeart/2005/8/layout/list1"/>
    <dgm:cxn modelId="{C47A7B32-7461-4CE9-93D8-4B42FF75FDE8}" type="presParOf" srcId="{7B4D6493-7BC6-4130-99F9-275DF52F4B46}" destId="{9D96BA6D-EB6F-40C8-8A70-E518D2BCCAD2}" srcOrd="7" destOrd="0" presId="urn:microsoft.com/office/officeart/2005/8/layout/list1"/>
    <dgm:cxn modelId="{A88E57CF-4D99-4F06-95E0-11DB16DB3660}" type="presParOf" srcId="{7B4D6493-7BC6-4130-99F9-275DF52F4B46}" destId="{FD1D9C09-3C8E-4002-B437-ADCBE4CA91A2}" srcOrd="8" destOrd="0" presId="urn:microsoft.com/office/officeart/2005/8/layout/list1"/>
    <dgm:cxn modelId="{45EFB626-C31F-45BA-9F92-BF86B988FF56}" type="presParOf" srcId="{FD1D9C09-3C8E-4002-B437-ADCBE4CA91A2}" destId="{E6A180E4-7778-4C38-A1E3-83EA10D7BA0B}" srcOrd="0" destOrd="0" presId="urn:microsoft.com/office/officeart/2005/8/layout/list1"/>
    <dgm:cxn modelId="{38832FE7-BF7E-4FF0-A944-E9D12BC34029}" type="presParOf" srcId="{FD1D9C09-3C8E-4002-B437-ADCBE4CA91A2}" destId="{CC35776B-1BF2-4648-81F7-A995BB97499A}" srcOrd="1" destOrd="0" presId="urn:microsoft.com/office/officeart/2005/8/layout/list1"/>
    <dgm:cxn modelId="{CDE3D644-0EE1-439A-B3E5-472FF4B56BF8}" type="presParOf" srcId="{7B4D6493-7BC6-4130-99F9-275DF52F4B46}" destId="{2363A3B0-D5C9-493F-972D-DD21E76A36A1}" srcOrd="9" destOrd="0" presId="urn:microsoft.com/office/officeart/2005/8/layout/list1"/>
    <dgm:cxn modelId="{67A14973-22AE-49FD-8BEE-32D793C2E239}" type="presParOf" srcId="{7B4D6493-7BC6-4130-99F9-275DF52F4B46}" destId="{B293DBD8-2FF4-4CB8-B3A6-E6EAFBB891F5}" srcOrd="10" destOrd="0" presId="urn:microsoft.com/office/officeart/2005/8/layout/list1"/>
    <dgm:cxn modelId="{7A8474B4-EE66-4EAD-9ABE-13BF2CB24DA7}" type="presParOf" srcId="{7B4D6493-7BC6-4130-99F9-275DF52F4B46}" destId="{266BCB0F-D20B-467B-A357-D9A1506E500B}" srcOrd="11" destOrd="0" presId="urn:microsoft.com/office/officeart/2005/8/layout/list1"/>
    <dgm:cxn modelId="{685AAE9E-217F-4438-8C01-5E38CA87421D}" type="presParOf" srcId="{7B4D6493-7BC6-4130-99F9-275DF52F4B46}" destId="{FFDE8326-D7BA-4C0C-9429-DD7C0203E4F3}" srcOrd="12" destOrd="0" presId="urn:microsoft.com/office/officeart/2005/8/layout/list1"/>
    <dgm:cxn modelId="{93E67696-3D0B-4416-809D-C6DBCE2AACE5}" type="presParOf" srcId="{FFDE8326-D7BA-4C0C-9429-DD7C0203E4F3}" destId="{723162F7-EEDE-41B2-A475-15FEF290C86B}" srcOrd="0" destOrd="0" presId="urn:microsoft.com/office/officeart/2005/8/layout/list1"/>
    <dgm:cxn modelId="{F1E54FFC-D37D-4A38-A298-BF62B9ED5309}" type="presParOf" srcId="{FFDE8326-D7BA-4C0C-9429-DD7C0203E4F3}" destId="{3A8D87FB-7F88-4379-ACDB-73E888D99B56}" srcOrd="1" destOrd="0" presId="urn:microsoft.com/office/officeart/2005/8/layout/list1"/>
    <dgm:cxn modelId="{94E82FE9-492F-4293-83BA-0BA1CAF354E4}" type="presParOf" srcId="{7B4D6493-7BC6-4130-99F9-275DF52F4B46}" destId="{6EDF1125-7A30-422C-938C-37BD583A5668}" srcOrd="13" destOrd="0" presId="urn:microsoft.com/office/officeart/2005/8/layout/list1"/>
    <dgm:cxn modelId="{A477BA80-1DD4-41FC-9185-524ACABF25C1}" type="presParOf" srcId="{7B4D6493-7BC6-4130-99F9-275DF52F4B46}" destId="{03AA5CAC-552E-41DD-B9ED-E0B7DE48FA8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38B58-774E-49C9-81BC-02CA5FDABFAE}">
      <dsp:nvSpPr>
        <dsp:cNvPr id="0" name=""/>
        <dsp:cNvSpPr/>
      </dsp:nvSpPr>
      <dsp:spPr>
        <a:xfrm>
          <a:off x="0" y="836158"/>
          <a:ext cx="517869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DA0A2-474F-4631-96B5-047EBEDC0C07}">
      <dsp:nvSpPr>
        <dsp:cNvPr id="0" name=""/>
        <dsp:cNvSpPr/>
      </dsp:nvSpPr>
      <dsp:spPr>
        <a:xfrm>
          <a:off x="258682" y="41590"/>
          <a:ext cx="4168185" cy="9716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20" tIns="0" rIns="1370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400" kern="1200" dirty="0">
              <a:latin typeface="Abadi" panose="020B0604020104020204" pitchFamily="34" charset="0"/>
            </a:rPr>
            <a:t>Reconocimiento del habla y conversión de voz a texto</a:t>
          </a:r>
          <a:r>
            <a:rPr lang="es-ES" sz="800" kern="1200" dirty="0"/>
            <a:t>.</a:t>
          </a:r>
          <a:endParaRPr lang="es-EC" sz="800" kern="1200" dirty="0"/>
        </a:p>
      </dsp:txBody>
      <dsp:txXfrm>
        <a:off x="306116" y="89024"/>
        <a:ext cx="4073317" cy="876819"/>
      </dsp:txXfrm>
    </dsp:sp>
    <dsp:sp modelId="{CFEE5390-79E6-4ECB-9301-D6A4FC65FF39}">
      <dsp:nvSpPr>
        <dsp:cNvPr id="0" name=""/>
        <dsp:cNvSpPr/>
      </dsp:nvSpPr>
      <dsp:spPr>
        <a:xfrm>
          <a:off x="0" y="2055585"/>
          <a:ext cx="517869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1FFD9-CCC9-4EC2-8F4F-963D37912A26}">
      <dsp:nvSpPr>
        <dsp:cNvPr id="0" name=""/>
        <dsp:cNvSpPr/>
      </dsp:nvSpPr>
      <dsp:spPr>
        <a:xfrm>
          <a:off x="258682" y="1203358"/>
          <a:ext cx="4112341" cy="102934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20" tIns="0" rIns="1370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400" kern="1200" dirty="0">
              <a:latin typeface="Abadi" panose="020B0604020104020204" pitchFamily="34" charset="0"/>
            </a:rPr>
            <a:t>Reconocimiento léxico, sintáctico y semántico de los elementos de una oración</a:t>
          </a:r>
          <a:r>
            <a:rPr lang="es-ES" sz="800" kern="1200" dirty="0"/>
            <a:t>.</a:t>
          </a:r>
          <a:endParaRPr lang="es-EC" sz="800" kern="1200" dirty="0"/>
        </a:p>
      </dsp:txBody>
      <dsp:txXfrm>
        <a:off x="308931" y="1253607"/>
        <a:ext cx="4011843" cy="928849"/>
      </dsp:txXfrm>
    </dsp:sp>
    <dsp:sp modelId="{B293DBD8-2FF4-4CB8-B3A6-E6EAFBB891F5}">
      <dsp:nvSpPr>
        <dsp:cNvPr id="0" name=""/>
        <dsp:cNvSpPr/>
      </dsp:nvSpPr>
      <dsp:spPr>
        <a:xfrm>
          <a:off x="0" y="3302738"/>
          <a:ext cx="517869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5776B-1BF2-4648-81F7-A995BB97499A}">
      <dsp:nvSpPr>
        <dsp:cNvPr id="0" name=""/>
        <dsp:cNvSpPr/>
      </dsp:nvSpPr>
      <dsp:spPr>
        <a:xfrm>
          <a:off x="258682" y="2422785"/>
          <a:ext cx="4168185" cy="105707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20" tIns="0" rIns="1370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600" kern="1200" dirty="0">
              <a:latin typeface="Abadi" panose="020B0604020104020204" pitchFamily="34" charset="0"/>
            </a:rPr>
            <a:t>Reconocimiento de fragmentos de dialogo y su lugar dentro de un proceso de comunicación.</a:t>
          </a:r>
          <a:endParaRPr lang="es-EC" sz="1600" kern="1200" dirty="0">
            <a:latin typeface="Abadi" panose="020B0604020104020204" pitchFamily="34" charset="0"/>
          </a:endParaRPr>
        </a:p>
      </dsp:txBody>
      <dsp:txXfrm>
        <a:off x="310284" y="2474387"/>
        <a:ext cx="4064981" cy="953869"/>
      </dsp:txXfrm>
    </dsp:sp>
    <dsp:sp modelId="{03AA5CAC-552E-41DD-B9ED-E0B7DE48FA8B}">
      <dsp:nvSpPr>
        <dsp:cNvPr id="0" name=""/>
        <dsp:cNvSpPr/>
      </dsp:nvSpPr>
      <dsp:spPr>
        <a:xfrm>
          <a:off x="0" y="4409680"/>
          <a:ext cx="517869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D87FB-7F88-4379-ACDB-73E888D99B56}">
      <dsp:nvSpPr>
        <dsp:cNvPr id="0" name=""/>
        <dsp:cNvSpPr/>
      </dsp:nvSpPr>
      <dsp:spPr>
        <a:xfrm>
          <a:off x="258682" y="3669938"/>
          <a:ext cx="4168366" cy="91686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20" tIns="0" rIns="1370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badi" panose="020B0604020104020204" pitchFamily="34" charset="0"/>
            </a:rPr>
            <a:t>Acciones de respuesta automáticas (emulando el modelo de Agente Inteligente</a:t>
          </a:r>
          <a:r>
            <a:rPr lang="es-MX" sz="900" kern="1200" dirty="0"/>
            <a:t>)</a:t>
          </a:r>
          <a:endParaRPr lang="es-EC" sz="900" kern="1200" dirty="0"/>
        </a:p>
      </dsp:txBody>
      <dsp:txXfrm>
        <a:off x="303439" y="3714695"/>
        <a:ext cx="4078852" cy="827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FADA75-6DA6-4FCF-8E69-CE1830FDA2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C"/>
              <a:t>Gr06-Informe final-Documento académico-parcial 1-5B-2020-2    08 de enero de 20211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75044-C93C-414E-8E96-F61EC9573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3AF17-29F9-492D-AEDC-0A678CFE850F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2CB89-95BC-4F80-A5A6-2CE253D2BB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7207E-C172-40F2-A97B-3A56FCED19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74C50-06FF-463D-8E9D-9505673E4F2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137956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C"/>
              <a:t>Gr06-Informe final-Documento académico-parcial 1-5B-2020-2    08 de enero de 20211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7EFDB-4BD1-489A-9069-4CB8E3D37B34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AD529-03A5-47BD-98E1-3ACE9E63072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123707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B256-14C1-46C7-88BC-A2E178EF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6294-4E7D-4A1F-86F9-F3149493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3326-3FE8-45BA-AEDC-5FA361A8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DF2D-F0E2-4BE4-910E-DF83A989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4721-EE1E-4615-A8ED-C2C3A1CA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982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F75B-E47C-47C8-AABC-8BFF416C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08282-2BA9-47CF-A4FF-61A44DE2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82FA-77BE-44C8-BE65-932A2093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8096-3474-4B0F-AD74-78992AAB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7FA7-7FCE-4C3D-A56F-CBAE81AA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5899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DE801-43CC-441B-B311-3C382CA8E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8AAA3-2436-48F9-B1CB-AEB5A374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0276-D8CE-4854-A2DC-3A644146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AFB8-0C56-4728-98AE-5AD16CC4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8808E-2120-4C23-915B-6C4951F5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70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1977-D971-4F19-9FC1-9306BC2A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BFD2-1177-4A64-A5DA-6FBBEE00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38D1-15F3-4302-AA98-D88574D7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02CF-B44D-4331-94BE-3BFACCDE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2CB4-8C8D-41EC-AA34-A4EBD472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62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1A9-2C0E-4862-95C4-09B3572D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D6C08-20AF-4945-8C5C-1BD0909C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4F25-ECDE-4A9F-BCE6-CB96282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88DF-1B7B-414D-8144-6835FE2D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30C0-A729-4F69-A328-49CDCD1F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97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586E-52B7-48BE-9314-32804D86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D2BF-52D7-4E59-A386-E109E96A3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BD3A4-FC73-47D0-961D-041DAB4D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37A7-2C0C-4988-BC99-B4D9E574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CC204-08FC-4DBA-B429-AC2FB3D2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36DF-7969-48F6-BEB5-DE98FEDC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190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357-6698-48EA-A39E-E57F19B5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2F3F8-1A62-4524-BC91-59D5A350E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2FB29-8A36-4C57-B88A-8A23565B9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B17B5-56A8-4EBA-B728-886818C9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3AB28-D088-496D-89AD-B24765FE0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4EDFB-373A-4F53-98BB-CC7A2860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17204-4B92-4210-AC94-8EDA82D2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1E8C4-75CF-4A38-8FBA-FC9A08AB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586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824-499A-4A5D-9E61-D322AFD7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670AE-D53E-4737-A5BA-1C1926A2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54A9A-9776-4878-A24D-AB9BD7E4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F5181-E07D-4BBB-816D-5030FD7D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66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380F4-BB89-481F-9602-94BCEB59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F443D-CFF0-4BF3-AF4B-7384BE89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51C8E-23D3-456B-AD21-B7E9F4EB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088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D1ED-B270-4D86-BDBF-845D9F76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AF4A-720F-4B62-8390-95CFB320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8A4D-D273-4F2F-9098-9CE5A08AD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8AAF-69FC-499E-8805-B5761750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AF63-85DB-47B9-AF72-43F196A2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3888A-5507-4F6B-A744-B3EA72F2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752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60A0-326E-4F6E-A12E-BB6249F9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BECC-2FA3-4A2D-A21B-FF8739312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9D3DA-1B2A-4D8F-89B0-2A36DCE4F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5F3F-6A2C-46C9-85F9-9DF09CE5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82304-9DB9-4357-BD33-71FC144C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2BE36-A622-4857-9486-20C62091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170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14962-4A4D-4501-A50E-29B851A5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6E87-ED54-41C1-89AD-6F7883BD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4D77-C632-4FD0-8396-4771C9AAF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01C8-FB6D-4367-A956-1517A569542C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CFC5-071B-4205-AF7B-C9FCEAF2C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45E1-24E5-46E2-BBF5-DDD7CD24E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71B4-C845-4AB5-B253-265C2A4311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447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5454B5-7002-41A9-9BA8-94019550B6F6}"/>
              </a:ext>
            </a:extLst>
          </p:cNvPr>
          <p:cNvSpPr/>
          <p:nvPr/>
        </p:nvSpPr>
        <p:spPr>
          <a:xfrm>
            <a:off x="605211" y="787787"/>
            <a:ext cx="5891349" cy="33203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E737D7-93A5-4D1C-B413-914945FBA4DD}"/>
              </a:ext>
            </a:extLst>
          </p:cNvPr>
          <p:cNvSpPr/>
          <p:nvPr/>
        </p:nvSpPr>
        <p:spPr>
          <a:xfrm>
            <a:off x="77552" y="3429000"/>
            <a:ext cx="6109098" cy="31220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8B5848-8D9A-40F6-BB1F-9F9FB71D4813}"/>
              </a:ext>
            </a:extLst>
          </p:cNvPr>
          <p:cNvSpPr/>
          <p:nvPr/>
        </p:nvSpPr>
        <p:spPr>
          <a:xfrm>
            <a:off x="5739669" y="477921"/>
            <a:ext cx="5891349" cy="33203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62857FD-B337-4B8E-8520-4B46FCA84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4" y="382733"/>
            <a:ext cx="2758664" cy="62069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816FEDF-4900-411D-968F-8429E2B37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4" y="159721"/>
            <a:ext cx="2489019" cy="1066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1BD3B-36AE-4448-98ED-93DC433EFD9F}"/>
              </a:ext>
            </a:extLst>
          </p:cNvPr>
          <p:cNvSpPr txBox="1"/>
          <p:nvPr/>
        </p:nvSpPr>
        <p:spPr>
          <a:xfrm>
            <a:off x="1310139" y="1411228"/>
            <a:ext cx="341311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" panose="020B0604020202020204" pitchFamily="34" charset="0"/>
              </a:rPr>
              <a:t>Integrantes: </a:t>
            </a:r>
          </a:p>
          <a:p>
            <a:r>
              <a:rPr lang="es-EC" sz="2000" dirty="0">
                <a:latin typeface="Abadi" panose="020B0604020202020204" pitchFamily="34" charset="0"/>
              </a:rPr>
              <a:t>Morales Sánchez Luis Alberto</a:t>
            </a:r>
          </a:p>
          <a:p>
            <a:r>
              <a:rPr lang="es-EC" sz="2000" dirty="0">
                <a:latin typeface="Abadi" panose="020B0604020202020204" pitchFamily="34" charset="0"/>
              </a:rPr>
              <a:t>Moreira Castro José Nemecio</a:t>
            </a:r>
          </a:p>
          <a:p>
            <a:r>
              <a:rPr lang="es-EC" sz="2000" dirty="0">
                <a:latin typeface="Abadi" panose="020B0604020202020204" pitchFamily="34" charset="0"/>
              </a:rPr>
              <a:t>Murillo </a:t>
            </a:r>
            <a:r>
              <a:rPr lang="es-EC" sz="2000" dirty="0" err="1">
                <a:latin typeface="Abadi" panose="020B0604020202020204" pitchFamily="34" charset="0"/>
              </a:rPr>
              <a:t>Laje</a:t>
            </a:r>
            <a:r>
              <a:rPr lang="es-EC" sz="2000" dirty="0">
                <a:latin typeface="Abadi" panose="020B0604020202020204" pitchFamily="34" charset="0"/>
              </a:rPr>
              <a:t> Naum </a:t>
            </a:r>
            <a:r>
              <a:rPr lang="es-EC" sz="2000" dirty="0" err="1">
                <a:latin typeface="Abadi" panose="020B0604020202020204" pitchFamily="34" charset="0"/>
              </a:rPr>
              <a:t>Policarpio</a:t>
            </a:r>
            <a:endParaRPr lang="es-EC" sz="2000" dirty="0">
              <a:latin typeface="Abadi" panose="020B0604020202020204" pitchFamily="34" charset="0"/>
            </a:endParaRPr>
          </a:p>
          <a:p>
            <a:r>
              <a:rPr lang="es-EC" sz="2000" dirty="0">
                <a:latin typeface="Abadi" panose="020B0604020202020204" pitchFamily="34" charset="0"/>
              </a:rPr>
              <a:t>Reyes López Kevin Isaac</a:t>
            </a:r>
          </a:p>
          <a:p>
            <a:endParaRPr lang="es-EC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29854-93F0-49E8-8D18-FF96B7BF82D5}"/>
              </a:ext>
            </a:extLst>
          </p:cNvPr>
          <p:cNvSpPr txBox="1"/>
          <p:nvPr/>
        </p:nvSpPr>
        <p:spPr>
          <a:xfrm>
            <a:off x="4054661" y="116152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badi" panose="020B0604020104020204" pitchFamily="34" charset="0"/>
              </a:rPr>
              <a:t>Grupo #6</a:t>
            </a:r>
            <a:endParaRPr lang="es-EC" b="1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28D2F-D264-4A61-B6E4-2E7D6B46D59A}"/>
              </a:ext>
            </a:extLst>
          </p:cNvPr>
          <p:cNvSpPr txBox="1"/>
          <p:nvPr/>
        </p:nvSpPr>
        <p:spPr>
          <a:xfrm>
            <a:off x="6624475" y="1892943"/>
            <a:ext cx="4355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badi" panose="020B0604020104020204" pitchFamily="34" charset="0"/>
              </a:rPr>
              <a:t>Asistentes virtuales para adultos mayores caso Manta.</a:t>
            </a:r>
            <a:endParaRPr lang="es-EC" sz="200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9E8DD-FE41-4800-8069-AFA52E45E858}"/>
              </a:ext>
            </a:extLst>
          </p:cNvPr>
          <p:cNvSpPr txBox="1"/>
          <p:nvPr/>
        </p:nvSpPr>
        <p:spPr>
          <a:xfrm>
            <a:off x="722533" y="4637217"/>
            <a:ext cx="45883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Abadi" panose="020B0604020104020204" pitchFamily="34" charset="0"/>
              </a:rPr>
              <a:t>Investigar sobre las tecnologías usadas para el desarrollo de los asistentes virtuales para ayudar los ancianos en su vida cotidiana. </a:t>
            </a:r>
            <a:endParaRPr lang="es-EC" sz="2000" dirty="0">
              <a:latin typeface="Abadi" panose="020B0604020104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4513B6-702E-4EA4-8DC7-C13C85B9CD04}"/>
              </a:ext>
            </a:extLst>
          </p:cNvPr>
          <p:cNvSpPr/>
          <p:nvPr/>
        </p:nvSpPr>
        <p:spPr>
          <a:xfrm>
            <a:off x="5747818" y="3500816"/>
            <a:ext cx="6109098" cy="32315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949E3-0C5A-40DD-A4DC-36DFE3B7B70F}"/>
              </a:ext>
            </a:extLst>
          </p:cNvPr>
          <p:cNvSpPr txBox="1"/>
          <p:nvPr/>
        </p:nvSpPr>
        <p:spPr>
          <a:xfrm>
            <a:off x="6386018" y="4629697"/>
            <a:ext cx="4832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>
                <a:effectLst/>
                <a:latin typeface="Abadi" panose="020B0604020104020204" pitchFamily="34" charset="0"/>
                <a:ea typeface="Times" panose="02020603050405020304" pitchFamily="18" charset="0"/>
              </a:rPr>
              <a:t>El Trabajo de investigación presenta las tecnologías usadas para el desarrollo de assistentes virtuales para ayudar a los ancianos. </a:t>
            </a:r>
            <a:endParaRPr lang="es-EC" sz="2000" dirty="0"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8756D-6B1C-44F8-AFED-07CDAC1AB5A6}"/>
              </a:ext>
            </a:extLst>
          </p:cNvPr>
          <p:cNvSpPr txBox="1"/>
          <p:nvPr/>
        </p:nvSpPr>
        <p:spPr>
          <a:xfrm>
            <a:off x="6337822" y="400985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Problemática:</a:t>
            </a:r>
            <a:endParaRPr lang="es-EC" b="1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28F33-043D-4EAA-9D45-8F41C2592C1F}"/>
              </a:ext>
            </a:extLst>
          </p:cNvPr>
          <p:cNvSpPr txBox="1"/>
          <p:nvPr/>
        </p:nvSpPr>
        <p:spPr>
          <a:xfrm>
            <a:off x="6464155" y="1144421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Propuesta: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B50DB-30F5-4D08-98D4-4AB1F5FDD0B3}"/>
              </a:ext>
            </a:extLst>
          </p:cNvPr>
          <p:cNvSpPr txBox="1"/>
          <p:nvPr/>
        </p:nvSpPr>
        <p:spPr>
          <a:xfrm>
            <a:off x="1012646" y="3986885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Objetivo:</a:t>
            </a:r>
            <a:endParaRPr lang="es-EC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8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BFA20-906E-498A-BCC0-20500D82696B}"/>
              </a:ext>
            </a:extLst>
          </p:cNvPr>
          <p:cNvSpPr txBox="1"/>
          <p:nvPr/>
        </p:nvSpPr>
        <p:spPr>
          <a:xfrm>
            <a:off x="6717129" y="730136"/>
            <a:ext cx="2246813" cy="174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Con el estudio se estima que con los asistentes virtuales ayudar en su vida cotidiana a los ancianos</a:t>
            </a:r>
            <a:endParaRPr lang="es-EC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192E9-F809-466C-94B0-4355C2C37AB6}"/>
              </a:ext>
            </a:extLst>
          </p:cNvPr>
          <p:cNvSpPr txBox="1"/>
          <p:nvPr/>
        </p:nvSpPr>
        <p:spPr>
          <a:xfrm>
            <a:off x="3843420" y="5134038"/>
            <a:ext cx="2311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Fundación FUNTEMAN, entidad adscrita al municipio cantonal de Manta.</a:t>
            </a:r>
            <a:endParaRPr lang="es-EC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DD3DE-6CBD-4A3D-B608-A3E01891EEB7}"/>
              </a:ext>
            </a:extLst>
          </p:cNvPr>
          <p:cNvSpPr txBox="1"/>
          <p:nvPr/>
        </p:nvSpPr>
        <p:spPr>
          <a:xfrm>
            <a:off x="463266" y="730413"/>
            <a:ext cx="2899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El objetivo es investigar sobre las tecnologías usadas para el desarrollo de los asistentes virtuales para ayudar los ancianos de manta en su vida cotidiana. </a:t>
            </a:r>
            <a:endParaRPr lang="es-EC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F177-0B79-44E0-A4F4-255B0D3E1C20}"/>
              </a:ext>
            </a:extLst>
          </p:cNvPr>
          <p:cNvSpPr txBox="1"/>
          <p:nvPr/>
        </p:nvSpPr>
        <p:spPr>
          <a:xfrm>
            <a:off x="9493181" y="4764977"/>
            <a:ext cx="2485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Con este Trabajo se contribuirá con una investigación que de a conocer en que forma ayudaría a los ancianos el uso de asistentes virtuales.</a:t>
            </a:r>
            <a:endParaRPr lang="es-EC" dirty="0"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0B6EF-68B9-4D17-B8D6-9B874914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88" y="915292"/>
            <a:ext cx="1878530" cy="1878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62760-468B-4C61-B822-36ACABB5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3" y="4546564"/>
            <a:ext cx="2311436" cy="2311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CDC9A-BC1C-4AE9-94FF-336C58595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31"/>
          <a:stretch/>
        </p:blipFill>
        <p:spPr>
          <a:xfrm>
            <a:off x="6717129" y="4772361"/>
            <a:ext cx="2098798" cy="18598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3F397A-1239-4727-9D04-78925F9A72A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9515138" y="452262"/>
            <a:ext cx="2508686" cy="2031325"/>
          </a:xfrm>
          <a:prstGeom prst="rect">
            <a:avLst/>
          </a:prstGeom>
          <a:effectLst>
            <a:outerShdw blurRad="50800" dist="50800" dir="60000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1C8A0151-C217-453E-BFB3-8E511A80093F}"/>
              </a:ext>
            </a:extLst>
          </p:cNvPr>
          <p:cNvSpPr/>
          <p:nvPr/>
        </p:nvSpPr>
        <p:spPr>
          <a:xfrm rot="10800000">
            <a:off x="1299441" y="2644527"/>
            <a:ext cx="1013252" cy="13716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100A043-2334-41C0-8B16-DD4428C2A8A9}"/>
              </a:ext>
            </a:extLst>
          </p:cNvPr>
          <p:cNvSpPr/>
          <p:nvPr/>
        </p:nvSpPr>
        <p:spPr>
          <a:xfrm rot="10800000">
            <a:off x="4198637" y="3529412"/>
            <a:ext cx="1156943" cy="1391194"/>
          </a:xfrm>
          <a:prstGeom prst="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5369F33-C96E-402A-A678-C014B82FF783}"/>
              </a:ext>
            </a:extLst>
          </p:cNvPr>
          <p:cNvSpPr/>
          <p:nvPr/>
        </p:nvSpPr>
        <p:spPr>
          <a:xfrm>
            <a:off x="7020816" y="2483587"/>
            <a:ext cx="1397726" cy="153254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BBADF9E2-ED18-49F4-950D-CAE6B399B5CE}"/>
              </a:ext>
            </a:extLst>
          </p:cNvPr>
          <p:cNvSpPr/>
          <p:nvPr/>
        </p:nvSpPr>
        <p:spPr>
          <a:xfrm rot="10800000">
            <a:off x="10118425" y="2938091"/>
            <a:ext cx="1306286" cy="1649019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44EE1-2C2A-416E-8E4B-E1D3CF1193FC}"/>
              </a:ext>
            </a:extLst>
          </p:cNvPr>
          <p:cNvSpPr txBox="1"/>
          <p:nvPr/>
        </p:nvSpPr>
        <p:spPr>
          <a:xfrm>
            <a:off x="3977929" y="2854315"/>
            <a:ext cx="152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Dirigido a: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7DD50-3A8A-48FA-81C0-16CE0D5967BD}"/>
              </a:ext>
            </a:extLst>
          </p:cNvPr>
          <p:cNvSpPr txBox="1"/>
          <p:nvPr/>
        </p:nvSpPr>
        <p:spPr>
          <a:xfrm>
            <a:off x="6508450" y="4255382"/>
            <a:ext cx="242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Servicio a prestar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E9F4F-BD57-4CC1-B2EC-92D48A6B6DD5}"/>
              </a:ext>
            </a:extLst>
          </p:cNvPr>
          <p:cNvSpPr txBox="1"/>
          <p:nvPr/>
        </p:nvSpPr>
        <p:spPr>
          <a:xfrm>
            <a:off x="1172720" y="4250687"/>
            <a:ext cx="126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Objetivo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5D147-F4E6-4A51-ABB5-9CFF53FEA832}"/>
              </a:ext>
            </a:extLst>
          </p:cNvPr>
          <p:cNvSpPr txBox="1"/>
          <p:nvPr/>
        </p:nvSpPr>
        <p:spPr>
          <a:xfrm>
            <a:off x="10184224" y="2476426"/>
            <a:ext cx="11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Alcance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75FC7BFF-130D-4552-AB18-67AE6E2A6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" y="109437"/>
            <a:ext cx="2758664" cy="62069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056A020E-3073-45F9-8C5A-26A2B6BBE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09" y="-81099"/>
            <a:ext cx="2489019" cy="10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8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C1302CD-F7C9-456F-A1C0-E255F4CF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4" y="382733"/>
            <a:ext cx="2758664" cy="620699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0EAFCF30-C18E-44B5-B573-AFDE6A32E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4" y="159721"/>
            <a:ext cx="2489019" cy="106672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D25947-8F80-406E-9A3D-933944580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067002"/>
              </p:ext>
            </p:extLst>
          </p:nvPr>
        </p:nvGraphicFramePr>
        <p:xfrm>
          <a:off x="6474286" y="1944608"/>
          <a:ext cx="5178699" cy="4753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A7CE4C-DEE9-45EE-BA7C-EFADE9DF49DB}"/>
              </a:ext>
            </a:extLst>
          </p:cNvPr>
          <p:cNvSpPr txBox="1"/>
          <p:nvPr/>
        </p:nvSpPr>
        <p:spPr>
          <a:xfrm>
            <a:off x="5670257" y="1226443"/>
            <a:ext cx="598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Fases de construcción de asistentes virtuales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8041A-48F4-4E97-B99F-4C7275A8D84B}"/>
              </a:ext>
            </a:extLst>
          </p:cNvPr>
          <p:cNvSpPr txBox="1"/>
          <p:nvPr/>
        </p:nvSpPr>
        <p:spPr>
          <a:xfrm>
            <a:off x="475711" y="4970418"/>
            <a:ext cx="4451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Un asistente virtual es un agente de software que, además de ofrecer servicios, ayuda a los usuarios a automatizar y realizar tareas.”</a:t>
            </a:r>
            <a:endParaRPr lang="es-EC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85CF2-3878-429E-A5FB-399A03D3E102}"/>
              </a:ext>
            </a:extLst>
          </p:cNvPr>
          <p:cNvSpPr txBox="1"/>
          <p:nvPr/>
        </p:nvSpPr>
        <p:spPr>
          <a:xfrm>
            <a:off x="1136520" y="4321443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Asistentes virtuales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4643B2-42D5-453C-9153-7427EDD83955}"/>
              </a:ext>
            </a:extLst>
          </p:cNvPr>
          <p:cNvCxnSpPr>
            <a:cxnSpLocks/>
          </p:cNvCxnSpPr>
          <p:nvPr/>
        </p:nvCxnSpPr>
        <p:spPr>
          <a:xfrm>
            <a:off x="5363738" y="1319349"/>
            <a:ext cx="48951" cy="514676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2788AB2-4B25-4634-80AC-D668E6509D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583" y="1288761"/>
            <a:ext cx="2495592" cy="24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2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B146054-777A-48EB-8E7E-5929566D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931586" y="1201210"/>
            <a:ext cx="6938196" cy="467296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B5934B-A29D-42EA-902A-CCF8924A8CD1}"/>
              </a:ext>
            </a:extLst>
          </p:cNvPr>
          <p:cNvSpPr/>
          <p:nvPr/>
        </p:nvSpPr>
        <p:spPr>
          <a:xfrm>
            <a:off x="1693443" y="4438405"/>
            <a:ext cx="8256473" cy="2259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CA1DFF9-8373-435E-8116-84E2F4C7C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4" y="382733"/>
            <a:ext cx="2758664" cy="620699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AE48C7C-72DA-4526-B5C3-36EAD2C42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4" y="159721"/>
            <a:ext cx="2489019" cy="1066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932F7-5CE5-4466-99A5-9E6C960CAB46}"/>
              </a:ext>
            </a:extLst>
          </p:cNvPr>
          <p:cNvSpPr txBox="1"/>
          <p:nvPr/>
        </p:nvSpPr>
        <p:spPr>
          <a:xfrm>
            <a:off x="1901931" y="5070449"/>
            <a:ext cx="78327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Abadi" panose="020B0604020104020204" pitchFamily="34" charset="0"/>
              </a:rPr>
              <a:t>Se concluye que los adultos mayores se sienten cómodos por los asistentes virtuales y altavoces inteligentes que son cada vez mayor, debido a las facilidades de poder gestionar de manera más cómoda su día a día.</a:t>
            </a:r>
            <a:endParaRPr lang="es-EC" sz="20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CDB65-DAF6-432E-9791-811E3A7915CD}"/>
              </a:ext>
            </a:extLst>
          </p:cNvPr>
          <p:cNvSpPr txBox="1"/>
          <p:nvPr/>
        </p:nvSpPr>
        <p:spPr>
          <a:xfrm>
            <a:off x="2150124" y="4608784"/>
            <a:ext cx="241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Conclusión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422E2-1630-4C45-BA78-244B40801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26" y="2055019"/>
            <a:ext cx="3535986" cy="176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DC092-4C91-4784-BB1E-9ED6BE604DC9}"/>
              </a:ext>
            </a:extLst>
          </p:cNvPr>
          <p:cNvSpPr txBox="1"/>
          <p:nvPr/>
        </p:nvSpPr>
        <p:spPr>
          <a:xfrm>
            <a:off x="322218" y="1411681"/>
            <a:ext cx="458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Asistentes virtuales en el mercado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D35DA-62A2-4404-B3FF-5836CBE122B9}"/>
              </a:ext>
            </a:extLst>
          </p:cNvPr>
          <p:cNvSpPr txBox="1"/>
          <p:nvPr/>
        </p:nvSpPr>
        <p:spPr>
          <a:xfrm>
            <a:off x="5424352" y="2068686"/>
            <a:ext cx="60938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La investigación está enmarcada en la modalidad de campo por cuanto los estudios se realizaron en el lugar de los hechos directamente, por ende, se emplearon los métodos inductivos, deductivo y analítico, con los que de manera general se puede analizar y sintetizar nuestro trabajo de investigación.</a:t>
            </a:r>
            <a:endParaRPr lang="es-EC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343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LOPEZ KEVIN ISAAC</dc:creator>
  <cp:lastModifiedBy>KEVIN ISAAC REYES LOPEZ</cp:lastModifiedBy>
  <cp:revision>1</cp:revision>
  <dcterms:created xsi:type="dcterms:W3CDTF">2021-01-08T21:56:24Z</dcterms:created>
  <dcterms:modified xsi:type="dcterms:W3CDTF">2021-01-10T07:00:09Z</dcterms:modified>
</cp:coreProperties>
</file>