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FF99"/>
    <a:srgbClr val="FFFF99"/>
    <a:srgbClr val="FFFFFF"/>
    <a:srgbClr val="99FFCC"/>
    <a:srgbClr val="66FF66"/>
    <a:srgbClr val="FF5050"/>
    <a:srgbClr val="99FF66"/>
    <a:srgbClr val="CC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D7B02-28DC-49CB-BE88-94B5171E21B0}" type="doc">
      <dgm:prSet loTypeId="urn:microsoft.com/office/officeart/2005/8/layout/cycle4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EC"/>
        </a:p>
      </dgm:t>
    </dgm:pt>
    <dgm:pt modelId="{BAA3FE35-AD65-4AAD-9BAB-F3484E0FE1A1}">
      <dgm:prSet phldrT="[Texto]"/>
      <dgm:spPr/>
      <dgm:t>
        <a:bodyPr/>
        <a:lstStyle/>
        <a:p>
          <a:r>
            <a:rPr lang="es-MX" dirty="0"/>
            <a:t>.</a:t>
          </a:r>
          <a:endParaRPr lang="es-EC" dirty="0"/>
        </a:p>
      </dgm:t>
    </dgm:pt>
    <dgm:pt modelId="{E80F92AB-E665-44C5-A070-D0542FCA8B22}" type="parTrans" cxnId="{05D1F7C4-3EEE-4A2C-AF70-FC3228936CDA}">
      <dgm:prSet/>
      <dgm:spPr/>
      <dgm:t>
        <a:bodyPr/>
        <a:lstStyle/>
        <a:p>
          <a:endParaRPr lang="es-EC"/>
        </a:p>
      </dgm:t>
    </dgm:pt>
    <dgm:pt modelId="{D618286E-0020-4CF4-8870-BDB2F3AFA399}" type="sibTrans" cxnId="{05D1F7C4-3EEE-4A2C-AF70-FC3228936CDA}">
      <dgm:prSet/>
      <dgm:spPr/>
      <dgm:t>
        <a:bodyPr/>
        <a:lstStyle/>
        <a:p>
          <a:endParaRPr lang="es-EC"/>
        </a:p>
      </dgm:t>
    </dgm:pt>
    <dgm:pt modelId="{CA0A895C-94C0-4C3C-9F4B-79134D3086D0}">
      <dgm:prSet phldrT="[Texto]" custT="1"/>
      <dgm:spPr/>
      <dgm:t>
        <a:bodyPr/>
        <a:lstStyle/>
        <a:p>
          <a:pPr algn="l">
            <a:buNone/>
          </a:pPr>
          <a:r>
            <a:rPr lang="es-MX" sz="3200" dirty="0"/>
            <a:t>Grupo #7              Integrantes</a:t>
          </a:r>
          <a:endParaRPr lang="es-EC" sz="4000" dirty="0"/>
        </a:p>
      </dgm:t>
    </dgm:pt>
    <dgm:pt modelId="{41185959-CB33-49A0-BFFB-565C56975003}" type="parTrans" cxnId="{D00B326F-4FDC-4E96-93E6-9A00306876AB}">
      <dgm:prSet/>
      <dgm:spPr/>
      <dgm:t>
        <a:bodyPr/>
        <a:lstStyle/>
        <a:p>
          <a:endParaRPr lang="es-EC"/>
        </a:p>
      </dgm:t>
    </dgm:pt>
    <dgm:pt modelId="{ECF299DC-EEC7-44A5-8E52-A4FA6417F51C}" type="sibTrans" cxnId="{D00B326F-4FDC-4E96-93E6-9A00306876AB}">
      <dgm:prSet/>
      <dgm:spPr/>
      <dgm:t>
        <a:bodyPr/>
        <a:lstStyle/>
        <a:p>
          <a:endParaRPr lang="es-EC"/>
        </a:p>
      </dgm:t>
    </dgm:pt>
    <dgm:pt modelId="{C03665B7-D755-4A41-A15D-71ACFD65B42D}">
      <dgm:prSet phldrT="[Texto]"/>
      <dgm:spPr/>
      <dgm:t>
        <a:bodyPr/>
        <a:lstStyle/>
        <a:p>
          <a:r>
            <a:rPr lang="es-MX" dirty="0"/>
            <a:t>.</a:t>
          </a:r>
          <a:endParaRPr lang="es-EC" dirty="0"/>
        </a:p>
      </dgm:t>
    </dgm:pt>
    <dgm:pt modelId="{BEEE40E3-28BC-4910-8021-1C88BD2709AA}" type="parTrans" cxnId="{4AAC0EDD-9AC8-4510-B989-B61EE5F07A9A}">
      <dgm:prSet/>
      <dgm:spPr/>
      <dgm:t>
        <a:bodyPr/>
        <a:lstStyle/>
        <a:p>
          <a:endParaRPr lang="es-EC"/>
        </a:p>
      </dgm:t>
    </dgm:pt>
    <dgm:pt modelId="{92CB9700-BCA0-4787-A84C-F6D1936C0988}" type="sibTrans" cxnId="{4AAC0EDD-9AC8-4510-B989-B61EE5F07A9A}">
      <dgm:prSet/>
      <dgm:spPr/>
      <dgm:t>
        <a:bodyPr/>
        <a:lstStyle/>
        <a:p>
          <a:endParaRPr lang="es-EC"/>
        </a:p>
      </dgm:t>
    </dgm:pt>
    <dgm:pt modelId="{99C37378-F67F-4345-A7D9-01B9E2534360}">
      <dgm:prSet phldrT="[Texto]" custT="1"/>
      <dgm:spPr/>
      <dgm:t>
        <a:bodyPr/>
        <a:lstStyle/>
        <a:p>
          <a:pPr algn="ctr">
            <a:buNone/>
          </a:pPr>
          <a:r>
            <a:rPr lang="es-MX" sz="3200" dirty="0"/>
            <a:t>Propuesta</a:t>
          </a:r>
          <a:endParaRPr lang="es-EC" sz="2000" dirty="0"/>
        </a:p>
      </dgm:t>
    </dgm:pt>
    <dgm:pt modelId="{DF824B57-827F-4C44-8B65-6BCD667B63B8}" type="parTrans" cxnId="{60AD6ED7-57B8-4057-86A1-55BEA29C20B1}">
      <dgm:prSet/>
      <dgm:spPr/>
      <dgm:t>
        <a:bodyPr/>
        <a:lstStyle/>
        <a:p>
          <a:endParaRPr lang="es-EC"/>
        </a:p>
      </dgm:t>
    </dgm:pt>
    <dgm:pt modelId="{667DD2D3-E165-48C6-881C-4AB04C57BB19}" type="sibTrans" cxnId="{60AD6ED7-57B8-4057-86A1-55BEA29C20B1}">
      <dgm:prSet/>
      <dgm:spPr/>
      <dgm:t>
        <a:bodyPr/>
        <a:lstStyle/>
        <a:p>
          <a:endParaRPr lang="es-EC"/>
        </a:p>
      </dgm:t>
    </dgm:pt>
    <dgm:pt modelId="{9033E750-DA28-4721-9EE0-DF759B9141F8}">
      <dgm:prSet phldrT="[Texto]"/>
      <dgm:spPr/>
      <dgm:t>
        <a:bodyPr/>
        <a:lstStyle/>
        <a:p>
          <a:r>
            <a:rPr lang="es-MX" dirty="0"/>
            <a:t>.</a:t>
          </a:r>
          <a:endParaRPr lang="es-EC" dirty="0"/>
        </a:p>
      </dgm:t>
    </dgm:pt>
    <dgm:pt modelId="{D56ED543-FD0B-4EA7-87CE-AB8332B2F3BE}" type="parTrans" cxnId="{63250824-E2BB-4A6B-B9F8-B3A315A0AFD4}">
      <dgm:prSet/>
      <dgm:spPr/>
      <dgm:t>
        <a:bodyPr/>
        <a:lstStyle/>
        <a:p>
          <a:endParaRPr lang="es-EC"/>
        </a:p>
      </dgm:t>
    </dgm:pt>
    <dgm:pt modelId="{5FBD4E70-6079-450F-AA00-435D9220AB15}" type="sibTrans" cxnId="{63250824-E2BB-4A6B-B9F8-B3A315A0AFD4}">
      <dgm:prSet/>
      <dgm:spPr/>
      <dgm:t>
        <a:bodyPr/>
        <a:lstStyle/>
        <a:p>
          <a:endParaRPr lang="es-EC"/>
        </a:p>
      </dgm:t>
    </dgm:pt>
    <dgm:pt modelId="{5A65333C-1EAD-4BE8-B2BB-CAC91CD601FC}">
      <dgm:prSet phldrT="[Texto]" custT="1"/>
      <dgm:spPr/>
      <dgm:t>
        <a:bodyPr/>
        <a:lstStyle/>
        <a:p>
          <a:pPr algn="ctr">
            <a:buNone/>
          </a:pPr>
          <a:r>
            <a:rPr lang="es-MX" sz="3200" dirty="0"/>
            <a:t>Problemática</a:t>
          </a:r>
          <a:endParaRPr lang="es-EC" sz="4300" dirty="0"/>
        </a:p>
      </dgm:t>
    </dgm:pt>
    <dgm:pt modelId="{757DA76A-374A-4CC9-BBA2-AE4F8064373D}" type="parTrans" cxnId="{674350F0-2A9F-4589-81E7-B248A6104C4F}">
      <dgm:prSet/>
      <dgm:spPr/>
      <dgm:t>
        <a:bodyPr/>
        <a:lstStyle/>
        <a:p>
          <a:endParaRPr lang="es-EC"/>
        </a:p>
      </dgm:t>
    </dgm:pt>
    <dgm:pt modelId="{CE7F8160-628A-47AB-AFEC-22A2B3102FAE}" type="sibTrans" cxnId="{674350F0-2A9F-4589-81E7-B248A6104C4F}">
      <dgm:prSet/>
      <dgm:spPr/>
      <dgm:t>
        <a:bodyPr/>
        <a:lstStyle/>
        <a:p>
          <a:endParaRPr lang="es-EC"/>
        </a:p>
      </dgm:t>
    </dgm:pt>
    <dgm:pt modelId="{F8B54DC8-1D73-4716-87DD-B498C62F1395}">
      <dgm:prSet phldrT="[Texto]"/>
      <dgm:spPr/>
      <dgm:t>
        <a:bodyPr/>
        <a:lstStyle/>
        <a:p>
          <a:r>
            <a:rPr lang="es-MX" dirty="0"/>
            <a:t>.</a:t>
          </a:r>
          <a:endParaRPr lang="es-EC" dirty="0"/>
        </a:p>
      </dgm:t>
    </dgm:pt>
    <dgm:pt modelId="{573FA892-EE4A-4D7A-9530-148CC6D359D1}" type="parTrans" cxnId="{68B501FB-03CD-42D2-A28E-6BD0584B9B6D}">
      <dgm:prSet/>
      <dgm:spPr/>
      <dgm:t>
        <a:bodyPr/>
        <a:lstStyle/>
        <a:p>
          <a:endParaRPr lang="es-EC"/>
        </a:p>
      </dgm:t>
    </dgm:pt>
    <dgm:pt modelId="{F90EE778-2EF0-4C1D-B048-5AD711457F52}" type="sibTrans" cxnId="{68B501FB-03CD-42D2-A28E-6BD0584B9B6D}">
      <dgm:prSet/>
      <dgm:spPr/>
      <dgm:t>
        <a:bodyPr/>
        <a:lstStyle/>
        <a:p>
          <a:endParaRPr lang="es-EC"/>
        </a:p>
      </dgm:t>
    </dgm:pt>
    <dgm:pt modelId="{64B01D62-367B-46A2-90C7-5499CDE4F63E}">
      <dgm:prSet phldrT="[Texto]" custT="1"/>
      <dgm:spPr/>
      <dgm:t>
        <a:bodyPr anchor="b"/>
        <a:lstStyle/>
        <a:p>
          <a:pPr algn="l">
            <a:lnSpc>
              <a:spcPct val="100000"/>
            </a:lnSpc>
            <a:spcBef>
              <a:spcPts val="0"/>
            </a:spcBef>
            <a:buNone/>
          </a:pPr>
          <a:r>
            <a:rPr lang="es-MX" sz="3200" dirty="0"/>
            <a:t>Objetivos</a:t>
          </a:r>
          <a:endParaRPr lang="es-EC" sz="1400" dirty="0"/>
        </a:p>
      </dgm:t>
    </dgm:pt>
    <dgm:pt modelId="{99BA48A5-EF3D-49A0-828E-226B92A6F4D5}" type="parTrans" cxnId="{C86C2D69-F214-4121-B8A8-2961E349F78D}">
      <dgm:prSet/>
      <dgm:spPr/>
      <dgm:t>
        <a:bodyPr/>
        <a:lstStyle/>
        <a:p>
          <a:endParaRPr lang="es-EC"/>
        </a:p>
      </dgm:t>
    </dgm:pt>
    <dgm:pt modelId="{787EB5CF-C67E-4B25-8B65-7E90E16C5688}" type="sibTrans" cxnId="{C86C2D69-F214-4121-B8A8-2961E349F78D}">
      <dgm:prSet/>
      <dgm:spPr/>
      <dgm:t>
        <a:bodyPr/>
        <a:lstStyle/>
        <a:p>
          <a:endParaRPr lang="es-EC"/>
        </a:p>
      </dgm:t>
    </dgm:pt>
    <dgm:pt modelId="{4D838729-B555-4E7D-AC93-767C7F113E3B}">
      <dgm:prSet phldrT="[Texto]" custT="1"/>
      <dgm:spPr/>
      <dgm:t>
        <a:bodyPr/>
        <a:lstStyle/>
        <a:p>
          <a:pPr algn="l"/>
          <a:r>
            <a:rPr lang="es-ES" sz="2000" dirty="0"/>
            <a:t>Rivera Alvarado Rosa</a:t>
          </a:r>
          <a:endParaRPr lang="es-EC" sz="2000" dirty="0"/>
        </a:p>
      </dgm:t>
    </dgm:pt>
    <dgm:pt modelId="{F9C50147-D77A-47AF-A143-F3C45ED3435E}" type="parTrans" cxnId="{905EADF4-03B6-4650-9F25-CE3311192DAB}">
      <dgm:prSet/>
      <dgm:spPr/>
      <dgm:t>
        <a:bodyPr/>
        <a:lstStyle/>
        <a:p>
          <a:endParaRPr lang="es-EC"/>
        </a:p>
      </dgm:t>
    </dgm:pt>
    <dgm:pt modelId="{0ACE6976-7883-4CC4-A33D-49EE9CE5787B}" type="sibTrans" cxnId="{905EADF4-03B6-4650-9F25-CE3311192DAB}">
      <dgm:prSet/>
      <dgm:spPr/>
      <dgm:t>
        <a:bodyPr/>
        <a:lstStyle/>
        <a:p>
          <a:endParaRPr lang="es-EC"/>
        </a:p>
      </dgm:t>
    </dgm:pt>
    <dgm:pt modelId="{5636EA2F-67D5-47D1-99D1-2356128603E8}">
      <dgm:prSet phldrT="[Texto]" custT="1"/>
      <dgm:spPr/>
      <dgm:t>
        <a:bodyPr/>
        <a:lstStyle/>
        <a:p>
          <a:pPr algn="l"/>
          <a:r>
            <a:rPr lang="es-ES" sz="2000" dirty="0"/>
            <a:t>Tauriz Solorzano Sara</a:t>
          </a:r>
          <a:endParaRPr lang="es-EC" sz="2000" dirty="0"/>
        </a:p>
      </dgm:t>
    </dgm:pt>
    <dgm:pt modelId="{EB692D02-D16B-48EB-A375-5376485B4F83}" type="parTrans" cxnId="{B6EA9112-AEDE-4416-90B7-2275F4D4C042}">
      <dgm:prSet/>
      <dgm:spPr/>
      <dgm:t>
        <a:bodyPr/>
        <a:lstStyle/>
        <a:p>
          <a:endParaRPr lang="es-EC"/>
        </a:p>
      </dgm:t>
    </dgm:pt>
    <dgm:pt modelId="{B3B5AC1C-4CED-4ECA-B2C5-DC3236FB317C}" type="sibTrans" cxnId="{B6EA9112-AEDE-4416-90B7-2275F4D4C042}">
      <dgm:prSet/>
      <dgm:spPr/>
      <dgm:t>
        <a:bodyPr/>
        <a:lstStyle/>
        <a:p>
          <a:endParaRPr lang="es-EC"/>
        </a:p>
      </dgm:t>
    </dgm:pt>
    <dgm:pt modelId="{9663591F-3BC4-4C89-ACD2-859FDFDBD4D7}">
      <dgm:prSet phldrT="[Texto]" custT="1"/>
      <dgm:spPr/>
      <dgm:t>
        <a:bodyPr/>
        <a:lstStyle/>
        <a:p>
          <a:pPr algn="l"/>
          <a:r>
            <a:rPr lang="es-EC" sz="2000" dirty="0"/>
            <a:t>Toro Vega Ider </a:t>
          </a:r>
        </a:p>
      </dgm:t>
    </dgm:pt>
    <dgm:pt modelId="{B38D1C4E-598F-4952-8FC9-E14DD15C1400}" type="parTrans" cxnId="{E6EDE474-A7D2-495A-9C96-33A16A84AF49}">
      <dgm:prSet/>
      <dgm:spPr/>
      <dgm:t>
        <a:bodyPr/>
        <a:lstStyle/>
        <a:p>
          <a:endParaRPr lang="es-EC"/>
        </a:p>
      </dgm:t>
    </dgm:pt>
    <dgm:pt modelId="{31147ED4-6C5B-4C28-8730-BEF0A0A7A741}" type="sibTrans" cxnId="{E6EDE474-A7D2-495A-9C96-33A16A84AF49}">
      <dgm:prSet/>
      <dgm:spPr/>
      <dgm:t>
        <a:bodyPr/>
        <a:lstStyle/>
        <a:p>
          <a:endParaRPr lang="es-EC"/>
        </a:p>
      </dgm:t>
    </dgm:pt>
    <dgm:pt modelId="{6DB0DFC5-734D-4300-A99C-3B08B7BA835B}">
      <dgm:prSet phldrT="[Texto]" custT="1"/>
      <dgm:spPr/>
      <dgm:t>
        <a:bodyPr/>
        <a:lstStyle/>
        <a:p>
          <a:pPr algn="l"/>
          <a:r>
            <a:rPr lang="es-EC" sz="2000" dirty="0"/>
            <a:t>Vargas García Nicole </a:t>
          </a:r>
        </a:p>
      </dgm:t>
    </dgm:pt>
    <dgm:pt modelId="{C86B61C2-70D3-48D0-8357-27240E3872FD}" type="parTrans" cxnId="{8809471D-187E-447A-A347-5713F67A608E}">
      <dgm:prSet/>
      <dgm:spPr/>
      <dgm:t>
        <a:bodyPr/>
        <a:lstStyle/>
        <a:p>
          <a:endParaRPr lang="es-EC"/>
        </a:p>
      </dgm:t>
    </dgm:pt>
    <dgm:pt modelId="{6C393661-864A-4C77-A7F4-81C590ABAD78}" type="sibTrans" cxnId="{8809471D-187E-447A-A347-5713F67A608E}">
      <dgm:prSet/>
      <dgm:spPr/>
      <dgm:t>
        <a:bodyPr/>
        <a:lstStyle/>
        <a:p>
          <a:endParaRPr lang="es-EC"/>
        </a:p>
      </dgm:t>
    </dgm:pt>
    <dgm:pt modelId="{0F61CA8D-D506-407A-A3D9-8A600DB89D15}">
      <dgm:prSet phldrT="[Texto]" custT="1"/>
      <dgm:spPr/>
      <dgm:t>
        <a:bodyPr anchor="b"/>
        <a:lstStyle/>
        <a:p>
          <a:pPr algn="just">
            <a:lnSpc>
              <a:spcPct val="100000"/>
            </a:lnSpc>
            <a:spcBef>
              <a:spcPct val="0"/>
            </a:spcBef>
          </a:pPr>
          <a:r>
            <a:rPr lang="es-MX" sz="1600" dirty="0"/>
            <a:t>Analizar las tecnologías para la</a:t>
          </a:r>
          <a:endParaRPr lang="es-EC" sz="1600" dirty="0"/>
        </a:p>
      </dgm:t>
    </dgm:pt>
    <dgm:pt modelId="{C38583D6-5D76-4B6D-ABD7-1CAB2F3D7ECE}" type="parTrans" cxnId="{64B86725-612E-41D1-97FC-E0F9A2CC29CE}">
      <dgm:prSet/>
      <dgm:spPr/>
      <dgm:t>
        <a:bodyPr/>
        <a:lstStyle/>
        <a:p>
          <a:endParaRPr lang="es-EC"/>
        </a:p>
      </dgm:t>
    </dgm:pt>
    <dgm:pt modelId="{E4F5983B-0DA3-4298-B324-969465ABED72}" type="sibTrans" cxnId="{64B86725-612E-41D1-97FC-E0F9A2CC29CE}">
      <dgm:prSet/>
      <dgm:spPr/>
      <dgm:t>
        <a:bodyPr/>
        <a:lstStyle/>
        <a:p>
          <a:endParaRPr lang="es-EC"/>
        </a:p>
      </dgm:t>
    </dgm:pt>
    <dgm:pt modelId="{593A6CA4-5344-4007-9CAF-B2F0FE169E3A}">
      <dgm:prSet phldrT="[Texto]" custT="1"/>
      <dgm:spPr/>
      <dgm:t>
        <a:bodyPr anchor="b"/>
        <a:lstStyle/>
        <a:p>
          <a:pPr algn="just">
            <a:lnSpc>
              <a:spcPct val="100000"/>
            </a:lnSpc>
            <a:spcBef>
              <a:spcPct val="0"/>
            </a:spcBef>
          </a:pPr>
          <a:r>
            <a:rPr lang="es-MX" sz="1600" dirty="0"/>
            <a:t>Proponer varias plataformas e-learning para la aplicación en la educación.</a:t>
          </a:r>
          <a:endParaRPr lang="es-EC" sz="1600" dirty="0"/>
        </a:p>
      </dgm:t>
    </dgm:pt>
    <dgm:pt modelId="{EC8F67D2-B2E2-43B4-8479-AF448FA5CE49}" type="parTrans" cxnId="{A4EA78C9-2338-4AA8-88B4-3860F3AB3931}">
      <dgm:prSet/>
      <dgm:spPr/>
      <dgm:t>
        <a:bodyPr/>
        <a:lstStyle/>
        <a:p>
          <a:endParaRPr lang="es-EC"/>
        </a:p>
      </dgm:t>
    </dgm:pt>
    <dgm:pt modelId="{22899D18-2A40-47AC-873D-B11C969C39A1}" type="sibTrans" cxnId="{A4EA78C9-2338-4AA8-88B4-3860F3AB3931}">
      <dgm:prSet/>
      <dgm:spPr/>
      <dgm:t>
        <a:bodyPr/>
        <a:lstStyle/>
        <a:p>
          <a:endParaRPr lang="es-EC"/>
        </a:p>
      </dgm:t>
    </dgm:pt>
    <dgm:pt modelId="{DC1FECCD-DBB6-4701-8D26-8D23283BAFE2}">
      <dgm:prSet phldrT="[Texto]" custT="1"/>
      <dgm:spPr/>
      <dgm:t>
        <a:bodyPr anchor="b"/>
        <a:lstStyle/>
        <a:p>
          <a:pPr algn="just">
            <a:lnSpc>
              <a:spcPct val="100000"/>
            </a:lnSpc>
            <a:spcBef>
              <a:spcPct val="0"/>
            </a:spcBef>
          </a:pPr>
          <a:r>
            <a:rPr lang="es-MX" sz="1600" dirty="0"/>
            <a:t>a</a:t>
          </a:r>
          <a:endParaRPr lang="es-EC" sz="1600" dirty="0"/>
        </a:p>
      </dgm:t>
    </dgm:pt>
    <dgm:pt modelId="{AC76E4A8-2F27-4940-8ED6-EF972E3D678D}" type="parTrans" cxnId="{229844C5-7F38-4ACD-8F61-F965608BD763}">
      <dgm:prSet/>
      <dgm:spPr/>
      <dgm:t>
        <a:bodyPr/>
        <a:lstStyle/>
        <a:p>
          <a:endParaRPr lang="es-EC"/>
        </a:p>
      </dgm:t>
    </dgm:pt>
    <dgm:pt modelId="{356D78FA-C45A-4AC8-90E9-4FC0D289763D}" type="sibTrans" cxnId="{229844C5-7F38-4ACD-8F61-F965608BD763}">
      <dgm:prSet/>
      <dgm:spPr/>
      <dgm:t>
        <a:bodyPr/>
        <a:lstStyle/>
        <a:p>
          <a:endParaRPr lang="es-EC"/>
        </a:p>
      </dgm:t>
    </dgm:pt>
    <dgm:pt modelId="{D686FF08-98E4-4D0D-9D5C-41877D42E891}">
      <dgm:prSet phldrT="[Texto]" custT="1"/>
      <dgm:spPr/>
      <dgm:t>
        <a:bodyPr anchor="b"/>
        <a:lstStyle/>
        <a:p>
          <a:pPr algn="just">
            <a:lnSpc>
              <a:spcPct val="100000"/>
            </a:lnSpc>
            <a:spcBef>
              <a:spcPct val="0"/>
            </a:spcBef>
            <a:buNone/>
          </a:pPr>
          <a:r>
            <a:rPr lang="es-MX" sz="1600" dirty="0"/>
            <a:t> 	educación virtual.</a:t>
          </a:r>
          <a:endParaRPr lang="es-EC" sz="1600" dirty="0"/>
        </a:p>
      </dgm:t>
    </dgm:pt>
    <dgm:pt modelId="{FD5C8F28-4F40-497B-A104-EFDB8F217FE9}" type="parTrans" cxnId="{36CE6CD3-D9B2-4661-8FEE-28C2C9230928}">
      <dgm:prSet/>
      <dgm:spPr/>
      <dgm:t>
        <a:bodyPr/>
        <a:lstStyle/>
        <a:p>
          <a:endParaRPr lang="es-EC"/>
        </a:p>
      </dgm:t>
    </dgm:pt>
    <dgm:pt modelId="{6144D861-1AD7-4C59-88A6-CEFC02E46B76}" type="sibTrans" cxnId="{36CE6CD3-D9B2-4661-8FEE-28C2C9230928}">
      <dgm:prSet/>
      <dgm:spPr/>
      <dgm:t>
        <a:bodyPr/>
        <a:lstStyle/>
        <a:p>
          <a:endParaRPr lang="es-EC"/>
        </a:p>
      </dgm:t>
    </dgm:pt>
    <dgm:pt modelId="{E19E350E-ED48-49AF-80F4-F6736D344DD3}">
      <dgm:prSet phldrT="[Texto]"/>
      <dgm:spPr/>
      <dgm:t>
        <a:bodyPr/>
        <a:lstStyle/>
        <a:p>
          <a:pPr algn="l">
            <a:buNone/>
          </a:pPr>
          <a:r>
            <a:rPr lang="es-EC" sz="2000" dirty="0"/>
            <a:t>	Análisis comparativo de plataformas e-learning para la Educación Virtual en colegios fiscales de Manta</a:t>
          </a:r>
        </a:p>
      </dgm:t>
    </dgm:pt>
    <dgm:pt modelId="{77CB1D69-3D5A-4860-9CDA-4C91C45AB035}" type="parTrans" cxnId="{A0C1C717-0619-4407-8B27-017976584BAA}">
      <dgm:prSet/>
      <dgm:spPr/>
      <dgm:t>
        <a:bodyPr/>
        <a:lstStyle/>
        <a:p>
          <a:endParaRPr lang="es-EC"/>
        </a:p>
      </dgm:t>
    </dgm:pt>
    <dgm:pt modelId="{6DA99FA8-D926-4615-8F04-EC96B683CFEE}" type="sibTrans" cxnId="{A0C1C717-0619-4407-8B27-017976584BAA}">
      <dgm:prSet/>
      <dgm:spPr/>
      <dgm:t>
        <a:bodyPr/>
        <a:lstStyle/>
        <a:p>
          <a:endParaRPr lang="es-EC"/>
        </a:p>
      </dgm:t>
    </dgm:pt>
    <dgm:pt modelId="{7BFC4296-79BC-4AE0-9EC5-40B2B4FBDB06}">
      <dgm:prSet phldrT="[Texto]" custT="1"/>
      <dgm:spPr/>
      <dgm:t>
        <a:bodyPr/>
        <a:lstStyle/>
        <a:p>
          <a:pPr algn="l">
            <a:buNone/>
          </a:pPr>
          <a:r>
            <a:rPr lang="es-MX" sz="2000" dirty="0"/>
            <a:t>Incapacidad del estudio presencial </a:t>
          </a:r>
          <a:endParaRPr lang="es-EC" sz="2000" dirty="0"/>
        </a:p>
      </dgm:t>
    </dgm:pt>
    <dgm:pt modelId="{04273C5D-6574-4D50-A6ED-EB33BE8BE4B2}" type="parTrans" cxnId="{29E9A0B4-3B4E-4A58-93B6-00F9C1BAE09B}">
      <dgm:prSet/>
      <dgm:spPr/>
      <dgm:t>
        <a:bodyPr/>
        <a:lstStyle/>
        <a:p>
          <a:endParaRPr lang="es-EC"/>
        </a:p>
      </dgm:t>
    </dgm:pt>
    <dgm:pt modelId="{B7E6CBDF-E7A2-49CA-993B-F47992948F06}" type="sibTrans" cxnId="{29E9A0B4-3B4E-4A58-93B6-00F9C1BAE09B}">
      <dgm:prSet/>
      <dgm:spPr/>
      <dgm:t>
        <a:bodyPr/>
        <a:lstStyle/>
        <a:p>
          <a:endParaRPr lang="es-EC"/>
        </a:p>
      </dgm:t>
    </dgm:pt>
    <dgm:pt modelId="{01F63CCF-F217-4581-A4E3-8A0664DABBE9}" type="pres">
      <dgm:prSet presAssocID="{C20D7B02-28DC-49CB-BE88-94B5171E21B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C1348DA-BCCF-4C13-86A7-6CBEA30BCCEA}" type="pres">
      <dgm:prSet presAssocID="{C20D7B02-28DC-49CB-BE88-94B5171E21B0}" presName="children" presStyleCnt="0"/>
      <dgm:spPr/>
    </dgm:pt>
    <dgm:pt modelId="{8BCA1A06-C864-4A4F-9489-171278545F43}" type="pres">
      <dgm:prSet presAssocID="{C20D7B02-28DC-49CB-BE88-94B5171E21B0}" presName="child1group" presStyleCnt="0"/>
      <dgm:spPr/>
    </dgm:pt>
    <dgm:pt modelId="{19AD6187-A718-49D0-8ABE-A627DAA4FFF0}" type="pres">
      <dgm:prSet presAssocID="{C20D7B02-28DC-49CB-BE88-94B5171E21B0}" presName="child1" presStyleLbl="bgAcc1" presStyleIdx="0" presStyleCnt="4" custScaleX="224279" custScaleY="150809" custLinFactNeighborX="-71790" custLinFactNeighborY="17126"/>
      <dgm:spPr/>
    </dgm:pt>
    <dgm:pt modelId="{00FAD422-4D2D-4B25-AD64-F9E8D90D30D3}" type="pres">
      <dgm:prSet presAssocID="{C20D7B02-28DC-49CB-BE88-94B5171E21B0}" presName="child1Text" presStyleLbl="bgAcc1" presStyleIdx="0" presStyleCnt="4">
        <dgm:presLayoutVars>
          <dgm:bulletEnabled val="1"/>
        </dgm:presLayoutVars>
      </dgm:prSet>
      <dgm:spPr/>
    </dgm:pt>
    <dgm:pt modelId="{C26CE78A-70DE-44D5-BDDF-DB6B60EC6F11}" type="pres">
      <dgm:prSet presAssocID="{C20D7B02-28DC-49CB-BE88-94B5171E21B0}" presName="child2group" presStyleCnt="0"/>
      <dgm:spPr/>
    </dgm:pt>
    <dgm:pt modelId="{B6CE8F40-FC24-4731-867C-19BF96E5AFFD}" type="pres">
      <dgm:prSet presAssocID="{C20D7B02-28DC-49CB-BE88-94B5171E21B0}" presName="child2" presStyleLbl="bgAcc1" presStyleIdx="1" presStyleCnt="4" custScaleX="221383" custScaleY="149229" custLinFactNeighborX="36077" custLinFactNeighborY="14915"/>
      <dgm:spPr/>
    </dgm:pt>
    <dgm:pt modelId="{64EB402B-E34E-4F18-AAB3-B6A68F00F25B}" type="pres">
      <dgm:prSet presAssocID="{C20D7B02-28DC-49CB-BE88-94B5171E21B0}" presName="child2Text" presStyleLbl="bgAcc1" presStyleIdx="1" presStyleCnt="4">
        <dgm:presLayoutVars>
          <dgm:bulletEnabled val="1"/>
        </dgm:presLayoutVars>
      </dgm:prSet>
      <dgm:spPr/>
    </dgm:pt>
    <dgm:pt modelId="{56AF04BF-1AA2-4FE7-929B-FA5C4C9977B7}" type="pres">
      <dgm:prSet presAssocID="{C20D7B02-28DC-49CB-BE88-94B5171E21B0}" presName="child3group" presStyleCnt="0"/>
      <dgm:spPr/>
    </dgm:pt>
    <dgm:pt modelId="{2296A1B1-560A-45D3-9DEB-759F022F82A7}" type="pres">
      <dgm:prSet presAssocID="{C20D7B02-28DC-49CB-BE88-94B5171E21B0}" presName="child3" presStyleLbl="bgAcc1" presStyleIdx="2" presStyleCnt="4" custScaleX="224184" custScaleY="146952" custLinFactNeighborX="36453" custLinFactNeighborY="-22923"/>
      <dgm:spPr/>
    </dgm:pt>
    <dgm:pt modelId="{9B628B9C-9BFA-4A14-8EB2-A24C613C5678}" type="pres">
      <dgm:prSet presAssocID="{C20D7B02-28DC-49CB-BE88-94B5171E21B0}" presName="child3Text" presStyleLbl="bgAcc1" presStyleIdx="2" presStyleCnt="4">
        <dgm:presLayoutVars>
          <dgm:bulletEnabled val="1"/>
        </dgm:presLayoutVars>
      </dgm:prSet>
      <dgm:spPr/>
    </dgm:pt>
    <dgm:pt modelId="{AC6B549E-C102-4D56-98F4-186E70DEFBA4}" type="pres">
      <dgm:prSet presAssocID="{C20D7B02-28DC-49CB-BE88-94B5171E21B0}" presName="child4group" presStyleCnt="0"/>
      <dgm:spPr/>
    </dgm:pt>
    <dgm:pt modelId="{0ABB9009-91E1-4DAD-9521-F2F4CF00DF76}" type="pres">
      <dgm:prSet presAssocID="{C20D7B02-28DC-49CB-BE88-94B5171E21B0}" presName="child4" presStyleLbl="bgAcc1" presStyleIdx="3" presStyleCnt="4" custScaleX="221476" custScaleY="145511" custLinFactNeighborX="-34995" custLinFactNeighborY="-25177"/>
      <dgm:spPr/>
    </dgm:pt>
    <dgm:pt modelId="{8CD97582-3F06-445C-B202-FA7AB9E4FF85}" type="pres">
      <dgm:prSet presAssocID="{C20D7B02-28DC-49CB-BE88-94B5171E21B0}" presName="child4Text" presStyleLbl="bgAcc1" presStyleIdx="3" presStyleCnt="4">
        <dgm:presLayoutVars>
          <dgm:bulletEnabled val="1"/>
        </dgm:presLayoutVars>
      </dgm:prSet>
      <dgm:spPr/>
    </dgm:pt>
    <dgm:pt modelId="{EFFC709C-9C31-45E2-87A3-BBADF44453D2}" type="pres">
      <dgm:prSet presAssocID="{C20D7B02-28DC-49CB-BE88-94B5171E21B0}" presName="childPlaceholder" presStyleCnt="0"/>
      <dgm:spPr/>
    </dgm:pt>
    <dgm:pt modelId="{3B60D48A-31F1-4484-889C-E6DA56D6C0F6}" type="pres">
      <dgm:prSet presAssocID="{C20D7B02-28DC-49CB-BE88-94B5171E21B0}" presName="circle" presStyleCnt="0"/>
      <dgm:spPr/>
    </dgm:pt>
    <dgm:pt modelId="{5E1A181F-DE7C-48AB-9ADB-BC7B28637E51}" type="pres">
      <dgm:prSet presAssocID="{C20D7B02-28DC-49CB-BE88-94B5171E21B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6139B1D-3A11-46CE-BFD6-74B27944D07D}" type="pres">
      <dgm:prSet presAssocID="{C20D7B02-28DC-49CB-BE88-94B5171E21B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436A238-9BE9-46FB-9ECE-C6BEFAF9B39B}" type="pres">
      <dgm:prSet presAssocID="{C20D7B02-28DC-49CB-BE88-94B5171E21B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4F2C599-4F5A-45F5-B6F3-E8546B272425}" type="pres">
      <dgm:prSet presAssocID="{C20D7B02-28DC-49CB-BE88-94B5171E21B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DBA1159-B8E8-4951-8626-90C0429E32CB}" type="pres">
      <dgm:prSet presAssocID="{C20D7B02-28DC-49CB-BE88-94B5171E21B0}" presName="quadrantPlaceholder" presStyleCnt="0"/>
      <dgm:spPr/>
    </dgm:pt>
    <dgm:pt modelId="{45CA71EB-83B2-44D3-ADD9-C65C33F2410F}" type="pres">
      <dgm:prSet presAssocID="{C20D7B02-28DC-49CB-BE88-94B5171E21B0}" presName="center1" presStyleLbl="fgShp" presStyleIdx="0" presStyleCnt="2"/>
      <dgm:spPr/>
    </dgm:pt>
    <dgm:pt modelId="{019B38CB-1A54-4AC5-BFBA-394675507F1D}" type="pres">
      <dgm:prSet presAssocID="{C20D7B02-28DC-49CB-BE88-94B5171E21B0}" presName="center2" presStyleLbl="fgShp" presStyleIdx="1" presStyleCnt="2"/>
      <dgm:spPr/>
    </dgm:pt>
  </dgm:ptLst>
  <dgm:cxnLst>
    <dgm:cxn modelId="{CC4DB607-CE5D-473B-9113-E40DDF62D014}" type="presOf" srcId="{DC1FECCD-DBB6-4701-8D26-8D23283BAFE2}" destId="{8CD97582-3F06-445C-B202-FA7AB9E4FF85}" srcOrd="1" destOrd="4" presId="urn:microsoft.com/office/officeart/2005/8/layout/cycle4"/>
    <dgm:cxn modelId="{4C32060A-3C06-4762-8EFA-C817A68E30B3}" type="presOf" srcId="{F8B54DC8-1D73-4716-87DD-B498C62F1395}" destId="{24F2C599-4F5A-45F5-B6F3-E8546B272425}" srcOrd="0" destOrd="0" presId="urn:microsoft.com/office/officeart/2005/8/layout/cycle4"/>
    <dgm:cxn modelId="{B6EA9112-AEDE-4416-90B7-2275F4D4C042}" srcId="{CA0A895C-94C0-4C3C-9F4B-79134D3086D0}" destId="{5636EA2F-67D5-47D1-99D1-2356128603E8}" srcOrd="1" destOrd="0" parTransId="{EB692D02-D16B-48EB-A375-5376485B4F83}" sibTransId="{B3B5AC1C-4CED-4ECA-B2C5-DC3236FB317C}"/>
    <dgm:cxn modelId="{665AC816-A15C-40A8-ACB7-F2F81ED0FB67}" type="presOf" srcId="{4D838729-B555-4E7D-AC93-767C7F113E3B}" destId="{00FAD422-4D2D-4B25-AD64-F9E8D90D30D3}" srcOrd="1" destOrd="1" presId="urn:microsoft.com/office/officeart/2005/8/layout/cycle4"/>
    <dgm:cxn modelId="{A0C1C717-0619-4407-8B27-017976584BAA}" srcId="{99C37378-F67F-4345-A7D9-01B9E2534360}" destId="{E19E350E-ED48-49AF-80F4-F6736D344DD3}" srcOrd="0" destOrd="0" parTransId="{77CB1D69-3D5A-4860-9CDA-4C91C45AB035}" sibTransId="{6DA99FA8-D926-4615-8F04-EC96B683CFEE}"/>
    <dgm:cxn modelId="{6A35C518-E419-4F29-9E9F-71E5C893BBEE}" type="presOf" srcId="{0F61CA8D-D506-407A-A3D9-8A600DB89D15}" destId="{0ABB9009-91E1-4DAD-9521-F2F4CF00DF76}" srcOrd="0" destOrd="1" presId="urn:microsoft.com/office/officeart/2005/8/layout/cycle4"/>
    <dgm:cxn modelId="{07989619-3B2B-40DB-99F7-B449DC1F31A8}" type="presOf" srcId="{4D838729-B555-4E7D-AC93-767C7F113E3B}" destId="{19AD6187-A718-49D0-8ABE-A627DAA4FFF0}" srcOrd="0" destOrd="1" presId="urn:microsoft.com/office/officeart/2005/8/layout/cycle4"/>
    <dgm:cxn modelId="{0594D01B-A8D8-4895-84AC-587A4C56C7FE}" type="presOf" srcId="{64B01D62-367B-46A2-90C7-5499CDE4F63E}" destId="{0ABB9009-91E1-4DAD-9521-F2F4CF00DF76}" srcOrd="0" destOrd="0" presId="urn:microsoft.com/office/officeart/2005/8/layout/cycle4"/>
    <dgm:cxn modelId="{8809471D-187E-447A-A347-5713F67A608E}" srcId="{CA0A895C-94C0-4C3C-9F4B-79134D3086D0}" destId="{6DB0DFC5-734D-4300-A99C-3B08B7BA835B}" srcOrd="3" destOrd="0" parTransId="{C86B61C2-70D3-48D0-8357-27240E3872FD}" sibTransId="{6C393661-864A-4C77-A7F4-81C590ABAD78}"/>
    <dgm:cxn modelId="{BA4E6221-96B2-4414-9747-CF6C195EEF01}" type="presOf" srcId="{BAA3FE35-AD65-4AAD-9BAB-F3484E0FE1A1}" destId="{5E1A181F-DE7C-48AB-9ADB-BC7B28637E51}" srcOrd="0" destOrd="0" presId="urn:microsoft.com/office/officeart/2005/8/layout/cycle4"/>
    <dgm:cxn modelId="{717A3622-B542-44B3-8271-1E8282C8ADCD}" type="presOf" srcId="{E19E350E-ED48-49AF-80F4-F6736D344DD3}" destId="{B6CE8F40-FC24-4731-867C-19BF96E5AFFD}" srcOrd="0" destOrd="1" presId="urn:microsoft.com/office/officeart/2005/8/layout/cycle4"/>
    <dgm:cxn modelId="{67F52523-4E17-4874-8993-2689A7782CFB}" type="presOf" srcId="{593A6CA4-5344-4007-9CAF-B2F0FE169E3A}" destId="{8CD97582-3F06-445C-B202-FA7AB9E4FF85}" srcOrd="1" destOrd="3" presId="urn:microsoft.com/office/officeart/2005/8/layout/cycle4"/>
    <dgm:cxn modelId="{63250824-E2BB-4A6B-B9F8-B3A315A0AFD4}" srcId="{C20D7B02-28DC-49CB-BE88-94B5171E21B0}" destId="{9033E750-DA28-4721-9EE0-DF759B9141F8}" srcOrd="2" destOrd="0" parTransId="{D56ED543-FD0B-4EA7-87CE-AB8332B2F3BE}" sibTransId="{5FBD4E70-6079-450F-AA00-435D9220AB15}"/>
    <dgm:cxn modelId="{64B86725-612E-41D1-97FC-E0F9A2CC29CE}" srcId="{64B01D62-367B-46A2-90C7-5499CDE4F63E}" destId="{0F61CA8D-D506-407A-A3D9-8A600DB89D15}" srcOrd="0" destOrd="0" parTransId="{C38583D6-5D76-4B6D-ABD7-1CAB2F3D7ECE}" sibTransId="{E4F5983B-0DA3-4298-B324-969465ABED72}"/>
    <dgm:cxn modelId="{67C08D33-9428-4B45-A7C2-1A2B8114B921}" type="presOf" srcId="{E19E350E-ED48-49AF-80F4-F6736D344DD3}" destId="{64EB402B-E34E-4F18-AAB3-B6A68F00F25B}" srcOrd="1" destOrd="1" presId="urn:microsoft.com/office/officeart/2005/8/layout/cycle4"/>
    <dgm:cxn modelId="{5DB9035D-A6C6-4B21-B5F6-D8577D74F261}" type="presOf" srcId="{6DB0DFC5-734D-4300-A99C-3B08B7BA835B}" destId="{00FAD422-4D2D-4B25-AD64-F9E8D90D30D3}" srcOrd="1" destOrd="4" presId="urn:microsoft.com/office/officeart/2005/8/layout/cycle4"/>
    <dgm:cxn modelId="{96CE0F41-5E0C-45EB-9FF4-7C5E028C93C6}" type="presOf" srcId="{5636EA2F-67D5-47D1-99D1-2356128603E8}" destId="{00FAD422-4D2D-4B25-AD64-F9E8D90D30D3}" srcOrd="1" destOrd="2" presId="urn:microsoft.com/office/officeart/2005/8/layout/cycle4"/>
    <dgm:cxn modelId="{66C51E62-298E-48CA-9FBF-21214BCA0279}" type="presOf" srcId="{7BFC4296-79BC-4AE0-9EC5-40B2B4FBDB06}" destId="{2296A1B1-560A-45D3-9DEB-759F022F82A7}" srcOrd="0" destOrd="1" presId="urn:microsoft.com/office/officeart/2005/8/layout/cycle4"/>
    <dgm:cxn modelId="{58EBE965-2D1F-4C3C-8CA9-EAE6EC7C22E0}" type="presOf" srcId="{593A6CA4-5344-4007-9CAF-B2F0FE169E3A}" destId="{0ABB9009-91E1-4DAD-9521-F2F4CF00DF76}" srcOrd="0" destOrd="3" presId="urn:microsoft.com/office/officeart/2005/8/layout/cycle4"/>
    <dgm:cxn modelId="{C86C2D69-F214-4121-B8A8-2961E349F78D}" srcId="{F8B54DC8-1D73-4716-87DD-B498C62F1395}" destId="{64B01D62-367B-46A2-90C7-5499CDE4F63E}" srcOrd="0" destOrd="0" parTransId="{99BA48A5-EF3D-49A0-828E-226B92A6F4D5}" sibTransId="{787EB5CF-C67E-4B25-8B65-7E90E16C5688}"/>
    <dgm:cxn modelId="{C7192B6D-1118-45A0-853B-11870436661F}" type="presOf" srcId="{CA0A895C-94C0-4C3C-9F4B-79134D3086D0}" destId="{00FAD422-4D2D-4B25-AD64-F9E8D90D30D3}" srcOrd="1" destOrd="0" presId="urn:microsoft.com/office/officeart/2005/8/layout/cycle4"/>
    <dgm:cxn modelId="{D00B326F-4FDC-4E96-93E6-9A00306876AB}" srcId="{BAA3FE35-AD65-4AAD-9BAB-F3484E0FE1A1}" destId="{CA0A895C-94C0-4C3C-9F4B-79134D3086D0}" srcOrd="0" destOrd="0" parTransId="{41185959-CB33-49A0-BFFB-565C56975003}" sibTransId="{ECF299DC-EEC7-44A5-8E52-A4FA6417F51C}"/>
    <dgm:cxn modelId="{8EF23351-DCC6-47B4-8EEF-694C3BFED526}" type="presOf" srcId="{D686FF08-98E4-4D0D-9D5C-41877D42E891}" destId="{8CD97582-3F06-445C-B202-FA7AB9E4FF85}" srcOrd="1" destOrd="2" presId="urn:microsoft.com/office/officeart/2005/8/layout/cycle4"/>
    <dgm:cxn modelId="{2F11A874-24FE-4642-9414-C1B92DD088BA}" type="presOf" srcId="{CA0A895C-94C0-4C3C-9F4B-79134D3086D0}" destId="{19AD6187-A718-49D0-8ABE-A627DAA4FFF0}" srcOrd="0" destOrd="0" presId="urn:microsoft.com/office/officeart/2005/8/layout/cycle4"/>
    <dgm:cxn modelId="{E6EDE474-A7D2-495A-9C96-33A16A84AF49}" srcId="{CA0A895C-94C0-4C3C-9F4B-79134D3086D0}" destId="{9663591F-3BC4-4C89-ACD2-859FDFDBD4D7}" srcOrd="2" destOrd="0" parTransId="{B38D1C4E-598F-4952-8FC9-E14DD15C1400}" sibTransId="{31147ED4-6C5B-4C28-8730-BEF0A0A7A741}"/>
    <dgm:cxn modelId="{E6F15476-F39E-4128-95AE-A5EBC40E80D9}" type="presOf" srcId="{0F61CA8D-D506-407A-A3D9-8A600DB89D15}" destId="{8CD97582-3F06-445C-B202-FA7AB9E4FF85}" srcOrd="1" destOrd="1" presId="urn:microsoft.com/office/officeart/2005/8/layout/cycle4"/>
    <dgm:cxn modelId="{8FBEF959-6EF2-484C-B852-87FA8C72088C}" type="presOf" srcId="{C20D7B02-28DC-49CB-BE88-94B5171E21B0}" destId="{01F63CCF-F217-4581-A4E3-8A0664DABBE9}" srcOrd="0" destOrd="0" presId="urn:microsoft.com/office/officeart/2005/8/layout/cycle4"/>
    <dgm:cxn modelId="{4981CE7B-FFAB-4F72-B859-BBF4AE40715B}" type="presOf" srcId="{99C37378-F67F-4345-A7D9-01B9E2534360}" destId="{B6CE8F40-FC24-4731-867C-19BF96E5AFFD}" srcOrd="0" destOrd="0" presId="urn:microsoft.com/office/officeart/2005/8/layout/cycle4"/>
    <dgm:cxn modelId="{0452F87B-8ECC-4D5C-8059-47A431253B51}" type="presOf" srcId="{D686FF08-98E4-4D0D-9D5C-41877D42E891}" destId="{0ABB9009-91E1-4DAD-9521-F2F4CF00DF76}" srcOrd="0" destOrd="2" presId="urn:microsoft.com/office/officeart/2005/8/layout/cycle4"/>
    <dgm:cxn modelId="{9DBC907D-C881-4E93-9BF1-AF8100B444EF}" type="presOf" srcId="{DC1FECCD-DBB6-4701-8D26-8D23283BAFE2}" destId="{0ABB9009-91E1-4DAD-9521-F2F4CF00DF76}" srcOrd="0" destOrd="4" presId="urn:microsoft.com/office/officeart/2005/8/layout/cycle4"/>
    <dgm:cxn modelId="{DE901C7E-898E-463F-B08F-E650E2D47BFA}" type="presOf" srcId="{64B01D62-367B-46A2-90C7-5499CDE4F63E}" destId="{8CD97582-3F06-445C-B202-FA7AB9E4FF85}" srcOrd="1" destOrd="0" presId="urn:microsoft.com/office/officeart/2005/8/layout/cycle4"/>
    <dgm:cxn modelId="{98590E8E-22A8-4B9D-AE20-C3894C954D4D}" type="presOf" srcId="{5636EA2F-67D5-47D1-99D1-2356128603E8}" destId="{19AD6187-A718-49D0-8ABE-A627DAA4FFF0}" srcOrd="0" destOrd="2" presId="urn:microsoft.com/office/officeart/2005/8/layout/cycle4"/>
    <dgm:cxn modelId="{B1B525A7-BCA4-4AB0-9C97-34DC56E84A39}" type="presOf" srcId="{9663591F-3BC4-4C89-ACD2-859FDFDBD4D7}" destId="{19AD6187-A718-49D0-8ABE-A627DAA4FFF0}" srcOrd="0" destOrd="3" presId="urn:microsoft.com/office/officeart/2005/8/layout/cycle4"/>
    <dgm:cxn modelId="{8D889CAD-A41A-43CB-BF10-B88BD4C96BD7}" type="presOf" srcId="{5A65333C-1EAD-4BE8-B2BB-CAC91CD601FC}" destId="{9B628B9C-9BFA-4A14-8EB2-A24C613C5678}" srcOrd="1" destOrd="0" presId="urn:microsoft.com/office/officeart/2005/8/layout/cycle4"/>
    <dgm:cxn modelId="{A92907B3-D896-40F7-9EC3-818AE6FCBA16}" type="presOf" srcId="{99C37378-F67F-4345-A7D9-01B9E2534360}" destId="{64EB402B-E34E-4F18-AAB3-B6A68F00F25B}" srcOrd="1" destOrd="0" presId="urn:microsoft.com/office/officeart/2005/8/layout/cycle4"/>
    <dgm:cxn modelId="{29E9A0B4-3B4E-4A58-93B6-00F9C1BAE09B}" srcId="{5A65333C-1EAD-4BE8-B2BB-CAC91CD601FC}" destId="{7BFC4296-79BC-4AE0-9EC5-40B2B4FBDB06}" srcOrd="0" destOrd="0" parTransId="{04273C5D-6574-4D50-A6ED-EB33BE8BE4B2}" sibTransId="{B7E6CBDF-E7A2-49CA-993B-F47992948F06}"/>
    <dgm:cxn modelId="{05D1F7C4-3EEE-4A2C-AF70-FC3228936CDA}" srcId="{C20D7B02-28DC-49CB-BE88-94B5171E21B0}" destId="{BAA3FE35-AD65-4AAD-9BAB-F3484E0FE1A1}" srcOrd="0" destOrd="0" parTransId="{E80F92AB-E665-44C5-A070-D0542FCA8B22}" sibTransId="{D618286E-0020-4CF4-8870-BDB2F3AFA399}"/>
    <dgm:cxn modelId="{229844C5-7F38-4ACD-8F61-F965608BD763}" srcId="{64B01D62-367B-46A2-90C7-5499CDE4F63E}" destId="{DC1FECCD-DBB6-4701-8D26-8D23283BAFE2}" srcOrd="3" destOrd="0" parTransId="{AC76E4A8-2F27-4940-8ED6-EF972E3D678D}" sibTransId="{356D78FA-C45A-4AC8-90E9-4FC0D289763D}"/>
    <dgm:cxn modelId="{A4EA78C9-2338-4AA8-88B4-3860F3AB3931}" srcId="{64B01D62-367B-46A2-90C7-5499CDE4F63E}" destId="{593A6CA4-5344-4007-9CAF-B2F0FE169E3A}" srcOrd="2" destOrd="0" parTransId="{EC8F67D2-B2E2-43B4-8479-AF448FA5CE49}" sibTransId="{22899D18-2A40-47AC-873D-B11C969C39A1}"/>
    <dgm:cxn modelId="{511CE1D0-246E-474F-A800-15325CBC1A1C}" type="presOf" srcId="{5A65333C-1EAD-4BE8-B2BB-CAC91CD601FC}" destId="{2296A1B1-560A-45D3-9DEB-759F022F82A7}" srcOrd="0" destOrd="0" presId="urn:microsoft.com/office/officeart/2005/8/layout/cycle4"/>
    <dgm:cxn modelId="{36CE6CD3-D9B2-4661-8FEE-28C2C9230928}" srcId="{64B01D62-367B-46A2-90C7-5499CDE4F63E}" destId="{D686FF08-98E4-4D0D-9D5C-41877D42E891}" srcOrd="1" destOrd="0" parTransId="{FD5C8F28-4F40-497B-A104-EFDB8F217FE9}" sibTransId="{6144D861-1AD7-4C59-88A6-CEFC02E46B76}"/>
    <dgm:cxn modelId="{60AD6ED7-57B8-4057-86A1-55BEA29C20B1}" srcId="{C03665B7-D755-4A41-A15D-71ACFD65B42D}" destId="{99C37378-F67F-4345-A7D9-01B9E2534360}" srcOrd="0" destOrd="0" parTransId="{DF824B57-827F-4C44-8B65-6BCD667B63B8}" sibTransId="{667DD2D3-E165-48C6-881C-4AB04C57BB19}"/>
    <dgm:cxn modelId="{4AAC0EDD-9AC8-4510-B989-B61EE5F07A9A}" srcId="{C20D7B02-28DC-49CB-BE88-94B5171E21B0}" destId="{C03665B7-D755-4A41-A15D-71ACFD65B42D}" srcOrd="1" destOrd="0" parTransId="{BEEE40E3-28BC-4910-8021-1C88BD2709AA}" sibTransId="{92CB9700-BCA0-4787-A84C-F6D1936C0988}"/>
    <dgm:cxn modelId="{0674C5E7-84BC-4754-9378-4254FC603D3B}" type="presOf" srcId="{9033E750-DA28-4721-9EE0-DF759B9141F8}" destId="{1436A238-9BE9-46FB-9ECE-C6BEFAF9B39B}" srcOrd="0" destOrd="0" presId="urn:microsoft.com/office/officeart/2005/8/layout/cycle4"/>
    <dgm:cxn modelId="{874542EC-44C9-45C7-85BA-7FBCF57983C6}" type="presOf" srcId="{C03665B7-D755-4A41-A15D-71ACFD65B42D}" destId="{B6139B1D-3A11-46CE-BFD6-74B27944D07D}" srcOrd="0" destOrd="0" presId="urn:microsoft.com/office/officeart/2005/8/layout/cycle4"/>
    <dgm:cxn modelId="{674350F0-2A9F-4589-81E7-B248A6104C4F}" srcId="{9033E750-DA28-4721-9EE0-DF759B9141F8}" destId="{5A65333C-1EAD-4BE8-B2BB-CAC91CD601FC}" srcOrd="0" destOrd="0" parTransId="{757DA76A-374A-4CC9-BBA2-AE4F8064373D}" sibTransId="{CE7F8160-628A-47AB-AFEC-22A2B3102FAE}"/>
    <dgm:cxn modelId="{4402FEF0-1DF7-479E-BF69-BEDD059C2CF8}" type="presOf" srcId="{6DB0DFC5-734D-4300-A99C-3B08B7BA835B}" destId="{19AD6187-A718-49D0-8ABE-A627DAA4FFF0}" srcOrd="0" destOrd="4" presId="urn:microsoft.com/office/officeart/2005/8/layout/cycle4"/>
    <dgm:cxn modelId="{905EADF4-03B6-4650-9F25-CE3311192DAB}" srcId="{CA0A895C-94C0-4C3C-9F4B-79134D3086D0}" destId="{4D838729-B555-4E7D-AC93-767C7F113E3B}" srcOrd="0" destOrd="0" parTransId="{F9C50147-D77A-47AF-A143-F3C45ED3435E}" sibTransId="{0ACE6976-7883-4CC4-A33D-49EE9CE5787B}"/>
    <dgm:cxn modelId="{5F4408F7-14A8-4462-B74F-BB08B7B64EC9}" type="presOf" srcId="{9663591F-3BC4-4C89-ACD2-859FDFDBD4D7}" destId="{00FAD422-4D2D-4B25-AD64-F9E8D90D30D3}" srcOrd="1" destOrd="3" presId="urn:microsoft.com/office/officeart/2005/8/layout/cycle4"/>
    <dgm:cxn modelId="{68B501FB-03CD-42D2-A28E-6BD0584B9B6D}" srcId="{C20D7B02-28DC-49CB-BE88-94B5171E21B0}" destId="{F8B54DC8-1D73-4716-87DD-B498C62F1395}" srcOrd="3" destOrd="0" parTransId="{573FA892-EE4A-4D7A-9530-148CC6D359D1}" sibTransId="{F90EE778-2EF0-4C1D-B048-5AD711457F52}"/>
    <dgm:cxn modelId="{9F05A0FF-A189-49BD-BF0E-2C17387908DB}" type="presOf" srcId="{7BFC4296-79BC-4AE0-9EC5-40B2B4FBDB06}" destId="{9B628B9C-9BFA-4A14-8EB2-A24C613C5678}" srcOrd="1" destOrd="1" presId="urn:microsoft.com/office/officeart/2005/8/layout/cycle4"/>
    <dgm:cxn modelId="{14D00213-89A9-4BFF-A287-884A69B4BC95}" type="presParOf" srcId="{01F63CCF-F217-4581-A4E3-8A0664DABBE9}" destId="{BC1348DA-BCCF-4C13-86A7-6CBEA30BCCEA}" srcOrd="0" destOrd="0" presId="urn:microsoft.com/office/officeart/2005/8/layout/cycle4"/>
    <dgm:cxn modelId="{F092657D-C606-4461-AB21-36F0C03A2082}" type="presParOf" srcId="{BC1348DA-BCCF-4C13-86A7-6CBEA30BCCEA}" destId="{8BCA1A06-C864-4A4F-9489-171278545F43}" srcOrd="0" destOrd="0" presId="urn:microsoft.com/office/officeart/2005/8/layout/cycle4"/>
    <dgm:cxn modelId="{D74F0A6D-4AF3-4C8C-9A50-89D0AC5A5CA8}" type="presParOf" srcId="{8BCA1A06-C864-4A4F-9489-171278545F43}" destId="{19AD6187-A718-49D0-8ABE-A627DAA4FFF0}" srcOrd="0" destOrd="0" presId="urn:microsoft.com/office/officeart/2005/8/layout/cycle4"/>
    <dgm:cxn modelId="{B6A1C67D-E746-47C3-9A82-EF744EE9B92E}" type="presParOf" srcId="{8BCA1A06-C864-4A4F-9489-171278545F43}" destId="{00FAD422-4D2D-4B25-AD64-F9E8D90D30D3}" srcOrd="1" destOrd="0" presId="urn:microsoft.com/office/officeart/2005/8/layout/cycle4"/>
    <dgm:cxn modelId="{342E7DC0-92D4-498C-B806-F797C742CE13}" type="presParOf" srcId="{BC1348DA-BCCF-4C13-86A7-6CBEA30BCCEA}" destId="{C26CE78A-70DE-44D5-BDDF-DB6B60EC6F11}" srcOrd="1" destOrd="0" presId="urn:microsoft.com/office/officeart/2005/8/layout/cycle4"/>
    <dgm:cxn modelId="{72368F23-62BA-4BC8-B162-CB223C9075DE}" type="presParOf" srcId="{C26CE78A-70DE-44D5-BDDF-DB6B60EC6F11}" destId="{B6CE8F40-FC24-4731-867C-19BF96E5AFFD}" srcOrd="0" destOrd="0" presId="urn:microsoft.com/office/officeart/2005/8/layout/cycle4"/>
    <dgm:cxn modelId="{A83106D1-EA73-4F67-9DD2-2710335EC3DD}" type="presParOf" srcId="{C26CE78A-70DE-44D5-BDDF-DB6B60EC6F11}" destId="{64EB402B-E34E-4F18-AAB3-B6A68F00F25B}" srcOrd="1" destOrd="0" presId="urn:microsoft.com/office/officeart/2005/8/layout/cycle4"/>
    <dgm:cxn modelId="{10D1C6E1-56C6-4DF0-810D-74ED11934971}" type="presParOf" srcId="{BC1348DA-BCCF-4C13-86A7-6CBEA30BCCEA}" destId="{56AF04BF-1AA2-4FE7-929B-FA5C4C9977B7}" srcOrd="2" destOrd="0" presId="urn:microsoft.com/office/officeart/2005/8/layout/cycle4"/>
    <dgm:cxn modelId="{AD802675-0760-40E3-A3CF-D684BB56F626}" type="presParOf" srcId="{56AF04BF-1AA2-4FE7-929B-FA5C4C9977B7}" destId="{2296A1B1-560A-45D3-9DEB-759F022F82A7}" srcOrd="0" destOrd="0" presId="urn:microsoft.com/office/officeart/2005/8/layout/cycle4"/>
    <dgm:cxn modelId="{2B0382E2-D3DB-4DF8-807B-267E5A6A746E}" type="presParOf" srcId="{56AF04BF-1AA2-4FE7-929B-FA5C4C9977B7}" destId="{9B628B9C-9BFA-4A14-8EB2-A24C613C5678}" srcOrd="1" destOrd="0" presId="urn:microsoft.com/office/officeart/2005/8/layout/cycle4"/>
    <dgm:cxn modelId="{B01B5EE2-9805-4E26-AE01-74ACCA82AE3A}" type="presParOf" srcId="{BC1348DA-BCCF-4C13-86A7-6CBEA30BCCEA}" destId="{AC6B549E-C102-4D56-98F4-186E70DEFBA4}" srcOrd="3" destOrd="0" presId="urn:microsoft.com/office/officeart/2005/8/layout/cycle4"/>
    <dgm:cxn modelId="{BFDC55CB-331E-42FF-B901-099FD3D6D8F8}" type="presParOf" srcId="{AC6B549E-C102-4D56-98F4-186E70DEFBA4}" destId="{0ABB9009-91E1-4DAD-9521-F2F4CF00DF76}" srcOrd="0" destOrd="0" presId="urn:microsoft.com/office/officeart/2005/8/layout/cycle4"/>
    <dgm:cxn modelId="{98B5B622-2A6D-4E4E-83F9-8FFAD488F59F}" type="presParOf" srcId="{AC6B549E-C102-4D56-98F4-186E70DEFBA4}" destId="{8CD97582-3F06-445C-B202-FA7AB9E4FF85}" srcOrd="1" destOrd="0" presId="urn:microsoft.com/office/officeart/2005/8/layout/cycle4"/>
    <dgm:cxn modelId="{57C97EB3-335E-48E5-9A44-F997DABF92E6}" type="presParOf" srcId="{BC1348DA-BCCF-4C13-86A7-6CBEA30BCCEA}" destId="{EFFC709C-9C31-45E2-87A3-BBADF44453D2}" srcOrd="4" destOrd="0" presId="urn:microsoft.com/office/officeart/2005/8/layout/cycle4"/>
    <dgm:cxn modelId="{66A36CA9-4E43-4F6A-B713-8E0986737E04}" type="presParOf" srcId="{01F63CCF-F217-4581-A4E3-8A0664DABBE9}" destId="{3B60D48A-31F1-4484-889C-E6DA56D6C0F6}" srcOrd="1" destOrd="0" presId="urn:microsoft.com/office/officeart/2005/8/layout/cycle4"/>
    <dgm:cxn modelId="{746E0723-C4B4-4EAE-802E-993C9D0523E3}" type="presParOf" srcId="{3B60D48A-31F1-4484-889C-E6DA56D6C0F6}" destId="{5E1A181F-DE7C-48AB-9ADB-BC7B28637E51}" srcOrd="0" destOrd="0" presId="urn:microsoft.com/office/officeart/2005/8/layout/cycle4"/>
    <dgm:cxn modelId="{F84A6426-4870-4845-BCC2-B882A51A65E0}" type="presParOf" srcId="{3B60D48A-31F1-4484-889C-E6DA56D6C0F6}" destId="{B6139B1D-3A11-46CE-BFD6-74B27944D07D}" srcOrd="1" destOrd="0" presId="urn:microsoft.com/office/officeart/2005/8/layout/cycle4"/>
    <dgm:cxn modelId="{2775CDC1-CBB7-468C-9F49-7D190BBA419B}" type="presParOf" srcId="{3B60D48A-31F1-4484-889C-E6DA56D6C0F6}" destId="{1436A238-9BE9-46FB-9ECE-C6BEFAF9B39B}" srcOrd="2" destOrd="0" presId="urn:microsoft.com/office/officeart/2005/8/layout/cycle4"/>
    <dgm:cxn modelId="{957EC910-475E-42EB-8842-C01A9109AE5B}" type="presParOf" srcId="{3B60D48A-31F1-4484-889C-E6DA56D6C0F6}" destId="{24F2C599-4F5A-45F5-B6F3-E8546B272425}" srcOrd="3" destOrd="0" presId="urn:microsoft.com/office/officeart/2005/8/layout/cycle4"/>
    <dgm:cxn modelId="{3A933215-A557-413D-8803-646864C43436}" type="presParOf" srcId="{3B60D48A-31F1-4484-889C-E6DA56D6C0F6}" destId="{ADBA1159-B8E8-4951-8626-90C0429E32CB}" srcOrd="4" destOrd="0" presId="urn:microsoft.com/office/officeart/2005/8/layout/cycle4"/>
    <dgm:cxn modelId="{A1673C48-70CD-4F3A-97A9-D4C2A0518C39}" type="presParOf" srcId="{01F63CCF-F217-4581-A4E3-8A0664DABBE9}" destId="{45CA71EB-83B2-44D3-ADD9-C65C33F2410F}" srcOrd="2" destOrd="0" presId="urn:microsoft.com/office/officeart/2005/8/layout/cycle4"/>
    <dgm:cxn modelId="{2CB1D7B3-5C0E-41D0-85E3-41A34FE3D488}" type="presParOf" srcId="{01F63CCF-F217-4581-A4E3-8A0664DABBE9}" destId="{019B38CB-1A54-4AC5-BFBA-394675507F1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21DF59-C9FA-41FF-874B-C883A307921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4772E700-5F8B-42DF-BFAE-D4BE10848359}">
      <dgm:prSet phldrT="[Texto]"/>
      <dgm:spPr/>
      <dgm:t>
        <a:bodyPr/>
        <a:lstStyle/>
        <a:p>
          <a:r>
            <a:rPr lang="es-MX" dirty="0"/>
            <a:t>.</a:t>
          </a:r>
          <a:endParaRPr lang="es-EC" dirty="0"/>
        </a:p>
      </dgm:t>
    </dgm:pt>
    <dgm:pt modelId="{7A68C60D-23B0-4E17-8BC3-935BE469ACA0}" type="parTrans" cxnId="{657DB471-EFBA-41FD-8B62-3B9B490AEB23}">
      <dgm:prSet/>
      <dgm:spPr/>
      <dgm:t>
        <a:bodyPr/>
        <a:lstStyle/>
        <a:p>
          <a:endParaRPr lang="es-EC"/>
        </a:p>
      </dgm:t>
    </dgm:pt>
    <dgm:pt modelId="{A32FE3C7-A0F3-4A28-8772-F32F5BFE861D}" type="sibTrans" cxnId="{657DB471-EFBA-41FD-8B62-3B9B490AEB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s-EC"/>
        </a:p>
      </dgm:t>
      <dgm:extLst>
        <a:ext uri="{E40237B7-FDA0-4F09-8148-C483321AD2D9}">
          <dgm14:cNvPr xmlns:dgm14="http://schemas.microsoft.com/office/drawing/2010/diagram" id="0" name="" descr="Pin by Cag on Sams brand design | Elearning, Logos, Logo design">
            <a:extLst>
              <a:ext uri="{FF2B5EF4-FFF2-40B4-BE49-F238E27FC236}">
                <a16:creationId xmlns:a16="http://schemas.microsoft.com/office/drawing/2014/main" id="{71A85A94-32B2-4790-844C-2C47D5C60F2E}"/>
              </a:ext>
            </a:extLst>
          </dgm14:cNvPr>
        </a:ext>
      </dgm:extLst>
    </dgm:pt>
    <dgm:pt modelId="{571161CA-297B-4A72-95D5-5B770F9CBFF8}" type="pres">
      <dgm:prSet presAssocID="{B221DF59-C9FA-41FF-874B-C883A3079211}" presName="Name0" presStyleCnt="0">
        <dgm:presLayoutVars>
          <dgm:chMax val="7"/>
          <dgm:chPref val="7"/>
          <dgm:dir/>
        </dgm:presLayoutVars>
      </dgm:prSet>
      <dgm:spPr/>
    </dgm:pt>
    <dgm:pt modelId="{341BBBE0-D4CF-4B08-876B-46241E14FAA2}" type="pres">
      <dgm:prSet presAssocID="{B221DF59-C9FA-41FF-874B-C883A3079211}" presName="Name1" presStyleCnt="0"/>
      <dgm:spPr/>
    </dgm:pt>
    <dgm:pt modelId="{9B059FDC-B8D9-4782-B00C-6EE478994219}" type="pres">
      <dgm:prSet presAssocID="{A32FE3C7-A0F3-4A28-8772-F32F5BFE861D}" presName="picture_1" presStyleCnt="0"/>
      <dgm:spPr/>
    </dgm:pt>
    <dgm:pt modelId="{ACE3F29A-B043-48AF-8AF6-06161B32768A}" type="pres">
      <dgm:prSet presAssocID="{A32FE3C7-A0F3-4A28-8772-F32F5BFE861D}" presName="pictureRepeatNode" presStyleLbl="alignImgPlace1" presStyleIdx="0" presStyleCnt="1" custScaleX="188939" custScaleY="178039" custLinFactNeighborY="-1835"/>
      <dgm:spPr/>
    </dgm:pt>
    <dgm:pt modelId="{D85D5D19-E964-4D05-A4B0-089C7C711265}" type="pres">
      <dgm:prSet presAssocID="{4772E700-5F8B-42DF-BFAE-D4BE10848359}" presName="text_1" presStyleLbl="node1" presStyleIdx="0" presStyleCnt="0" custLinFactNeighborX="212" custLinFactNeighborY="90286">
        <dgm:presLayoutVars>
          <dgm:bulletEnabled val="1"/>
        </dgm:presLayoutVars>
      </dgm:prSet>
      <dgm:spPr/>
    </dgm:pt>
  </dgm:ptLst>
  <dgm:cxnLst>
    <dgm:cxn modelId="{790F2319-79CF-4787-85A5-36B3613FC3F1}" type="presOf" srcId="{B221DF59-C9FA-41FF-874B-C883A3079211}" destId="{571161CA-297B-4A72-95D5-5B770F9CBFF8}" srcOrd="0" destOrd="0" presId="urn:microsoft.com/office/officeart/2008/layout/CircularPictureCallout"/>
    <dgm:cxn modelId="{657DB471-EFBA-41FD-8B62-3B9B490AEB23}" srcId="{B221DF59-C9FA-41FF-874B-C883A3079211}" destId="{4772E700-5F8B-42DF-BFAE-D4BE10848359}" srcOrd="0" destOrd="0" parTransId="{7A68C60D-23B0-4E17-8BC3-935BE469ACA0}" sibTransId="{A32FE3C7-A0F3-4A28-8772-F32F5BFE861D}"/>
    <dgm:cxn modelId="{40172E7A-6980-44FD-B450-8A1FE4205A8A}" type="presOf" srcId="{4772E700-5F8B-42DF-BFAE-D4BE10848359}" destId="{D85D5D19-E964-4D05-A4B0-089C7C711265}" srcOrd="0" destOrd="0" presId="urn:microsoft.com/office/officeart/2008/layout/CircularPictureCallout"/>
    <dgm:cxn modelId="{FE01C7C7-34F2-4125-8DF0-1893BB5BAA35}" type="presOf" srcId="{A32FE3C7-A0F3-4A28-8772-F32F5BFE861D}" destId="{ACE3F29A-B043-48AF-8AF6-06161B32768A}" srcOrd="0" destOrd="0" presId="urn:microsoft.com/office/officeart/2008/layout/CircularPictureCallout"/>
    <dgm:cxn modelId="{C46BD3A8-31AE-4F21-9DB1-D1C96933537A}" type="presParOf" srcId="{571161CA-297B-4A72-95D5-5B770F9CBFF8}" destId="{341BBBE0-D4CF-4B08-876B-46241E14FAA2}" srcOrd="0" destOrd="0" presId="urn:microsoft.com/office/officeart/2008/layout/CircularPictureCallout"/>
    <dgm:cxn modelId="{145065F4-F01E-44E5-A90B-A579AB289959}" type="presParOf" srcId="{341BBBE0-D4CF-4B08-876B-46241E14FAA2}" destId="{9B059FDC-B8D9-4782-B00C-6EE478994219}" srcOrd="0" destOrd="0" presId="urn:microsoft.com/office/officeart/2008/layout/CircularPictureCallout"/>
    <dgm:cxn modelId="{12F4A6F5-8668-40BA-8C15-93615BAB5705}" type="presParOf" srcId="{9B059FDC-B8D9-4782-B00C-6EE478994219}" destId="{ACE3F29A-B043-48AF-8AF6-06161B32768A}" srcOrd="0" destOrd="0" presId="urn:microsoft.com/office/officeart/2008/layout/CircularPictureCallout"/>
    <dgm:cxn modelId="{6A7166F5-047D-43F9-A6A0-25EE531CFC3E}" type="presParOf" srcId="{341BBBE0-D4CF-4B08-876B-46241E14FAA2}" destId="{D85D5D19-E964-4D05-A4B0-089C7C71126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D8110A-9C47-42D3-A449-9130B46287C5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</dgm:pt>
    <dgm:pt modelId="{427CD28F-8EC8-4D43-A01C-293C5C4D9EAD}">
      <dgm:prSet phldrT="[Texto]"/>
      <dgm:spPr/>
      <dgm:t>
        <a:bodyPr/>
        <a:lstStyle/>
        <a:p>
          <a:r>
            <a:rPr lang="es-MX" dirty="0">
              <a:solidFill>
                <a:schemeClr val="bg1">
                  <a:lumMod val="95000"/>
                  <a:lumOff val="5000"/>
                </a:schemeClr>
              </a:solidFill>
            </a:rPr>
            <a:t>1. Indicaciones </a:t>
          </a:r>
          <a:endParaRPr lang="es-EC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2A343A6-15E9-4373-8D97-49AA63A2827B}" type="parTrans" cxnId="{84454553-4E16-4036-92AD-73D2B5B8E489}">
      <dgm:prSet/>
      <dgm:spPr/>
      <dgm:t>
        <a:bodyPr/>
        <a:lstStyle/>
        <a:p>
          <a:endParaRPr lang="es-EC"/>
        </a:p>
      </dgm:t>
    </dgm:pt>
    <dgm:pt modelId="{94ADFA35-14BC-4513-98CE-F8A010268845}" type="sibTrans" cxnId="{84454553-4E16-4036-92AD-73D2B5B8E489}">
      <dgm:prSet/>
      <dgm:spPr/>
      <dgm:t>
        <a:bodyPr/>
        <a:lstStyle/>
        <a:p>
          <a:endParaRPr lang="es-EC"/>
        </a:p>
      </dgm:t>
    </dgm:pt>
    <dgm:pt modelId="{826FDDD5-6A69-4458-A923-D059221FD9C3}">
      <dgm:prSet phldrT="[Texto]"/>
      <dgm:spPr/>
      <dgm:t>
        <a:bodyPr/>
        <a:lstStyle/>
        <a:p>
          <a:r>
            <a:rPr lang="es-MX" dirty="0">
              <a:solidFill>
                <a:schemeClr val="bg1">
                  <a:lumMod val="95000"/>
                  <a:lumOff val="5000"/>
                </a:schemeClr>
              </a:solidFill>
            </a:rPr>
            <a:t>3. Ejecución </a:t>
          </a:r>
          <a:endParaRPr lang="es-EC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797AE92-5016-4E83-B758-B7F120856FA1}" type="parTrans" cxnId="{7FB77DC7-7724-4CD2-8370-963ED84D17D7}">
      <dgm:prSet/>
      <dgm:spPr/>
      <dgm:t>
        <a:bodyPr/>
        <a:lstStyle/>
        <a:p>
          <a:endParaRPr lang="es-EC"/>
        </a:p>
      </dgm:t>
    </dgm:pt>
    <dgm:pt modelId="{BAAE8480-B328-4630-B7D4-D3FEBCEA5AD3}" type="sibTrans" cxnId="{7FB77DC7-7724-4CD2-8370-963ED84D17D7}">
      <dgm:prSet/>
      <dgm:spPr/>
      <dgm:t>
        <a:bodyPr/>
        <a:lstStyle/>
        <a:p>
          <a:endParaRPr lang="es-EC"/>
        </a:p>
      </dgm:t>
    </dgm:pt>
    <dgm:pt modelId="{FEAE434D-3F42-4725-8F43-4EC26482263A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MX" dirty="0">
              <a:solidFill>
                <a:schemeClr val="bg1">
                  <a:lumMod val="95000"/>
                  <a:lumOff val="5000"/>
                </a:schemeClr>
              </a:solidFill>
            </a:rPr>
            <a:t>2. Planificación </a:t>
          </a:r>
          <a:endParaRPr lang="es-EC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05973EB-A3CE-403C-8B40-0975EEAF893F}" type="parTrans" cxnId="{B90591EF-964D-4351-B33A-61A1019DBE14}">
      <dgm:prSet/>
      <dgm:spPr/>
      <dgm:t>
        <a:bodyPr/>
        <a:lstStyle/>
        <a:p>
          <a:endParaRPr lang="es-EC"/>
        </a:p>
      </dgm:t>
    </dgm:pt>
    <dgm:pt modelId="{C3BB4B7A-49CF-43B5-B673-AC5E61D9A361}" type="sibTrans" cxnId="{B90591EF-964D-4351-B33A-61A1019DBE14}">
      <dgm:prSet/>
      <dgm:spPr/>
      <dgm:t>
        <a:bodyPr/>
        <a:lstStyle/>
        <a:p>
          <a:endParaRPr lang="es-EC"/>
        </a:p>
      </dgm:t>
    </dgm:pt>
    <dgm:pt modelId="{AEA46B46-1DF5-4F67-9748-FE591576FDB4}">
      <dgm:prSet phldrT="[Texto]"/>
      <dgm:spPr/>
      <dgm:t>
        <a:bodyPr/>
        <a:lstStyle/>
        <a:p>
          <a:r>
            <a:rPr lang="es-MX" b="1" dirty="0">
              <a:solidFill>
                <a:schemeClr val="bg1">
                  <a:lumMod val="95000"/>
                  <a:lumOff val="5000"/>
                </a:schemeClr>
              </a:solidFill>
            </a:rPr>
            <a:t>Fases del proyecto </a:t>
          </a:r>
          <a:endParaRPr lang="es-EC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5E76437-A2DE-4A86-AE61-F8B0B11FB2CB}" type="sibTrans" cxnId="{64054FB6-4404-4B08-B9FD-BA5E95D2FB85}">
      <dgm:prSet/>
      <dgm:spPr/>
      <dgm:t>
        <a:bodyPr/>
        <a:lstStyle/>
        <a:p>
          <a:endParaRPr lang="es-EC"/>
        </a:p>
      </dgm:t>
    </dgm:pt>
    <dgm:pt modelId="{BED7FB9D-3290-4158-94F8-40A7BBB56F6A}" type="parTrans" cxnId="{64054FB6-4404-4B08-B9FD-BA5E95D2FB85}">
      <dgm:prSet/>
      <dgm:spPr/>
      <dgm:t>
        <a:bodyPr/>
        <a:lstStyle/>
        <a:p>
          <a:endParaRPr lang="es-EC"/>
        </a:p>
      </dgm:t>
    </dgm:pt>
    <dgm:pt modelId="{F3D2751A-288D-4B93-87A2-055BEF42F874}" type="pres">
      <dgm:prSet presAssocID="{6CD8110A-9C47-42D3-A449-9130B46287C5}" presName="diagram" presStyleCnt="0">
        <dgm:presLayoutVars>
          <dgm:dir/>
          <dgm:resizeHandles val="exact"/>
        </dgm:presLayoutVars>
      </dgm:prSet>
      <dgm:spPr/>
    </dgm:pt>
    <dgm:pt modelId="{57194333-A180-4351-9C0F-E82C5A8A9B69}" type="pres">
      <dgm:prSet presAssocID="{AEA46B46-1DF5-4F67-9748-FE591576FDB4}" presName="node" presStyleLbl="node1" presStyleIdx="0" presStyleCnt="4">
        <dgm:presLayoutVars>
          <dgm:bulletEnabled val="1"/>
        </dgm:presLayoutVars>
      </dgm:prSet>
      <dgm:spPr/>
    </dgm:pt>
    <dgm:pt modelId="{51F87031-B433-4B40-AF1B-C8AFDAB71DA3}" type="pres">
      <dgm:prSet presAssocID="{95E76437-A2DE-4A86-AE61-F8B0B11FB2CB}" presName="sibTrans" presStyleLbl="sibTrans2D1" presStyleIdx="0" presStyleCnt="3"/>
      <dgm:spPr/>
    </dgm:pt>
    <dgm:pt modelId="{E98D1D9E-3586-417E-AFD5-307641D6808F}" type="pres">
      <dgm:prSet presAssocID="{95E76437-A2DE-4A86-AE61-F8B0B11FB2CB}" presName="connectorText" presStyleLbl="sibTrans2D1" presStyleIdx="0" presStyleCnt="3"/>
      <dgm:spPr/>
    </dgm:pt>
    <dgm:pt modelId="{72EF85B6-39B5-4D14-ACF4-A360505B1CDE}" type="pres">
      <dgm:prSet presAssocID="{427CD28F-8EC8-4D43-A01C-293C5C4D9EAD}" presName="node" presStyleLbl="node1" presStyleIdx="1" presStyleCnt="4">
        <dgm:presLayoutVars>
          <dgm:bulletEnabled val="1"/>
        </dgm:presLayoutVars>
      </dgm:prSet>
      <dgm:spPr/>
    </dgm:pt>
    <dgm:pt modelId="{7228C7DF-487E-4096-8C67-8C276F86B85B}" type="pres">
      <dgm:prSet presAssocID="{94ADFA35-14BC-4513-98CE-F8A010268845}" presName="sibTrans" presStyleLbl="sibTrans2D1" presStyleIdx="1" presStyleCnt="3"/>
      <dgm:spPr/>
    </dgm:pt>
    <dgm:pt modelId="{6AFC8BD9-C7F7-4A42-B528-DFE9D1040E6F}" type="pres">
      <dgm:prSet presAssocID="{94ADFA35-14BC-4513-98CE-F8A010268845}" presName="connectorText" presStyleLbl="sibTrans2D1" presStyleIdx="1" presStyleCnt="3"/>
      <dgm:spPr/>
    </dgm:pt>
    <dgm:pt modelId="{DD697507-8AFD-4142-81C7-85C418692771}" type="pres">
      <dgm:prSet presAssocID="{FEAE434D-3F42-4725-8F43-4EC26482263A}" presName="node" presStyleLbl="node1" presStyleIdx="2" presStyleCnt="4">
        <dgm:presLayoutVars>
          <dgm:bulletEnabled val="1"/>
        </dgm:presLayoutVars>
      </dgm:prSet>
      <dgm:spPr/>
    </dgm:pt>
    <dgm:pt modelId="{AB371DE2-A652-47B8-836C-302CFB82C681}" type="pres">
      <dgm:prSet presAssocID="{C3BB4B7A-49CF-43B5-B673-AC5E61D9A361}" presName="sibTrans" presStyleLbl="sibTrans2D1" presStyleIdx="2" presStyleCnt="3"/>
      <dgm:spPr/>
    </dgm:pt>
    <dgm:pt modelId="{5DE94C04-208E-462E-B2A5-299B22F6A20F}" type="pres">
      <dgm:prSet presAssocID="{C3BB4B7A-49CF-43B5-B673-AC5E61D9A361}" presName="connectorText" presStyleLbl="sibTrans2D1" presStyleIdx="2" presStyleCnt="3"/>
      <dgm:spPr/>
    </dgm:pt>
    <dgm:pt modelId="{9F6EA4F9-A8DA-46F3-B4DD-573C678746F7}" type="pres">
      <dgm:prSet presAssocID="{826FDDD5-6A69-4458-A923-D059221FD9C3}" presName="node" presStyleLbl="node1" presStyleIdx="3" presStyleCnt="4">
        <dgm:presLayoutVars>
          <dgm:bulletEnabled val="1"/>
        </dgm:presLayoutVars>
      </dgm:prSet>
      <dgm:spPr/>
    </dgm:pt>
  </dgm:ptLst>
  <dgm:cxnLst>
    <dgm:cxn modelId="{A1A05821-342A-4718-B34B-141D2C562E20}" type="presOf" srcId="{94ADFA35-14BC-4513-98CE-F8A010268845}" destId="{6AFC8BD9-C7F7-4A42-B528-DFE9D1040E6F}" srcOrd="1" destOrd="0" presId="urn:microsoft.com/office/officeart/2005/8/layout/process5"/>
    <dgm:cxn modelId="{F7B3B624-718F-4EEE-8CC8-980BAA0F678C}" type="presOf" srcId="{FEAE434D-3F42-4725-8F43-4EC26482263A}" destId="{DD697507-8AFD-4142-81C7-85C418692771}" srcOrd="0" destOrd="0" presId="urn:microsoft.com/office/officeart/2005/8/layout/process5"/>
    <dgm:cxn modelId="{EF65575B-622C-4090-8CD9-E67F3B9FAEF6}" type="presOf" srcId="{AEA46B46-1DF5-4F67-9748-FE591576FDB4}" destId="{57194333-A180-4351-9C0F-E82C5A8A9B69}" srcOrd="0" destOrd="0" presId="urn:microsoft.com/office/officeart/2005/8/layout/process5"/>
    <dgm:cxn modelId="{80A3E349-D111-45B2-86C4-DC48E516A12D}" type="presOf" srcId="{C3BB4B7A-49CF-43B5-B673-AC5E61D9A361}" destId="{AB371DE2-A652-47B8-836C-302CFB82C681}" srcOrd="0" destOrd="0" presId="urn:microsoft.com/office/officeart/2005/8/layout/process5"/>
    <dgm:cxn modelId="{84454553-4E16-4036-92AD-73D2B5B8E489}" srcId="{6CD8110A-9C47-42D3-A449-9130B46287C5}" destId="{427CD28F-8EC8-4D43-A01C-293C5C4D9EAD}" srcOrd="1" destOrd="0" parTransId="{B2A343A6-15E9-4373-8D97-49AA63A2827B}" sibTransId="{94ADFA35-14BC-4513-98CE-F8A010268845}"/>
    <dgm:cxn modelId="{37074784-D0E0-4701-876C-6264C0E541C7}" type="presOf" srcId="{6CD8110A-9C47-42D3-A449-9130B46287C5}" destId="{F3D2751A-288D-4B93-87A2-055BEF42F874}" srcOrd="0" destOrd="0" presId="urn:microsoft.com/office/officeart/2005/8/layout/process5"/>
    <dgm:cxn modelId="{5CE8B785-92D8-45A2-B89F-4D0D0B7491EF}" type="presOf" srcId="{94ADFA35-14BC-4513-98CE-F8A010268845}" destId="{7228C7DF-487E-4096-8C67-8C276F86B85B}" srcOrd="0" destOrd="0" presId="urn:microsoft.com/office/officeart/2005/8/layout/process5"/>
    <dgm:cxn modelId="{1A894D8C-25DA-4049-A395-32BD96B1266E}" type="presOf" srcId="{C3BB4B7A-49CF-43B5-B673-AC5E61D9A361}" destId="{5DE94C04-208E-462E-B2A5-299B22F6A20F}" srcOrd="1" destOrd="0" presId="urn:microsoft.com/office/officeart/2005/8/layout/process5"/>
    <dgm:cxn modelId="{CFF20F9E-FDAD-4ED6-A895-9631F542801B}" type="presOf" srcId="{95E76437-A2DE-4A86-AE61-F8B0B11FB2CB}" destId="{E98D1D9E-3586-417E-AFD5-307641D6808F}" srcOrd="1" destOrd="0" presId="urn:microsoft.com/office/officeart/2005/8/layout/process5"/>
    <dgm:cxn modelId="{64054FB6-4404-4B08-B9FD-BA5E95D2FB85}" srcId="{6CD8110A-9C47-42D3-A449-9130B46287C5}" destId="{AEA46B46-1DF5-4F67-9748-FE591576FDB4}" srcOrd="0" destOrd="0" parTransId="{BED7FB9D-3290-4158-94F8-40A7BBB56F6A}" sibTransId="{95E76437-A2DE-4A86-AE61-F8B0B11FB2CB}"/>
    <dgm:cxn modelId="{D0DA62BF-F32F-48E1-8FB9-35757161E9A0}" type="presOf" srcId="{826FDDD5-6A69-4458-A923-D059221FD9C3}" destId="{9F6EA4F9-A8DA-46F3-B4DD-573C678746F7}" srcOrd="0" destOrd="0" presId="urn:microsoft.com/office/officeart/2005/8/layout/process5"/>
    <dgm:cxn modelId="{7FB77DC7-7724-4CD2-8370-963ED84D17D7}" srcId="{6CD8110A-9C47-42D3-A449-9130B46287C5}" destId="{826FDDD5-6A69-4458-A923-D059221FD9C3}" srcOrd="3" destOrd="0" parTransId="{7797AE92-5016-4E83-B758-B7F120856FA1}" sibTransId="{BAAE8480-B328-4630-B7D4-D3FEBCEA5AD3}"/>
    <dgm:cxn modelId="{93BC3ECC-B266-4AB5-A196-C2D5E78B19DC}" type="presOf" srcId="{95E76437-A2DE-4A86-AE61-F8B0B11FB2CB}" destId="{51F87031-B433-4B40-AF1B-C8AFDAB71DA3}" srcOrd="0" destOrd="0" presId="urn:microsoft.com/office/officeart/2005/8/layout/process5"/>
    <dgm:cxn modelId="{D2138BD8-4E63-4D2D-8FDF-E61CE8E1A41C}" type="presOf" srcId="{427CD28F-8EC8-4D43-A01C-293C5C4D9EAD}" destId="{72EF85B6-39B5-4D14-ACF4-A360505B1CDE}" srcOrd="0" destOrd="0" presId="urn:microsoft.com/office/officeart/2005/8/layout/process5"/>
    <dgm:cxn modelId="{B90591EF-964D-4351-B33A-61A1019DBE14}" srcId="{6CD8110A-9C47-42D3-A449-9130B46287C5}" destId="{FEAE434D-3F42-4725-8F43-4EC26482263A}" srcOrd="2" destOrd="0" parTransId="{805973EB-A3CE-403C-8B40-0975EEAF893F}" sibTransId="{C3BB4B7A-49CF-43B5-B673-AC5E61D9A361}"/>
    <dgm:cxn modelId="{FDC60952-A3C0-4591-AC12-4314CDCC4173}" type="presParOf" srcId="{F3D2751A-288D-4B93-87A2-055BEF42F874}" destId="{57194333-A180-4351-9C0F-E82C5A8A9B69}" srcOrd="0" destOrd="0" presId="urn:microsoft.com/office/officeart/2005/8/layout/process5"/>
    <dgm:cxn modelId="{45FADBBE-F9E5-4468-BE45-3F36EF1FF118}" type="presParOf" srcId="{F3D2751A-288D-4B93-87A2-055BEF42F874}" destId="{51F87031-B433-4B40-AF1B-C8AFDAB71DA3}" srcOrd="1" destOrd="0" presId="urn:microsoft.com/office/officeart/2005/8/layout/process5"/>
    <dgm:cxn modelId="{32F52420-965E-4651-A23B-BE49DA567AEE}" type="presParOf" srcId="{51F87031-B433-4B40-AF1B-C8AFDAB71DA3}" destId="{E98D1D9E-3586-417E-AFD5-307641D6808F}" srcOrd="0" destOrd="0" presId="urn:microsoft.com/office/officeart/2005/8/layout/process5"/>
    <dgm:cxn modelId="{7CC28F27-01CB-4476-A15D-A65409E2982A}" type="presParOf" srcId="{F3D2751A-288D-4B93-87A2-055BEF42F874}" destId="{72EF85B6-39B5-4D14-ACF4-A360505B1CDE}" srcOrd="2" destOrd="0" presId="urn:microsoft.com/office/officeart/2005/8/layout/process5"/>
    <dgm:cxn modelId="{4874484F-1294-40CD-B9D5-970F431C7A14}" type="presParOf" srcId="{F3D2751A-288D-4B93-87A2-055BEF42F874}" destId="{7228C7DF-487E-4096-8C67-8C276F86B85B}" srcOrd="3" destOrd="0" presId="urn:microsoft.com/office/officeart/2005/8/layout/process5"/>
    <dgm:cxn modelId="{B6A8CB59-F8E3-4E3A-954E-68FA0E4EC1FA}" type="presParOf" srcId="{7228C7DF-487E-4096-8C67-8C276F86B85B}" destId="{6AFC8BD9-C7F7-4A42-B528-DFE9D1040E6F}" srcOrd="0" destOrd="0" presId="urn:microsoft.com/office/officeart/2005/8/layout/process5"/>
    <dgm:cxn modelId="{9CF51BE8-9AF3-49BE-B74D-421948E9C09E}" type="presParOf" srcId="{F3D2751A-288D-4B93-87A2-055BEF42F874}" destId="{DD697507-8AFD-4142-81C7-85C418692771}" srcOrd="4" destOrd="0" presId="urn:microsoft.com/office/officeart/2005/8/layout/process5"/>
    <dgm:cxn modelId="{CD66038E-D9AF-43BD-8039-3840B87A5720}" type="presParOf" srcId="{F3D2751A-288D-4B93-87A2-055BEF42F874}" destId="{AB371DE2-A652-47B8-836C-302CFB82C681}" srcOrd="5" destOrd="0" presId="urn:microsoft.com/office/officeart/2005/8/layout/process5"/>
    <dgm:cxn modelId="{4BF2A8E5-CB08-4BDD-AF9B-B34E94209CFA}" type="presParOf" srcId="{AB371DE2-A652-47B8-836C-302CFB82C681}" destId="{5DE94C04-208E-462E-B2A5-299B22F6A20F}" srcOrd="0" destOrd="0" presId="urn:microsoft.com/office/officeart/2005/8/layout/process5"/>
    <dgm:cxn modelId="{65410CDD-5CC6-44DA-A863-10CA905F4FF3}" type="presParOf" srcId="{F3D2751A-288D-4B93-87A2-055BEF42F874}" destId="{9F6EA4F9-A8DA-46F3-B4DD-573C678746F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8B45D8-AC7B-4ADA-9138-99D7E658BB3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5ABF490B-C178-46D1-806B-46482DAC1630}">
      <dgm:prSet phldrT="[Texto]"/>
      <dgm:spPr>
        <a:solidFill>
          <a:srgbClr val="FFFF99"/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Inconvenientes</a:t>
          </a:r>
          <a:r>
            <a:rPr lang="es-MX" dirty="0"/>
            <a:t> </a:t>
          </a:r>
          <a:endParaRPr lang="es-EC" dirty="0"/>
        </a:p>
      </dgm:t>
    </dgm:pt>
    <dgm:pt modelId="{985F8A63-0377-49CE-8CA7-CDC1E9CF47E0}" type="parTrans" cxnId="{AD34A8E2-5A3C-4746-AAF2-287B5C45B349}">
      <dgm:prSet/>
      <dgm:spPr/>
      <dgm:t>
        <a:bodyPr/>
        <a:lstStyle/>
        <a:p>
          <a:endParaRPr lang="es-EC"/>
        </a:p>
      </dgm:t>
    </dgm:pt>
    <dgm:pt modelId="{2BCFB385-4748-4ADD-82A5-91A65D485CA9}" type="sibTrans" cxnId="{AD34A8E2-5A3C-4746-AAF2-287B5C45B349}">
      <dgm:prSet/>
      <dgm:spPr/>
      <dgm:t>
        <a:bodyPr/>
        <a:lstStyle/>
        <a:p>
          <a:endParaRPr lang="es-EC"/>
        </a:p>
      </dgm:t>
    </dgm:pt>
    <dgm:pt modelId="{231E0C3F-7B01-4A2D-BDCA-1B782B90E0D7}">
      <dgm:prSet phldrT="[Texto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Dificultades al acceso a la tecnología en ciertos lugares</a:t>
          </a:r>
          <a:endParaRPr lang="es-EC" dirty="0">
            <a:solidFill>
              <a:schemeClr val="bg1"/>
            </a:solidFill>
          </a:endParaRPr>
        </a:p>
      </dgm:t>
    </dgm:pt>
    <dgm:pt modelId="{A1BE0A09-9E23-4D24-A1BC-3E5158B8EBCD}" type="parTrans" cxnId="{F77B4BFA-393E-4A9D-8B3B-F6D414999695}">
      <dgm:prSet/>
      <dgm:spPr/>
      <dgm:t>
        <a:bodyPr/>
        <a:lstStyle/>
        <a:p>
          <a:endParaRPr lang="es-EC"/>
        </a:p>
      </dgm:t>
    </dgm:pt>
    <dgm:pt modelId="{3E47D216-2C1F-4148-B147-A2B066182030}" type="sibTrans" cxnId="{F77B4BFA-393E-4A9D-8B3B-F6D414999695}">
      <dgm:prSet/>
      <dgm:spPr/>
      <dgm:t>
        <a:bodyPr/>
        <a:lstStyle/>
        <a:p>
          <a:endParaRPr lang="es-EC"/>
        </a:p>
      </dgm:t>
    </dgm:pt>
    <dgm:pt modelId="{69F9B0B1-8402-4DC4-8260-7B60841F2EB9}">
      <dgm:prSet phldrT="[Texto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Profesores no actualizados </a:t>
          </a:r>
          <a:endParaRPr lang="es-EC" dirty="0">
            <a:solidFill>
              <a:schemeClr val="bg1"/>
            </a:solidFill>
          </a:endParaRPr>
        </a:p>
      </dgm:t>
    </dgm:pt>
    <dgm:pt modelId="{7BAD710C-22BD-4A97-AF49-87A99E28CFFB}" type="parTrans" cxnId="{399DC960-AF85-4E4C-8195-01442F9F2634}">
      <dgm:prSet/>
      <dgm:spPr/>
      <dgm:t>
        <a:bodyPr/>
        <a:lstStyle/>
        <a:p>
          <a:endParaRPr lang="es-EC"/>
        </a:p>
      </dgm:t>
    </dgm:pt>
    <dgm:pt modelId="{D8615462-DA21-4BB7-9EF9-DCFC5688CDFD}" type="sibTrans" cxnId="{399DC960-AF85-4E4C-8195-01442F9F2634}">
      <dgm:prSet/>
      <dgm:spPr/>
      <dgm:t>
        <a:bodyPr/>
        <a:lstStyle/>
        <a:p>
          <a:endParaRPr lang="es-EC"/>
        </a:p>
      </dgm:t>
    </dgm:pt>
    <dgm:pt modelId="{F70C1814-FA98-4E33-9E0C-3F4201A07C2C}" type="pres">
      <dgm:prSet presAssocID="{288B45D8-AC7B-4ADA-9138-99D7E658BB3E}" presName="rootnode" presStyleCnt="0">
        <dgm:presLayoutVars>
          <dgm:chMax/>
          <dgm:chPref/>
          <dgm:dir/>
          <dgm:animLvl val="lvl"/>
        </dgm:presLayoutVars>
      </dgm:prSet>
      <dgm:spPr/>
    </dgm:pt>
    <dgm:pt modelId="{B2F91430-400A-447F-B6B7-CF3430DA326B}" type="pres">
      <dgm:prSet presAssocID="{5ABF490B-C178-46D1-806B-46482DAC1630}" presName="composite" presStyleCnt="0"/>
      <dgm:spPr/>
    </dgm:pt>
    <dgm:pt modelId="{2ACC1181-5FA6-475F-975A-F1086DD04B0B}" type="pres">
      <dgm:prSet presAssocID="{5ABF490B-C178-46D1-806B-46482DAC1630}" presName="bentUpArrow1" presStyleLbl="alignImgPlace1" presStyleIdx="0" presStyleCnt="2" custScaleX="69129" custScaleY="92486" custLinFactNeighborX="-5145" custLinFactNeighborY="-11246"/>
      <dgm:spPr>
        <a:solidFill>
          <a:srgbClr val="FFFF99"/>
        </a:solidFill>
      </dgm:spPr>
    </dgm:pt>
    <dgm:pt modelId="{0F4F728E-36F4-4E30-B847-881CADA6E20F}" type="pres">
      <dgm:prSet presAssocID="{5ABF490B-C178-46D1-806B-46482DAC1630}" presName="ParentText" presStyleLbl="node1" presStyleIdx="0" presStyleCnt="3" custScaleX="169393" custScaleY="77963" custLinFactNeighborX="15164" custLinFactNeighborY="4358">
        <dgm:presLayoutVars>
          <dgm:chMax val="1"/>
          <dgm:chPref val="1"/>
          <dgm:bulletEnabled val="1"/>
        </dgm:presLayoutVars>
      </dgm:prSet>
      <dgm:spPr/>
    </dgm:pt>
    <dgm:pt modelId="{C1C8B796-EC24-43EB-B2DE-2D110D83E8D2}" type="pres">
      <dgm:prSet presAssocID="{5ABF490B-C178-46D1-806B-46482DAC1630}" presName="ChildText" presStyleLbl="revTx" presStyleIdx="0" presStyleCnt="2" custFlipHor="1" custScaleX="57419" custScaleY="8510">
        <dgm:presLayoutVars>
          <dgm:chMax val="0"/>
          <dgm:chPref val="0"/>
          <dgm:bulletEnabled val="1"/>
        </dgm:presLayoutVars>
      </dgm:prSet>
      <dgm:spPr/>
    </dgm:pt>
    <dgm:pt modelId="{C7505DDC-A389-4684-905F-23D6EF7B00C3}" type="pres">
      <dgm:prSet presAssocID="{2BCFB385-4748-4ADD-82A5-91A65D485CA9}" presName="sibTrans" presStyleCnt="0"/>
      <dgm:spPr/>
    </dgm:pt>
    <dgm:pt modelId="{4FA0681D-C2F5-455D-84EB-EFEDC9C48781}" type="pres">
      <dgm:prSet presAssocID="{231E0C3F-7B01-4A2D-BDCA-1B782B90E0D7}" presName="composite" presStyleCnt="0"/>
      <dgm:spPr/>
    </dgm:pt>
    <dgm:pt modelId="{A831F562-DCA8-4735-96ED-1A654E77D615}" type="pres">
      <dgm:prSet presAssocID="{231E0C3F-7B01-4A2D-BDCA-1B782B90E0D7}" presName="bentUpArrow1" presStyleLbl="alignImgPlace1" presStyleIdx="1" presStyleCnt="2" custScaleX="67787" custLinFactNeighborX="-30909" custLinFactNeighborY="2445"/>
      <dgm:spPr>
        <a:solidFill>
          <a:srgbClr val="FFFF99"/>
        </a:solidFill>
      </dgm:spPr>
    </dgm:pt>
    <dgm:pt modelId="{920F67D7-9655-403F-8A94-E7E9421BC036}" type="pres">
      <dgm:prSet presAssocID="{231E0C3F-7B01-4A2D-BDCA-1B782B90E0D7}" presName="ParentText" presStyleLbl="node1" presStyleIdx="1" presStyleCnt="3" custScaleX="196899" custScaleY="123186" custLinFactNeighborX="9122" custLinFactNeighborY="-8019">
        <dgm:presLayoutVars>
          <dgm:chMax val="1"/>
          <dgm:chPref val="1"/>
          <dgm:bulletEnabled val="1"/>
        </dgm:presLayoutVars>
      </dgm:prSet>
      <dgm:spPr/>
    </dgm:pt>
    <dgm:pt modelId="{41B780A3-CB3B-4A7F-8785-F9CD8A80ED69}" type="pres">
      <dgm:prSet presAssocID="{231E0C3F-7B01-4A2D-BDCA-1B782B90E0D7}" presName="ChildText" presStyleLbl="revTx" presStyleIdx="1" presStyleCnt="2" custFlipHor="1" custScaleX="61994" custScaleY="32248">
        <dgm:presLayoutVars>
          <dgm:chMax val="0"/>
          <dgm:chPref val="0"/>
          <dgm:bulletEnabled val="1"/>
        </dgm:presLayoutVars>
      </dgm:prSet>
      <dgm:spPr/>
    </dgm:pt>
    <dgm:pt modelId="{2B954CD0-82A4-4A24-BD6C-000F21596CB3}" type="pres">
      <dgm:prSet presAssocID="{3E47D216-2C1F-4148-B147-A2B066182030}" presName="sibTrans" presStyleCnt="0"/>
      <dgm:spPr/>
    </dgm:pt>
    <dgm:pt modelId="{32AF48A8-DE5F-4AC7-A6A6-02D667FBD087}" type="pres">
      <dgm:prSet presAssocID="{69F9B0B1-8402-4DC4-8260-7B60841F2EB9}" presName="composite" presStyleCnt="0"/>
      <dgm:spPr/>
    </dgm:pt>
    <dgm:pt modelId="{7E0C68C0-FA64-4DA2-BB1D-76BB9943033C}" type="pres">
      <dgm:prSet presAssocID="{69F9B0B1-8402-4DC4-8260-7B60841F2EB9}" presName="ParentText" presStyleLbl="node1" presStyleIdx="2" presStyleCnt="3" custScaleX="153104" custScaleY="107180" custLinFactNeighborX="14894" custLinFactNeighborY="6607">
        <dgm:presLayoutVars>
          <dgm:chMax val="1"/>
          <dgm:chPref val="1"/>
          <dgm:bulletEnabled val="1"/>
        </dgm:presLayoutVars>
      </dgm:prSet>
      <dgm:spPr/>
    </dgm:pt>
  </dgm:ptLst>
  <dgm:cxnLst>
    <dgm:cxn modelId="{F6F41B2B-9245-454F-AEAD-2D587919F744}" type="presOf" srcId="{288B45D8-AC7B-4ADA-9138-99D7E658BB3E}" destId="{F70C1814-FA98-4E33-9E0C-3F4201A07C2C}" srcOrd="0" destOrd="0" presId="urn:microsoft.com/office/officeart/2005/8/layout/StepDownProcess"/>
    <dgm:cxn modelId="{399DC960-AF85-4E4C-8195-01442F9F2634}" srcId="{288B45D8-AC7B-4ADA-9138-99D7E658BB3E}" destId="{69F9B0B1-8402-4DC4-8260-7B60841F2EB9}" srcOrd="2" destOrd="0" parTransId="{7BAD710C-22BD-4A97-AF49-87A99E28CFFB}" sibTransId="{D8615462-DA21-4BB7-9EF9-DCFC5688CDFD}"/>
    <dgm:cxn modelId="{63418D52-1C1E-4363-9022-122F78171C57}" type="presOf" srcId="{69F9B0B1-8402-4DC4-8260-7B60841F2EB9}" destId="{7E0C68C0-FA64-4DA2-BB1D-76BB9943033C}" srcOrd="0" destOrd="0" presId="urn:microsoft.com/office/officeart/2005/8/layout/StepDownProcess"/>
    <dgm:cxn modelId="{57648DB9-7F81-4A42-B379-CA30CB2E8DDB}" type="presOf" srcId="{5ABF490B-C178-46D1-806B-46482DAC1630}" destId="{0F4F728E-36F4-4E30-B847-881CADA6E20F}" srcOrd="0" destOrd="0" presId="urn:microsoft.com/office/officeart/2005/8/layout/StepDownProcess"/>
    <dgm:cxn modelId="{AD34A8E2-5A3C-4746-AAF2-287B5C45B349}" srcId="{288B45D8-AC7B-4ADA-9138-99D7E658BB3E}" destId="{5ABF490B-C178-46D1-806B-46482DAC1630}" srcOrd="0" destOrd="0" parTransId="{985F8A63-0377-49CE-8CA7-CDC1E9CF47E0}" sibTransId="{2BCFB385-4748-4ADD-82A5-91A65D485CA9}"/>
    <dgm:cxn modelId="{CA6C81F2-882A-4469-9ABA-DAF3A7DD2D59}" type="presOf" srcId="{231E0C3F-7B01-4A2D-BDCA-1B782B90E0D7}" destId="{920F67D7-9655-403F-8A94-E7E9421BC036}" srcOrd="0" destOrd="0" presId="urn:microsoft.com/office/officeart/2005/8/layout/StepDownProcess"/>
    <dgm:cxn modelId="{F77B4BFA-393E-4A9D-8B3B-F6D414999695}" srcId="{288B45D8-AC7B-4ADA-9138-99D7E658BB3E}" destId="{231E0C3F-7B01-4A2D-BDCA-1B782B90E0D7}" srcOrd="1" destOrd="0" parTransId="{A1BE0A09-9E23-4D24-A1BC-3E5158B8EBCD}" sibTransId="{3E47D216-2C1F-4148-B147-A2B066182030}"/>
    <dgm:cxn modelId="{49D64F21-BA7C-49C0-9CC6-BB5BFDBE7DC7}" type="presParOf" srcId="{F70C1814-FA98-4E33-9E0C-3F4201A07C2C}" destId="{B2F91430-400A-447F-B6B7-CF3430DA326B}" srcOrd="0" destOrd="0" presId="urn:microsoft.com/office/officeart/2005/8/layout/StepDownProcess"/>
    <dgm:cxn modelId="{F0E30BE3-703B-4E70-AC4C-FF4FA8473B6F}" type="presParOf" srcId="{B2F91430-400A-447F-B6B7-CF3430DA326B}" destId="{2ACC1181-5FA6-475F-975A-F1086DD04B0B}" srcOrd="0" destOrd="0" presId="urn:microsoft.com/office/officeart/2005/8/layout/StepDownProcess"/>
    <dgm:cxn modelId="{9DFBE937-FA35-478C-AB15-2D84772C8A88}" type="presParOf" srcId="{B2F91430-400A-447F-B6B7-CF3430DA326B}" destId="{0F4F728E-36F4-4E30-B847-881CADA6E20F}" srcOrd="1" destOrd="0" presId="urn:microsoft.com/office/officeart/2005/8/layout/StepDownProcess"/>
    <dgm:cxn modelId="{26CFFD91-FFDC-4262-9918-5F40B8E23CF7}" type="presParOf" srcId="{B2F91430-400A-447F-B6B7-CF3430DA326B}" destId="{C1C8B796-EC24-43EB-B2DE-2D110D83E8D2}" srcOrd="2" destOrd="0" presId="urn:microsoft.com/office/officeart/2005/8/layout/StepDownProcess"/>
    <dgm:cxn modelId="{C9949109-0ED7-4188-8241-6649D1A502FF}" type="presParOf" srcId="{F70C1814-FA98-4E33-9E0C-3F4201A07C2C}" destId="{C7505DDC-A389-4684-905F-23D6EF7B00C3}" srcOrd="1" destOrd="0" presId="urn:microsoft.com/office/officeart/2005/8/layout/StepDownProcess"/>
    <dgm:cxn modelId="{8E7EDEB2-2A51-4C67-B99F-C1A1CEDBCC49}" type="presParOf" srcId="{F70C1814-FA98-4E33-9E0C-3F4201A07C2C}" destId="{4FA0681D-C2F5-455D-84EB-EFEDC9C48781}" srcOrd="2" destOrd="0" presId="urn:microsoft.com/office/officeart/2005/8/layout/StepDownProcess"/>
    <dgm:cxn modelId="{F607699B-CD57-4B4F-82B5-713622640743}" type="presParOf" srcId="{4FA0681D-C2F5-455D-84EB-EFEDC9C48781}" destId="{A831F562-DCA8-4735-96ED-1A654E77D615}" srcOrd="0" destOrd="0" presId="urn:microsoft.com/office/officeart/2005/8/layout/StepDownProcess"/>
    <dgm:cxn modelId="{00A28A16-229E-4968-B920-5423FA7A9BC8}" type="presParOf" srcId="{4FA0681D-C2F5-455D-84EB-EFEDC9C48781}" destId="{920F67D7-9655-403F-8A94-E7E9421BC036}" srcOrd="1" destOrd="0" presId="urn:microsoft.com/office/officeart/2005/8/layout/StepDownProcess"/>
    <dgm:cxn modelId="{408E1BE9-EDC1-463C-A561-A073C428AEB9}" type="presParOf" srcId="{4FA0681D-C2F5-455D-84EB-EFEDC9C48781}" destId="{41B780A3-CB3B-4A7F-8785-F9CD8A80ED69}" srcOrd="2" destOrd="0" presId="urn:microsoft.com/office/officeart/2005/8/layout/StepDownProcess"/>
    <dgm:cxn modelId="{AD2415E1-5CD7-4655-ACF8-9A62596FB81C}" type="presParOf" srcId="{F70C1814-FA98-4E33-9E0C-3F4201A07C2C}" destId="{2B954CD0-82A4-4A24-BD6C-000F21596CB3}" srcOrd="3" destOrd="0" presId="urn:microsoft.com/office/officeart/2005/8/layout/StepDownProcess"/>
    <dgm:cxn modelId="{0D661459-721A-4EDE-992B-33A99048215B}" type="presParOf" srcId="{F70C1814-FA98-4E33-9E0C-3F4201A07C2C}" destId="{32AF48A8-DE5F-4AC7-A6A6-02D667FBD087}" srcOrd="4" destOrd="0" presId="urn:microsoft.com/office/officeart/2005/8/layout/StepDownProcess"/>
    <dgm:cxn modelId="{CBEC9DE2-3CB5-4483-9F20-7834114DEC81}" type="presParOf" srcId="{32AF48A8-DE5F-4AC7-A6A6-02D667FBD087}" destId="{7E0C68C0-FA64-4DA2-BB1D-76BB9943033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BBA129-A044-40BE-96D0-678C18C0AF93}" type="doc">
      <dgm:prSet loTypeId="urn:microsoft.com/office/officeart/2005/8/layout/cycle8" loCatId="cycle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s-EC"/>
        </a:p>
      </dgm:t>
    </dgm:pt>
    <dgm:pt modelId="{F9613BAA-F87F-4923-9545-2488A3046D45}">
      <dgm:prSet phldrT="[Texto]"/>
      <dgm:spPr>
        <a:solidFill>
          <a:schemeClr val="tx1"/>
        </a:solidFill>
        <a:ln>
          <a:noFill/>
        </a:ln>
      </dgm:spPr>
      <dgm:t>
        <a:bodyPr/>
        <a:lstStyle/>
        <a:p>
          <a:endParaRPr lang="es-EC" dirty="0"/>
        </a:p>
      </dgm:t>
    </dgm:pt>
    <dgm:pt modelId="{992CEA09-2ADD-4850-B9FF-FA9FADCF45A6}" type="parTrans" cxnId="{B15420DA-FFB8-4B3D-96ED-9E8C6B77D62B}">
      <dgm:prSet/>
      <dgm:spPr/>
      <dgm:t>
        <a:bodyPr/>
        <a:lstStyle/>
        <a:p>
          <a:endParaRPr lang="es-EC"/>
        </a:p>
      </dgm:t>
    </dgm:pt>
    <dgm:pt modelId="{6C5ADD40-EB89-4A8E-A53A-DDDBB1C6AC11}" type="sibTrans" cxnId="{B15420DA-FFB8-4B3D-96ED-9E8C6B77D62B}">
      <dgm:prSet/>
      <dgm:spPr/>
      <dgm:t>
        <a:bodyPr/>
        <a:lstStyle/>
        <a:p>
          <a:endParaRPr lang="es-EC"/>
        </a:p>
      </dgm:t>
    </dgm:pt>
    <dgm:pt modelId="{F665E0EA-D0AB-4A66-9E6B-9EA5D4990994}">
      <dgm:prSet phldrT="[Texto]"/>
      <dgm:spPr>
        <a:solidFill>
          <a:schemeClr val="tx1"/>
        </a:solidFill>
      </dgm:spPr>
      <dgm:t>
        <a:bodyPr/>
        <a:lstStyle/>
        <a:p>
          <a:endParaRPr lang="es-EC" dirty="0"/>
        </a:p>
      </dgm:t>
    </dgm:pt>
    <dgm:pt modelId="{B6857AFB-7093-4234-82D8-C8C393E4B2BA}" type="parTrans" cxnId="{ED3C8705-C39C-487F-8A16-D803C61931CC}">
      <dgm:prSet/>
      <dgm:spPr/>
      <dgm:t>
        <a:bodyPr/>
        <a:lstStyle/>
        <a:p>
          <a:endParaRPr lang="es-EC"/>
        </a:p>
      </dgm:t>
    </dgm:pt>
    <dgm:pt modelId="{356E2F69-91A5-4AEE-8215-D7FDBEA2118B}" type="sibTrans" cxnId="{ED3C8705-C39C-487F-8A16-D803C61931CC}">
      <dgm:prSet/>
      <dgm:spPr/>
      <dgm:t>
        <a:bodyPr/>
        <a:lstStyle/>
        <a:p>
          <a:endParaRPr lang="es-EC"/>
        </a:p>
      </dgm:t>
    </dgm:pt>
    <dgm:pt modelId="{F8B080B8-93EE-4BDB-9F1B-A332DCCDC99E}">
      <dgm:prSet phldrT="[Texto]"/>
      <dgm:spPr>
        <a:solidFill>
          <a:schemeClr val="tx1"/>
        </a:solidFill>
      </dgm:spPr>
      <dgm:t>
        <a:bodyPr/>
        <a:lstStyle/>
        <a:p>
          <a:endParaRPr lang="es-EC" dirty="0"/>
        </a:p>
      </dgm:t>
    </dgm:pt>
    <dgm:pt modelId="{30EEEEF8-2CAC-48C3-B5AA-7547646AAB00}" type="parTrans" cxnId="{909C6476-5421-42D1-ACB2-06D772C6D6DA}">
      <dgm:prSet/>
      <dgm:spPr/>
      <dgm:t>
        <a:bodyPr/>
        <a:lstStyle/>
        <a:p>
          <a:endParaRPr lang="es-EC"/>
        </a:p>
      </dgm:t>
    </dgm:pt>
    <dgm:pt modelId="{C93912D2-8F1A-4FB0-A5BD-DB5D3F019FE7}" type="sibTrans" cxnId="{909C6476-5421-42D1-ACB2-06D772C6D6DA}">
      <dgm:prSet/>
      <dgm:spPr/>
      <dgm:t>
        <a:bodyPr/>
        <a:lstStyle/>
        <a:p>
          <a:endParaRPr lang="es-EC"/>
        </a:p>
      </dgm:t>
    </dgm:pt>
    <dgm:pt modelId="{98DF0F61-5552-4FAA-9D84-3822CDE8E02D}">
      <dgm:prSet phldrT="[Texto]"/>
      <dgm:spPr>
        <a:solidFill>
          <a:schemeClr val="tx1"/>
        </a:solidFill>
      </dgm:spPr>
      <dgm:t>
        <a:bodyPr/>
        <a:lstStyle/>
        <a:p>
          <a:r>
            <a:rPr lang="es-MX" b="1" dirty="0"/>
            <a:t>Ventajas</a:t>
          </a:r>
          <a:r>
            <a:rPr lang="es-MX" baseline="0" dirty="0"/>
            <a:t> </a:t>
          </a:r>
          <a:endParaRPr lang="es-EC" dirty="0"/>
        </a:p>
      </dgm:t>
    </dgm:pt>
    <dgm:pt modelId="{DFA45677-2A5B-4C3C-AA7B-65E5A77F9DCA}" type="sibTrans" cxnId="{698419BE-768F-4470-9CEA-53AE5710E186}">
      <dgm:prSet/>
      <dgm:spPr/>
      <dgm:t>
        <a:bodyPr/>
        <a:lstStyle/>
        <a:p>
          <a:endParaRPr lang="es-EC"/>
        </a:p>
      </dgm:t>
    </dgm:pt>
    <dgm:pt modelId="{ED6383FE-C174-49B3-B152-D35204EED27D}" type="parTrans" cxnId="{698419BE-768F-4470-9CEA-53AE5710E186}">
      <dgm:prSet/>
      <dgm:spPr/>
      <dgm:t>
        <a:bodyPr/>
        <a:lstStyle/>
        <a:p>
          <a:endParaRPr lang="es-EC"/>
        </a:p>
      </dgm:t>
    </dgm:pt>
    <dgm:pt modelId="{0C925639-9C24-441B-851C-042ACE9B10F8}" type="pres">
      <dgm:prSet presAssocID="{90BBA129-A044-40BE-96D0-678C18C0AF93}" presName="compositeShape" presStyleCnt="0">
        <dgm:presLayoutVars>
          <dgm:chMax val="7"/>
          <dgm:dir/>
          <dgm:resizeHandles val="exact"/>
        </dgm:presLayoutVars>
      </dgm:prSet>
      <dgm:spPr/>
    </dgm:pt>
    <dgm:pt modelId="{0C221AEF-8E69-467C-90DF-C27B89439B73}" type="pres">
      <dgm:prSet presAssocID="{90BBA129-A044-40BE-96D0-678C18C0AF93}" presName="wedge1" presStyleLbl="node1" presStyleIdx="0" presStyleCnt="4" custScaleX="113639" custScaleY="100554"/>
      <dgm:spPr/>
    </dgm:pt>
    <dgm:pt modelId="{9F76FD6D-FB03-4A89-A4D6-B4F571151987}" type="pres">
      <dgm:prSet presAssocID="{90BBA129-A044-40BE-96D0-678C18C0AF93}" presName="dummy1a" presStyleCnt="0"/>
      <dgm:spPr/>
    </dgm:pt>
    <dgm:pt modelId="{FEED5081-C326-4B4F-86F6-0C61A201C77C}" type="pres">
      <dgm:prSet presAssocID="{90BBA129-A044-40BE-96D0-678C18C0AF93}" presName="dummy1b" presStyleCnt="0"/>
      <dgm:spPr/>
    </dgm:pt>
    <dgm:pt modelId="{3BB7F7D5-9663-4817-A5C9-5C3D993438FB}" type="pres">
      <dgm:prSet presAssocID="{90BBA129-A044-40BE-96D0-678C18C0AF9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188C5C2-E1F4-4E7F-8032-D7FAF3A09670}" type="pres">
      <dgm:prSet presAssocID="{90BBA129-A044-40BE-96D0-678C18C0AF93}" presName="wedge2" presStyleLbl="node1" presStyleIdx="1" presStyleCnt="4"/>
      <dgm:spPr/>
    </dgm:pt>
    <dgm:pt modelId="{977507B0-8EC0-43A1-B744-76AD03B1CD17}" type="pres">
      <dgm:prSet presAssocID="{90BBA129-A044-40BE-96D0-678C18C0AF93}" presName="dummy2a" presStyleCnt="0"/>
      <dgm:spPr/>
    </dgm:pt>
    <dgm:pt modelId="{B45EB721-05C4-4251-B362-9E15A80B7A00}" type="pres">
      <dgm:prSet presAssocID="{90BBA129-A044-40BE-96D0-678C18C0AF93}" presName="dummy2b" presStyleCnt="0"/>
      <dgm:spPr/>
    </dgm:pt>
    <dgm:pt modelId="{6A4A65A0-E19D-4B31-84DA-7CF9384437A0}" type="pres">
      <dgm:prSet presAssocID="{90BBA129-A044-40BE-96D0-678C18C0AF9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D4AC76-A63E-4D96-9C3D-659661071E34}" type="pres">
      <dgm:prSet presAssocID="{90BBA129-A044-40BE-96D0-678C18C0AF93}" presName="wedge3" presStyleLbl="node1" presStyleIdx="2" presStyleCnt="4"/>
      <dgm:spPr/>
    </dgm:pt>
    <dgm:pt modelId="{EDB2666A-E6E8-4EB5-B29C-EA1F9977DA79}" type="pres">
      <dgm:prSet presAssocID="{90BBA129-A044-40BE-96D0-678C18C0AF93}" presName="dummy3a" presStyleCnt="0"/>
      <dgm:spPr/>
    </dgm:pt>
    <dgm:pt modelId="{792E2F95-BB9A-428F-A680-729559307227}" type="pres">
      <dgm:prSet presAssocID="{90BBA129-A044-40BE-96D0-678C18C0AF93}" presName="dummy3b" presStyleCnt="0"/>
      <dgm:spPr/>
    </dgm:pt>
    <dgm:pt modelId="{80AE6504-E95E-402D-9B65-7AE19F190EA0}" type="pres">
      <dgm:prSet presAssocID="{90BBA129-A044-40BE-96D0-678C18C0AF9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21CDEC-C6C7-4FD2-A2A6-8671F27F0E28}" type="pres">
      <dgm:prSet presAssocID="{90BBA129-A044-40BE-96D0-678C18C0AF93}" presName="wedge4" presStyleLbl="node1" presStyleIdx="3" presStyleCnt="4"/>
      <dgm:spPr/>
    </dgm:pt>
    <dgm:pt modelId="{CE282CFA-921A-45D7-BB37-0E6543A5D910}" type="pres">
      <dgm:prSet presAssocID="{90BBA129-A044-40BE-96D0-678C18C0AF93}" presName="dummy4a" presStyleCnt="0"/>
      <dgm:spPr/>
    </dgm:pt>
    <dgm:pt modelId="{8B5A8849-F2C6-4F76-B007-286D14EC47B2}" type="pres">
      <dgm:prSet presAssocID="{90BBA129-A044-40BE-96D0-678C18C0AF93}" presName="dummy4b" presStyleCnt="0"/>
      <dgm:spPr/>
    </dgm:pt>
    <dgm:pt modelId="{010FD8A8-5155-44F8-B32B-ED04C13D4899}" type="pres">
      <dgm:prSet presAssocID="{90BBA129-A044-40BE-96D0-678C18C0AF9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0ABA624-AB47-4B10-A1C2-0E20F3B772E6}" type="pres">
      <dgm:prSet presAssocID="{6C5ADD40-EB89-4A8E-A53A-DDDBB1C6AC11}" presName="arrowWedge1" presStyleLbl="fgSibTrans2D1" presStyleIdx="0" presStyleCnt="4" custScaleX="109875" custScaleY="104089" custLinFactNeighborX="851" custLinFactNeighborY="-509"/>
      <dgm:spPr>
        <a:solidFill>
          <a:srgbClr val="00B0F0"/>
        </a:solidFill>
      </dgm:spPr>
    </dgm:pt>
    <dgm:pt modelId="{13605352-F8E3-4129-AE27-5AB1C8D6C294}" type="pres">
      <dgm:prSet presAssocID="{356E2F69-91A5-4AEE-8215-D7FDBEA2118B}" presName="arrowWedge2" presStyleLbl="fgSibTrans2D1" presStyleIdx="1" presStyleCnt="4" custScaleX="103486" custScaleY="101823" custLinFactNeighborX="762" custLinFactNeighborY="1611"/>
      <dgm:spPr>
        <a:solidFill>
          <a:srgbClr val="92D050"/>
        </a:solidFill>
      </dgm:spPr>
    </dgm:pt>
    <dgm:pt modelId="{B02A121B-3574-48C8-BDB5-BD33B879FB11}" type="pres">
      <dgm:prSet presAssocID="{C93912D2-8F1A-4FB0-A5BD-DB5D3F019FE7}" presName="arrowWedge3" presStyleLbl="fgSibTrans2D1" presStyleIdx="2" presStyleCnt="4" custLinFactNeighborX="-630" custLinFactNeighborY="2017"/>
      <dgm:spPr>
        <a:solidFill>
          <a:srgbClr val="66FFCC"/>
        </a:solidFill>
      </dgm:spPr>
    </dgm:pt>
    <dgm:pt modelId="{BE11E38B-87A8-4835-8033-6C6A82E63A34}" type="pres">
      <dgm:prSet presAssocID="{DFA45677-2A5B-4C3C-AA7B-65E5A77F9DCA}" presName="arrowWedge4" presStyleLbl="fgSibTrans2D1" presStyleIdx="3" presStyleCnt="4" custLinFactNeighborX="-1914" custLinFactNeighborY="-1446"/>
      <dgm:spPr>
        <a:solidFill>
          <a:srgbClr val="FF9933"/>
        </a:solidFill>
      </dgm:spPr>
    </dgm:pt>
  </dgm:ptLst>
  <dgm:cxnLst>
    <dgm:cxn modelId="{ED3C8705-C39C-487F-8A16-D803C61931CC}" srcId="{90BBA129-A044-40BE-96D0-678C18C0AF93}" destId="{F665E0EA-D0AB-4A66-9E6B-9EA5D4990994}" srcOrd="1" destOrd="0" parTransId="{B6857AFB-7093-4234-82D8-C8C393E4B2BA}" sibTransId="{356E2F69-91A5-4AEE-8215-D7FDBEA2118B}"/>
    <dgm:cxn modelId="{4B7D3808-BB0B-47AA-B1C4-F661FD2FDDD5}" type="presOf" srcId="{90BBA129-A044-40BE-96D0-678C18C0AF93}" destId="{0C925639-9C24-441B-851C-042ACE9B10F8}" srcOrd="0" destOrd="0" presId="urn:microsoft.com/office/officeart/2005/8/layout/cycle8"/>
    <dgm:cxn modelId="{B83DA808-FC1E-433A-803D-81DEFC33DAC1}" type="presOf" srcId="{F665E0EA-D0AB-4A66-9E6B-9EA5D4990994}" destId="{5188C5C2-E1F4-4E7F-8032-D7FAF3A09670}" srcOrd="0" destOrd="0" presId="urn:microsoft.com/office/officeart/2005/8/layout/cycle8"/>
    <dgm:cxn modelId="{2E00035E-D161-469C-B4FD-27DCE271AE51}" type="presOf" srcId="{F665E0EA-D0AB-4A66-9E6B-9EA5D4990994}" destId="{6A4A65A0-E19D-4B31-84DA-7CF9384437A0}" srcOrd="1" destOrd="0" presId="urn:microsoft.com/office/officeart/2005/8/layout/cycle8"/>
    <dgm:cxn modelId="{909C6476-5421-42D1-ACB2-06D772C6D6DA}" srcId="{90BBA129-A044-40BE-96D0-678C18C0AF93}" destId="{F8B080B8-93EE-4BDB-9F1B-A332DCCDC99E}" srcOrd="2" destOrd="0" parTransId="{30EEEEF8-2CAC-48C3-B5AA-7547646AAB00}" sibTransId="{C93912D2-8F1A-4FB0-A5BD-DB5D3F019FE7}"/>
    <dgm:cxn modelId="{2BB6EB57-8C9C-4DC2-9D6D-6419595F9F84}" type="presOf" srcId="{98DF0F61-5552-4FAA-9D84-3822CDE8E02D}" destId="{D421CDEC-C6C7-4FD2-A2A6-8671F27F0E28}" srcOrd="0" destOrd="0" presId="urn:microsoft.com/office/officeart/2005/8/layout/cycle8"/>
    <dgm:cxn modelId="{BE3F4F88-20B1-4A34-96B2-0A93D614DBDB}" type="presOf" srcId="{F9613BAA-F87F-4923-9545-2488A3046D45}" destId="{3BB7F7D5-9663-4817-A5C9-5C3D993438FB}" srcOrd="1" destOrd="0" presId="urn:microsoft.com/office/officeart/2005/8/layout/cycle8"/>
    <dgm:cxn modelId="{7F09A3B1-ADD5-49A7-AEB9-4C0E9290422B}" type="presOf" srcId="{F9613BAA-F87F-4923-9545-2488A3046D45}" destId="{0C221AEF-8E69-467C-90DF-C27B89439B73}" srcOrd="0" destOrd="0" presId="urn:microsoft.com/office/officeart/2005/8/layout/cycle8"/>
    <dgm:cxn modelId="{414236B3-1584-4DAC-AF82-4556BF947426}" type="presOf" srcId="{F8B080B8-93EE-4BDB-9F1B-A332DCCDC99E}" destId="{B0D4AC76-A63E-4D96-9C3D-659661071E34}" srcOrd="0" destOrd="0" presId="urn:microsoft.com/office/officeart/2005/8/layout/cycle8"/>
    <dgm:cxn modelId="{698419BE-768F-4470-9CEA-53AE5710E186}" srcId="{90BBA129-A044-40BE-96D0-678C18C0AF93}" destId="{98DF0F61-5552-4FAA-9D84-3822CDE8E02D}" srcOrd="3" destOrd="0" parTransId="{ED6383FE-C174-49B3-B152-D35204EED27D}" sibTransId="{DFA45677-2A5B-4C3C-AA7B-65E5A77F9DCA}"/>
    <dgm:cxn modelId="{B15420DA-FFB8-4B3D-96ED-9E8C6B77D62B}" srcId="{90BBA129-A044-40BE-96D0-678C18C0AF93}" destId="{F9613BAA-F87F-4923-9545-2488A3046D45}" srcOrd="0" destOrd="0" parTransId="{992CEA09-2ADD-4850-B9FF-FA9FADCF45A6}" sibTransId="{6C5ADD40-EB89-4A8E-A53A-DDDBB1C6AC11}"/>
    <dgm:cxn modelId="{7C3E42E0-ECC9-48F1-BC24-B9AF4F7432E9}" type="presOf" srcId="{F8B080B8-93EE-4BDB-9F1B-A332DCCDC99E}" destId="{80AE6504-E95E-402D-9B65-7AE19F190EA0}" srcOrd="1" destOrd="0" presId="urn:microsoft.com/office/officeart/2005/8/layout/cycle8"/>
    <dgm:cxn modelId="{636B2EF4-6C26-4B44-989E-53573137CFCA}" type="presOf" srcId="{98DF0F61-5552-4FAA-9D84-3822CDE8E02D}" destId="{010FD8A8-5155-44F8-B32B-ED04C13D4899}" srcOrd="1" destOrd="0" presId="urn:microsoft.com/office/officeart/2005/8/layout/cycle8"/>
    <dgm:cxn modelId="{D5E42B5D-C0C4-49FA-85BF-755D9D7B8D15}" type="presParOf" srcId="{0C925639-9C24-441B-851C-042ACE9B10F8}" destId="{0C221AEF-8E69-467C-90DF-C27B89439B73}" srcOrd="0" destOrd="0" presId="urn:microsoft.com/office/officeart/2005/8/layout/cycle8"/>
    <dgm:cxn modelId="{0B55AA75-C7D0-471C-BE48-8E0007A6BA61}" type="presParOf" srcId="{0C925639-9C24-441B-851C-042ACE9B10F8}" destId="{9F76FD6D-FB03-4A89-A4D6-B4F571151987}" srcOrd="1" destOrd="0" presId="urn:microsoft.com/office/officeart/2005/8/layout/cycle8"/>
    <dgm:cxn modelId="{88EB207E-4045-4B42-B99B-E063B9B6460B}" type="presParOf" srcId="{0C925639-9C24-441B-851C-042ACE9B10F8}" destId="{FEED5081-C326-4B4F-86F6-0C61A201C77C}" srcOrd="2" destOrd="0" presId="urn:microsoft.com/office/officeart/2005/8/layout/cycle8"/>
    <dgm:cxn modelId="{6801BBB4-D801-42A2-AE2E-F77D1E318D40}" type="presParOf" srcId="{0C925639-9C24-441B-851C-042ACE9B10F8}" destId="{3BB7F7D5-9663-4817-A5C9-5C3D993438FB}" srcOrd="3" destOrd="0" presId="urn:microsoft.com/office/officeart/2005/8/layout/cycle8"/>
    <dgm:cxn modelId="{7220B083-4757-4962-BED3-ED5265153CE4}" type="presParOf" srcId="{0C925639-9C24-441B-851C-042ACE9B10F8}" destId="{5188C5C2-E1F4-4E7F-8032-D7FAF3A09670}" srcOrd="4" destOrd="0" presId="urn:microsoft.com/office/officeart/2005/8/layout/cycle8"/>
    <dgm:cxn modelId="{34E43E20-B9E8-4A1E-A4C7-5E4B6B4A19BC}" type="presParOf" srcId="{0C925639-9C24-441B-851C-042ACE9B10F8}" destId="{977507B0-8EC0-43A1-B744-76AD03B1CD17}" srcOrd="5" destOrd="0" presId="urn:microsoft.com/office/officeart/2005/8/layout/cycle8"/>
    <dgm:cxn modelId="{5084013A-627D-4EB5-8E46-26635AB586FE}" type="presParOf" srcId="{0C925639-9C24-441B-851C-042ACE9B10F8}" destId="{B45EB721-05C4-4251-B362-9E15A80B7A00}" srcOrd="6" destOrd="0" presId="urn:microsoft.com/office/officeart/2005/8/layout/cycle8"/>
    <dgm:cxn modelId="{91D4461B-00BE-4500-9080-B1A9EB4940BA}" type="presParOf" srcId="{0C925639-9C24-441B-851C-042ACE9B10F8}" destId="{6A4A65A0-E19D-4B31-84DA-7CF9384437A0}" srcOrd="7" destOrd="0" presId="urn:microsoft.com/office/officeart/2005/8/layout/cycle8"/>
    <dgm:cxn modelId="{C19079D6-6D75-4B34-B57F-5F65EFB39567}" type="presParOf" srcId="{0C925639-9C24-441B-851C-042ACE9B10F8}" destId="{B0D4AC76-A63E-4D96-9C3D-659661071E34}" srcOrd="8" destOrd="0" presId="urn:microsoft.com/office/officeart/2005/8/layout/cycle8"/>
    <dgm:cxn modelId="{2E9798A5-B449-4FDF-8815-B318AD8CA076}" type="presParOf" srcId="{0C925639-9C24-441B-851C-042ACE9B10F8}" destId="{EDB2666A-E6E8-4EB5-B29C-EA1F9977DA79}" srcOrd="9" destOrd="0" presId="urn:microsoft.com/office/officeart/2005/8/layout/cycle8"/>
    <dgm:cxn modelId="{AEAD0E67-6AC3-4385-A3B8-DC7EFE67A911}" type="presParOf" srcId="{0C925639-9C24-441B-851C-042ACE9B10F8}" destId="{792E2F95-BB9A-428F-A680-729559307227}" srcOrd="10" destOrd="0" presId="urn:microsoft.com/office/officeart/2005/8/layout/cycle8"/>
    <dgm:cxn modelId="{374A271D-6535-4D02-847D-877520962C93}" type="presParOf" srcId="{0C925639-9C24-441B-851C-042ACE9B10F8}" destId="{80AE6504-E95E-402D-9B65-7AE19F190EA0}" srcOrd="11" destOrd="0" presId="urn:microsoft.com/office/officeart/2005/8/layout/cycle8"/>
    <dgm:cxn modelId="{920AF838-950F-472D-8850-F35D1E36A35D}" type="presParOf" srcId="{0C925639-9C24-441B-851C-042ACE9B10F8}" destId="{D421CDEC-C6C7-4FD2-A2A6-8671F27F0E28}" srcOrd="12" destOrd="0" presId="urn:microsoft.com/office/officeart/2005/8/layout/cycle8"/>
    <dgm:cxn modelId="{2B23D72E-85C5-407C-BD3B-F930ADE368B3}" type="presParOf" srcId="{0C925639-9C24-441B-851C-042ACE9B10F8}" destId="{CE282CFA-921A-45D7-BB37-0E6543A5D910}" srcOrd="13" destOrd="0" presId="urn:microsoft.com/office/officeart/2005/8/layout/cycle8"/>
    <dgm:cxn modelId="{D90FF2FE-E1DA-44C1-93B5-C8594DBE1F3B}" type="presParOf" srcId="{0C925639-9C24-441B-851C-042ACE9B10F8}" destId="{8B5A8849-F2C6-4F76-B007-286D14EC47B2}" srcOrd="14" destOrd="0" presId="urn:microsoft.com/office/officeart/2005/8/layout/cycle8"/>
    <dgm:cxn modelId="{486F2363-F3E6-4529-8998-2D5439383C31}" type="presParOf" srcId="{0C925639-9C24-441B-851C-042ACE9B10F8}" destId="{010FD8A8-5155-44F8-B32B-ED04C13D4899}" srcOrd="15" destOrd="0" presId="urn:microsoft.com/office/officeart/2005/8/layout/cycle8"/>
    <dgm:cxn modelId="{033D32FB-5F1A-4E90-BD51-AE2D01F89DB3}" type="presParOf" srcId="{0C925639-9C24-441B-851C-042ACE9B10F8}" destId="{30ABA624-AB47-4B10-A1C2-0E20F3B772E6}" srcOrd="16" destOrd="0" presId="urn:microsoft.com/office/officeart/2005/8/layout/cycle8"/>
    <dgm:cxn modelId="{6E65E8AA-FDD9-4B4B-8F3D-5968DC318EDB}" type="presParOf" srcId="{0C925639-9C24-441B-851C-042ACE9B10F8}" destId="{13605352-F8E3-4129-AE27-5AB1C8D6C294}" srcOrd="17" destOrd="0" presId="urn:microsoft.com/office/officeart/2005/8/layout/cycle8"/>
    <dgm:cxn modelId="{B5F2563D-750F-411D-B264-9049630A2D8C}" type="presParOf" srcId="{0C925639-9C24-441B-851C-042ACE9B10F8}" destId="{B02A121B-3574-48C8-BDB5-BD33B879FB11}" srcOrd="18" destOrd="0" presId="urn:microsoft.com/office/officeart/2005/8/layout/cycle8"/>
    <dgm:cxn modelId="{34BB5FF9-1D7A-49CB-A72A-6E3AD5EC01BE}" type="presParOf" srcId="{0C925639-9C24-441B-851C-042ACE9B10F8}" destId="{BE11E38B-87A8-4835-8033-6C6A82E63A34}" srcOrd="19" destOrd="0" presId="urn:microsoft.com/office/officeart/2005/8/layout/cycle8"/>
  </dgm:cxnLst>
  <dgm:bg>
    <a:solidFill>
      <a:schemeClr val="tx2"/>
    </a:solidFill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65076A-EF53-4B4D-8646-12C7E3E832A0}" type="doc">
      <dgm:prSet loTypeId="urn:microsoft.com/office/officeart/2005/8/layout/hList6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C"/>
        </a:p>
      </dgm:t>
    </dgm:pt>
    <dgm:pt modelId="{95933343-E593-4296-AF48-795341F7D057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b="1" dirty="0">
              <a:solidFill>
                <a:schemeClr val="bg1">
                  <a:lumMod val="95000"/>
                  <a:lumOff val="5000"/>
                </a:schemeClr>
              </a:solidFill>
            </a:rPr>
            <a:t>Schoology</a:t>
          </a:r>
        </a:p>
        <a:p>
          <a:pPr>
            <a:buFont typeface="Symbol" panose="05050102010706020507" pitchFamily="18" charset="2"/>
            <a:buChar char=""/>
          </a:pPr>
          <a:r>
            <a:rPr lang="es-MX" b="0" dirty="0">
              <a:solidFill>
                <a:schemeClr val="bg1">
                  <a:lumMod val="95000"/>
                  <a:lumOff val="5000"/>
                </a:schemeClr>
              </a:solidFill>
            </a:rPr>
            <a:t>-Es una plataforma gratuita sencilla de utilizar y además tiene un certificado de seguridad</a:t>
          </a:r>
        </a:p>
      </dgm:t>
    </dgm:pt>
    <dgm:pt modelId="{500832C2-E699-4D7D-8C50-C3497229957E}" type="parTrans" cxnId="{9EF98050-DFEA-4578-B770-24EB336699E0}">
      <dgm:prSet/>
      <dgm:spPr/>
      <dgm:t>
        <a:bodyPr/>
        <a:lstStyle/>
        <a:p>
          <a:endParaRPr lang="es-EC"/>
        </a:p>
      </dgm:t>
    </dgm:pt>
    <dgm:pt modelId="{FDD9F3AE-D01E-4805-A48F-E3AE684586C9}" type="sibTrans" cxnId="{9EF98050-DFEA-4578-B770-24EB336699E0}">
      <dgm:prSet/>
      <dgm:spPr/>
      <dgm:t>
        <a:bodyPr/>
        <a:lstStyle/>
        <a:p>
          <a:endParaRPr lang="es-EC"/>
        </a:p>
      </dgm:t>
    </dgm:pt>
    <dgm:pt modelId="{528122AB-D980-4F39-BC87-C6A176623E11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b="1" dirty="0">
              <a:solidFill>
                <a:schemeClr val="bg1">
                  <a:lumMod val="95000"/>
                  <a:lumOff val="5000"/>
                </a:schemeClr>
              </a:solidFill>
            </a:rPr>
            <a:t>Courseware</a:t>
          </a:r>
        </a:p>
        <a:p>
          <a:pPr>
            <a:buFont typeface="Symbol" panose="05050102010706020507" pitchFamily="18" charset="2"/>
            <a:buChar char=""/>
          </a:pPr>
          <a:r>
            <a:rPr lang="es-EC" b="0" dirty="0">
              <a:solidFill>
                <a:schemeClr val="bg1">
                  <a:lumMod val="95000"/>
                  <a:lumOff val="5000"/>
                </a:schemeClr>
              </a:solidFill>
            </a:rPr>
            <a:t>-Se caracteriza </a:t>
          </a:r>
          <a:r>
            <a:rPr lang="es-ES" dirty="0">
              <a:solidFill>
                <a:schemeClr val="bg1">
                  <a:lumMod val="95000"/>
                  <a:lumOff val="5000"/>
                </a:schemeClr>
              </a:solidFill>
            </a:rPr>
            <a:t>por crear y administrar materiales</a:t>
          </a:r>
        </a:p>
        <a:p>
          <a:pPr>
            <a:buFont typeface="Symbol" panose="05050102010706020507" pitchFamily="18" charset="2"/>
            <a:buChar char=""/>
          </a:pPr>
          <a:r>
            <a:rPr lang="es-ES" b="0" dirty="0">
              <a:solidFill>
                <a:schemeClr val="bg1">
                  <a:lumMod val="95000"/>
                  <a:lumOff val="5000"/>
                </a:schemeClr>
              </a:solidFill>
            </a:rPr>
            <a:t>-Apoyo a la formación de manera abierta</a:t>
          </a:r>
          <a:endParaRPr lang="es-EC" b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2F8B871-1C45-4361-88CD-D04BF02D593C}" type="parTrans" cxnId="{9D95A387-D577-48D6-8B02-A18781B373EC}">
      <dgm:prSet/>
      <dgm:spPr/>
      <dgm:t>
        <a:bodyPr/>
        <a:lstStyle/>
        <a:p>
          <a:endParaRPr lang="es-EC"/>
        </a:p>
      </dgm:t>
    </dgm:pt>
    <dgm:pt modelId="{1CEF93D3-E572-486E-BAC4-B77A05C21B4F}" type="sibTrans" cxnId="{9D95A387-D577-48D6-8B02-A18781B373EC}">
      <dgm:prSet/>
      <dgm:spPr/>
      <dgm:t>
        <a:bodyPr/>
        <a:lstStyle/>
        <a:p>
          <a:endParaRPr lang="es-EC"/>
        </a:p>
      </dgm:t>
    </dgm:pt>
    <dgm:pt modelId="{73FF7081-3A02-4D5F-8A1A-D2028756557A}">
      <dgm:prSet phldrT="[Texto]"/>
      <dgm:spPr/>
      <dgm:t>
        <a:bodyPr/>
        <a:lstStyle/>
        <a:p>
          <a:r>
            <a:rPr lang="es-MX" b="1" dirty="0">
              <a:solidFill>
                <a:schemeClr val="bg1">
                  <a:lumMod val="95000"/>
                  <a:lumOff val="5000"/>
                </a:schemeClr>
              </a:solidFill>
            </a:rPr>
            <a:t>Edmodo</a:t>
          </a:r>
        </a:p>
        <a:p>
          <a:r>
            <a:rPr lang="es-MX" dirty="0">
              <a:solidFill>
                <a:schemeClr val="bg1">
                  <a:lumMod val="95000"/>
                  <a:lumOff val="5000"/>
                </a:schemeClr>
              </a:solidFill>
            </a:rPr>
            <a:t>-Caracteriza por brindar 18 idiomas</a:t>
          </a:r>
        </a:p>
        <a:p>
          <a:r>
            <a:rPr lang="es-MX" dirty="0">
              <a:solidFill>
                <a:schemeClr val="bg1">
                  <a:lumMod val="95000"/>
                  <a:lumOff val="5000"/>
                </a:schemeClr>
              </a:solidFill>
            </a:rPr>
            <a:t>-Tiene una intuitiva interfaz para el usuario </a:t>
          </a:r>
          <a:endParaRPr lang="es-EC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E2D24A8-121E-41C9-BD74-D16A8EB596E8}" type="parTrans" cxnId="{B71B5B9B-2734-4E1A-A8BD-F4642934A587}">
      <dgm:prSet/>
      <dgm:spPr/>
      <dgm:t>
        <a:bodyPr/>
        <a:lstStyle/>
        <a:p>
          <a:endParaRPr lang="es-EC"/>
        </a:p>
      </dgm:t>
    </dgm:pt>
    <dgm:pt modelId="{32F4A871-BCBB-49B8-AD68-D7E08880570C}" type="sibTrans" cxnId="{B71B5B9B-2734-4E1A-A8BD-F4642934A587}">
      <dgm:prSet/>
      <dgm:spPr/>
      <dgm:t>
        <a:bodyPr/>
        <a:lstStyle/>
        <a:p>
          <a:endParaRPr lang="es-EC"/>
        </a:p>
      </dgm:t>
    </dgm:pt>
    <dgm:pt modelId="{DE0672D8-934D-455F-A4B2-A635444ADDD8}" type="pres">
      <dgm:prSet presAssocID="{D765076A-EF53-4B4D-8646-12C7E3E832A0}" presName="Name0" presStyleCnt="0">
        <dgm:presLayoutVars>
          <dgm:dir/>
          <dgm:resizeHandles val="exact"/>
        </dgm:presLayoutVars>
      </dgm:prSet>
      <dgm:spPr/>
    </dgm:pt>
    <dgm:pt modelId="{C4A70EAE-D950-49E7-ABA2-0133EA341219}" type="pres">
      <dgm:prSet presAssocID="{95933343-E593-4296-AF48-795341F7D057}" presName="node" presStyleLbl="node1" presStyleIdx="0" presStyleCnt="3">
        <dgm:presLayoutVars>
          <dgm:bulletEnabled val="1"/>
        </dgm:presLayoutVars>
      </dgm:prSet>
      <dgm:spPr/>
    </dgm:pt>
    <dgm:pt modelId="{51262946-697D-4340-AD71-6F2E0DE3FE80}" type="pres">
      <dgm:prSet presAssocID="{FDD9F3AE-D01E-4805-A48F-E3AE684586C9}" presName="sibTrans" presStyleCnt="0"/>
      <dgm:spPr/>
    </dgm:pt>
    <dgm:pt modelId="{F9E7CD74-59E5-4B18-A243-FA025316FE39}" type="pres">
      <dgm:prSet presAssocID="{528122AB-D980-4F39-BC87-C6A176623E11}" presName="node" presStyleLbl="node1" presStyleIdx="1" presStyleCnt="3">
        <dgm:presLayoutVars>
          <dgm:bulletEnabled val="1"/>
        </dgm:presLayoutVars>
      </dgm:prSet>
      <dgm:spPr/>
    </dgm:pt>
    <dgm:pt modelId="{8A731588-D909-40C6-879E-105E11E7FCA2}" type="pres">
      <dgm:prSet presAssocID="{1CEF93D3-E572-486E-BAC4-B77A05C21B4F}" presName="sibTrans" presStyleCnt="0"/>
      <dgm:spPr/>
    </dgm:pt>
    <dgm:pt modelId="{B6006C6D-2FBF-438F-947F-6426EB6CE842}" type="pres">
      <dgm:prSet presAssocID="{73FF7081-3A02-4D5F-8A1A-D2028756557A}" presName="node" presStyleLbl="node1" presStyleIdx="2" presStyleCnt="3">
        <dgm:presLayoutVars>
          <dgm:bulletEnabled val="1"/>
        </dgm:presLayoutVars>
      </dgm:prSet>
      <dgm:spPr/>
    </dgm:pt>
  </dgm:ptLst>
  <dgm:cxnLst>
    <dgm:cxn modelId="{FA5FF928-BC05-4458-9691-0481D9C6836F}" type="presOf" srcId="{D765076A-EF53-4B4D-8646-12C7E3E832A0}" destId="{DE0672D8-934D-455F-A4B2-A635444ADDD8}" srcOrd="0" destOrd="0" presId="urn:microsoft.com/office/officeart/2005/8/layout/hList6"/>
    <dgm:cxn modelId="{9EF98050-DFEA-4578-B770-24EB336699E0}" srcId="{D765076A-EF53-4B4D-8646-12C7E3E832A0}" destId="{95933343-E593-4296-AF48-795341F7D057}" srcOrd="0" destOrd="0" parTransId="{500832C2-E699-4D7D-8C50-C3497229957E}" sibTransId="{FDD9F3AE-D01E-4805-A48F-E3AE684586C9}"/>
    <dgm:cxn modelId="{301FBD52-3269-4839-8486-A40A8EAFE259}" type="presOf" srcId="{95933343-E593-4296-AF48-795341F7D057}" destId="{C4A70EAE-D950-49E7-ABA2-0133EA341219}" srcOrd="0" destOrd="0" presId="urn:microsoft.com/office/officeart/2005/8/layout/hList6"/>
    <dgm:cxn modelId="{9D95A387-D577-48D6-8B02-A18781B373EC}" srcId="{D765076A-EF53-4B4D-8646-12C7E3E832A0}" destId="{528122AB-D980-4F39-BC87-C6A176623E11}" srcOrd="1" destOrd="0" parTransId="{22F8B871-1C45-4361-88CD-D04BF02D593C}" sibTransId="{1CEF93D3-E572-486E-BAC4-B77A05C21B4F}"/>
    <dgm:cxn modelId="{B71B5B9B-2734-4E1A-A8BD-F4642934A587}" srcId="{D765076A-EF53-4B4D-8646-12C7E3E832A0}" destId="{73FF7081-3A02-4D5F-8A1A-D2028756557A}" srcOrd="2" destOrd="0" parTransId="{AE2D24A8-121E-41C9-BD74-D16A8EB596E8}" sibTransId="{32F4A871-BCBB-49B8-AD68-D7E08880570C}"/>
    <dgm:cxn modelId="{133633C0-2488-49BA-8E86-6F38BAF07EEE}" type="presOf" srcId="{73FF7081-3A02-4D5F-8A1A-D2028756557A}" destId="{B6006C6D-2FBF-438F-947F-6426EB6CE842}" srcOrd="0" destOrd="0" presId="urn:microsoft.com/office/officeart/2005/8/layout/hList6"/>
    <dgm:cxn modelId="{BAEC7DFE-A94A-44CF-856E-DF3EE318C8AB}" type="presOf" srcId="{528122AB-D980-4F39-BC87-C6A176623E11}" destId="{F9E7CD74-59E5-4B18-A243-FA025316FE39}" srcOrd="0" destOrd="0" presId="urn:microsoft.com/office/officeart/2005/8/layout/hList6"/>
    <dgm:cxn modelId="{053107DA-7D3D-4547-BD2C-2540A527783B}" type="presParOf" srcId="{DE0672D8-934D-455F-A4B2-A635444ADDD8}" destId="{C4A70EAE-D950-49E7-ABA2-0133EA341219}" srcOrd="0" destOrd="0" presId="urn:microsoft.com/office/officeart/2005/8/layout/hList6"/>
    <dgm:cxn modelId="{64EB2BC1-6177-4B9C-91DF-48BC1300C49A}" type="presParOf" srcId="{DE0672D8-934D-455F-A4B2-A635444ADDD8}" destId="{51262946-697D-4340-AD71-6F2E0DE3FE80}" srcOrd="1" destOrd="0" presId="urn:microsoft.com/office/officeart/2005/8/layout/hList6"/>
    <dgm:cxn modelId="{B8E20AE6-B63D-47F2-A58C-2AD32B71753E}" type="presParOf" srcId="{DE0672D8-934D-455F-A4B2-A635444ADDD8}" destId="{F9E7CD74-59E5-4B18-A243-FA025316FE39}" srcOrd="2" destOrd="0" presId="urn:microsoft.com/office/officeart/2005/8/layout/hList6"/>
    <dgm:cxn modelId="{A55B9C20-138F-4BB4-BF9A-AC4840E6A8CE}" type="presParOf" srcId="{DE0672D8-934D-455F-A4B2-A635444ADDD8}" destId="{8A731588-D909-40C6-879E-105E11E7FCA2}" srcOrd="3" destOrd="0" presId="urn:microsoft.com/office/officeart/2005/8/layout/hList6"/>
    <dgm:cxn modelId="{3A78C958-1C82-43EF-B24C-1B2B49F9DFDD}" type="presParOf" srcId="{DE0672D8-934D-455F-A4B2-A635444ADDD8}" destId="{B6006C6D-2FBF-438F-947F-6426EB6CE84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896BAB-E295-41E2-8C92-90869AB2E84E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0D135ACB-711F-4B3D-83CB-7AC3EA4B6D67}">
      <dgm:prSet phldrT="[Texto]" custT="1"/>
      <dgm:spPr>
        <a:solidFill>
          <a:srgbClr val="FFFFCC"/>
        </a:solidFill>
      </dgm:spPr>
      <dgm:t>
        <a:bodyPr/>
        <a:lstStyle/>
        <a:p>
          <a:pPr algn="ctr"/>
          <a:r>
            <a:rPr lang="es-MX" sz="2800" b="1" dirty="0">
              <a:solidFill>
                <a:schemeClr val="tx2">
                  <a:lumMod val="10000"/>
                </a:schemeClr>
              </a:solidFill>
            </a:rPr>
            <a:t>Resultados</a:t>
          </a:r>
          <a:r>
            <a:rPr lang="es-MX" sz="6000" dirty="0">
              <a:solidFill>
                <a:schemeClr val="tx2">
                  <a:lumMod val="10000"/>
                </a:schemeClr>
              </a:solidFill>
            </a:rPr>
            <a:t> </a:t>
          </a:r>
          <a:endParaRPr lang="es-EC" sz="6000" dirty="0">
            <a:solidFill>
              <a:schemeClr val="tx2">
                <a:lumMod val="10000"/>
              </a:schemeClr>
            </a:solidFill>
          </a:endParaRPr>
        </a:p>
      </dgm:t>
    </dgm:pt>
    <dgm:pt modelId="{785205F3-56B8-47AC-A2CC-131E094D1C61}" type="parTrans" cxnId="{0A3E5D1D-878E-4047-932C-521E0E5AE408}">
      <dgm:prSet/>
      <dgm:spPr/>
      <dgm:t>
        <a:bodyPr/>
        <a:lstStyle/>
        <a:p>
          <a:endParaRPr lang="es-EC"/>
        </a:p>
      </dgm:t>
    </dgm:pt>
    <dgm:pt modelId="{9BBA6C0C-36BF-4DA7-940C-501E87AE7380}" type="sibTrans" cxnId="{0A3E5D1D-878E-4047-932C-521E0E5AE408}">
      <dgm:prSet/>
      <dgm:spPr/>
      <dgm:t>
        <a:bodyPr/>
        <a:lstStyle/>
        <a:p>
          <a:endParaRPr lang="es-EC"/>
        </a:p>
      </dgm:t>
    </dgm:pt>
    <dgm:pt modelId="{CB4D7FBE-445C-41FB-8539-89E02D1A8217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MX" sz="1800" b="0" dirty="0">
              <a:solidFill>
                <a:schemeClr val="tx2">
                  <a:lumMod val="10000"/>
                </a:schemeClr>
              </a:solidFill>
            </a:rPr>
            <a:t>-Se escogió la plataforma Edmodo ya que brinda ventajas para cualquier tipo usuario.</a:t>
          </a:r>
          <a:endParaRPr lang="es-EC" sz="1800" b="0" dirty="0">
            <a:solidFill>
              <a:schemeClr val="tx2">
                <a:lumMod val="10000"/>
              </a:schemeClr>
            </a:solidFill>
          </a:endParaRPr>
        </a:p>
      </dgm:t>
    </dgm:pt>
    <dgm:pt modelId="{03FEB020-AD5E-4C5A-97BA-6F3AEF47F24A}" type="parTrans" cxnId="{EE02CC66-2E87-43DA-8A5D-73380EA6205E}">
      <dgm:prSet/>
      <dgm:spPr/>
      <dgm:t>
        <a:bodyPr/>
        <a:lstStyle/>
        <a:p>
          <a:endParaRPr lang="es-EC"/>
        </a:p>
      </dgm:t>
    </dgm:pt>
    <dgm:pt modelId="{D9F5FFC0-C8FF-4914-91D4-1F027DF58616}" type="sibTrans" cxnId="{EE02CC66-2E87-43DA-8A5D-73380EA6205E}">
      <dgm:prSet/>
      <dgm:spPr/>
      <dgm:t>
        <a:bodyPr/>
        <a:lstStyle/>
        <a:p>
          <a:endParaRPr lang="es-EC"/>
        </a:p>
      </dgm:t>
    </dgm:pt>
    <dgm:pt modelId="{29B15C34-F111-4504-9138-D2CA841B20CB}">
      <dgm:prSet phldrT="[Texto]" custT="1"/>
      <dgm:spPr/>
      <dgm:t>
        <a:bodyPr/>
        <a:lstStyle/>
        <a:p>
          <a:pPr algn="l"/>
          <a:r>
            <a:rPr lang="es-MX" sz="1600" dirty="0">
              <a:solidFill>
                <a:schemeClr val="tx2">
                  <a:lumMod val="10000"/>
                </a:schemeClr>
              </a:solidFill>
            </a:rPr>
            <a:t>-</a:t>
          </a:r>
          <a:r>
            <a:rPr lang="es-MX" sz="1800" dirty="0">
              <a:solidFill>
                <a:schemeClr val="tx2">
                  <a:lumMod val="10000"/>
                </a:schemeClr>
              </a:solidFill>
            </a:rPr>
            <a:t>Conlleva un cambio en la filosofía de la enseñanza a distancia. </a:t>
          </a:r>
          <a:endParaRPr lang="es-EC" sz="1600" dirty="0">
            <a:solidFill>
              <a:schemeClr val="tx2">
                <a:lumMod val="10000"/>
              </a:schemeClr>
            </a:solidFill>
          </a:endParaRPr>
        </a:p>
      </dgm:t>
    </dgm:pt>
    <dgm:pt modelId="{3D136C36-4F44-4E3C-8EB9-104A550733BF}" type="parTrans" cxnId="{F1328057-E5B5-47BF-9C20-863B5280B0DD}">
      <dgm:prSet/>
      <dgm:spPr/>
      <dgm:t>
        <a:bodyPr/>
        <a:lstStyle/>
        <a:p>
          <a:endParaRPr lang="es-EC"/>
        </a:p>
      </dgm:t>
    </dgm:pt>
    <dgm:pt modelId="{5B4F4D76-69AB-406B-8C12-B1B27D612BCE}" type="sibTrans" cxnId="{F1328057-E5B5-47BF-9C20-863B5280B0DD}">
      <dgm:prSet/>
      <dgm:spPr/>
      <dgm:t>
        <a:bodyPr/>
        <a:lstStyle/>
        <a:p>
          <a:endParaRPr lang="es-EC"/>
        </a:p>
      </dgm:t>
    </dgm:pt>
    <dgm:pt modelId="{880478B6-2FBD-415D-BCD9-DFD643A0B4D0}" type="pres">
      <dgm:prSet presAssocID="{E6896BAB-E295-41E2-8C92-90869AB2E84E}" presName="theList" presStyleCnt="0">
        <dgm:presLayoutVars>
          <dgm:dir/>
          <dgm:animLvl val="lvl"/>
          <dgm:resizeHandles val="exact"/>
        </dgm:presLayoutVars>
      </dgm:prSet>
      <dgm:spPr/>
    </dgm:pt>
    <dgm:pt modelId="{EAD8FCD6-191E-484C-B7C8-942BB32DE263}" type="pres">
      <dgm:prSet presAssocID="{0D135ACB-711F-4B3D-83CB-7AC3EA4B6D67}" presName="compNode" presStyleCnt="0"/>
      <dgm:spPr/>
    </dgm:pt>
    <dgm:pt modelId="{CC693C88-A482-4E4E-A932-BD905D510EFB}" type="pres">
      <dgm:prSet presAssocID="{0D135ACB-711F-4B3D-83CB-7AC3EA4B6D67}" presName="aNode" presStyleLbl="bgShp" presStyleIdx="0" presStyleCnt="1" custLinFactNeighborX="-22208" custLinFactNeighborY="-90110"/>
      <dgm:spPr/>
    </dgm:pt>
    <dgm:pt modelId="{E209145E-C066-4AB0-B712-579CB22E633D}" type="pres">
      <dgm:prSet presAssocID="{0D135ACB-711F-4B3D-83CB-7AC3EA4B6D67}" presName="textNode" presStyleLbl="bgShp" presStyleIdx="0" presStyleCnt="1"/>
      <dgm:spPr/>
    </dgm:pt>
    <dgm:pt modelId="{0FCB80C3-5C48-4A63-B6D2-02DFFB032B50}" type="pres">
      <dgm:prSet presAssocID="{0D135ACB-711F-4B3D-83CB-7AC3EA4B6D67}" presName="compChildNode" presStyleCnt="0"/>
      <dgm:spPr/>
    </dgm:pt>
    <dgm:pt modelId="{589294F0-143F-41C0-A6D5-8577A718BF2D}" type="pres">
      <dgm:prSet presAssocID="{0D135ACB-711F-4B3D-83CB-7AC3EA4B6D67}" presName="theInnerList" presStyleCnt="0"/>
      <dgm:spPr/>
    </dgm:pt>
    <dgm:pt modelId="{BBA79B41-99D5-44AD-B72B-B28BFFFD33D0}" type="pres">
      <dgm:prSet presAssocID="{CB4D7FBE-445C-41FB-8539-89E02D1A8217}" presName="childNode" presStyleLbl="node1" presStyleIdx="0" presStyleCnt="2">
        <dgm:presLayoutVars>
          <dgm:bulletEnabled val="1"/>
        </dgm:presLayoutVars>
      </dgm:prSet>
      <dgm:spPr/>
    </dgm:pt>
    <dgm:pt modelId="{A5B91ECF-B194-4548-8128-424DF9D123D5}" type="pres">
      <dgm:prSet presAssocID="{CB4D7FBE-445C-41FB-8539-89E02D1A8217}" presName="aSpace2" presStyleCnt="0"/>
      <dgm:spPr/>
    </dgm:pt>
    <dgm:pt modelId="{31C2B7F1-C168-43CD-982D-21213A8C1653}" type="pres">
      <dgm:prSet presAssocID="{29B15C34-F111-4504-9138-D2CA841B20CB}" presName="childNode" presStyleLbl="node1" presStyleIdx="1" presStyleCnt="2" custScaleX="99594" custScaleY="69264">
        <dgm:presLayoutVars>
          <dgm:bulletEnabled val="1"/>
        </dgm:presLayoutVars>
      </dgm:prSet>
      <dgm:spPr/>
    </dgm:pt>
  </dgm:ptLst>
  <dgm:cxnLst>
    <dgm:cxn modelId="{0A3E5D1D-878E-4047-932C-521E0E5AE408}" srcId="{E6896BAB-E295-41E2-8C92-90869AB2E84E}" destId="{0D135ACB-711F-4B3D-83CB-7AC3EA4B6D67}" srcOrd="0" destOrd="0" parTransId="{785205F3-56B8-47AC-A2CC-131E094D1C61}" sibTransId="{9BBA6C0C-36BF-4DA7-940C-501E87AE7380}"/>
    <dgm:cxn modelId="{FB59F436-5B72-428E-9913-380FCAD72AB9}" type="presOf" srcId="{0D135ACB-711F-4B3D-83CB-7AC3EA4B6D67}" destId="{CC693C88-A482-4E4E-A932-BD905D510EFB}" srcOrd="0" destOrd="0" presId="urn:microsoft.com/office/officeart/2005/8/layout/lProcess2"/>
    <dgm:cxn modelId="{EE02CC66-2E87-43DA-8A5D-73380EA6205E}" srcId="{0D135ACB-711F-4B3D-83CB-7AC3EA4B6D67}" destId="{CB4D7FBE-445C-41FB-8539-89E02D1A8217}" srcOrd="0" destOrd="0" parTransId="{03FEB020-AD5E-4C5A-97BA-6F3AEF47F24A}" sibTransId="{D9F5FFC0-C8FF-4914-91D4-1F027DF58616}"/>
    <dgm:cxn modelId="{063D1274-1A44-4486-8693-2C014078ACB6}" type="presOf" srcId="{E6896BAB-E295-41E2-8C92-90869AB2E84E}" destId="{880478B6-2FBD-415D-BCD9-DFD643A0B4D0}" srcOrd="0" destOrd="0" presId="urn:microsoft.com/office/officeart/2005/8/layout/lProcess2"/>
    <dgm:cxn modelId="{F1328057-E5B5-47BF-9C20-863B5280B0DD}" srcId="{0D135ACB-711F-4B3D-83CB-7AC3EA4B6D67}" destId="{29B15C34-F111-4504-9138-D2CA841B20CB}" srcOrd="1" destOrd="0" parTransId="{3D136C36-4F44-4E3C-8EB9-104A550733BF}" sibTransId="{5B4F4D76-69AB-406B-8C12-B1B27D612BCE}"/>
    <dgm:cxn modelId="{5AF0E578-761E-454B-8DF6-6E858D554A6A}" type="presOf" srcId="{0D135ACB-711F-4B3D-83CB-7AC3EA4B6D67}" destId="{E209145E-C066-4AB0-B712-579CB22E633D}" srcOrd="1" destOrd="0" presId="urn:microsoft.com/office/officeart/2005/8/layout/lProcess2"/>
    <dgm:cxn modelId="{D4BF38E2-2BC5-4975-ACE3-90EEA6C3B052}" type="presOf" srcId="{29B15C34-F111-4504-9138-D2CA841B20CB}" destId="{31C2B7F1-C168-43CD-982D-21213A8C1653}" srcOrd="0" destOrd="0" presId="urn:microsoft.com/office/officeart/2005/8/layout/lProcess2"/>
    <dgm:cxn modelId="{3BDE19E9-0DD6-4EE7-9C4C-92021E7AB8E8}" type="presOf" srcId="{CB4D7FBE-445C-41FB-8539-89E02D1A8217}" destId="{BBA79B41-99D5-44AD-B72B-B28BFFFD33D0}" srcOrd="0" destOrd="0" presId="urn:microsoft.com/office/officeart/2005/8/layout/lProcess2"/>
    <dgm:cxn modelId="{BCFD8AAF-05C7-4FD4-B362-1ABF8798171A}" type="presParOf" srcId="{880478B6-2FBD-415D-BCD9-DFD643A0B4D0}" destId="{EAD8FCD6-191E-484C-B7C8-942BB32DE263}" srcOrd="0" destOrd="0" presId="urn:microsoft.com/office/officeart/2005/8/layout/lProcess2"/>
    <dgm:cxn modelId="{2759EDBD-5CEB-45E4-BC4B-5DE7B595BED8}" type="presParOf" srcId="{EAD8FCD6-191E-484C-B7C8-942BB32DE263}" destId="{CC693C88-A482-4E4E-A932-BD905D510EFB}" srcOrd="0" destOrd="0" presId="urn:microsoft.com/office/officeart/2005/8/layout/lProcess2"/>
    <dgm:cxn modelId="{639B3CDE-F032-47F8-A239-194267C2C4FA}" type="presParOf" srcId="{EAD8FCD6-191E-484C-B7C8-942BB32DE263}" destId="{E209145E-C066-4AB0-B712-579CB22E633D}" srcOrd="1" destOrd="0" presId="urn:microsoft.com/office/officeart/2005/8/layout/lProcess2"/>
    <dgm:cxn modelId="{EC907C3A-17E8-41FB-873C-742CF4404107}" type="presParOf" srcId="{EAD8FCD6-191E-484C-B7C8-942BB32DE263}" destId="{0FCB80C3-5C48-4A63-B6D2-02DFFB032B50}" srcOrd="2" destOrd="0" presId="urn:microsoft.com/office/officeart/2005/8/layout/lProcess2"/>
    <dgm:cxn modelId="{17982B51-3949-41F8-91E4-70DB535F29D3}" type="presParOf" srcId="{0FCB80C3-5C48-4A63-B6D2-02DFFB032B50}" destId="{589294F0-143F-41C0-A6D5-8577A718BF2D}" srcOrd="0" destOrd="0" presId="urn:microsoft.com/office/officeart/2005/8/layout/lProcess2"/>
    <dgm:cxn modelId="{C667D61C-BBCC-458E-B582-65420A0E9CAA}" type="presParOf" srcId="{589294F0-143F-41C0-A6D5-8577A718BF2D}" destId="{BBA79B41-99D5-44AD-B72B-B28BFFFD33D0}" srcOrd="0" destOrd="0" presId="urn:microsoft.com/office/officeart/2005/8/layout/lProcess2"/>
    <dgm:cxn modelId="{3FA81D50-2C78-4CB9-8FCA-59AB24C8EAF9}" type="presParOf" srcId="{589294F0-143F-41C0-A6D5-8577A718BF2D}" destId="{A5B91ECF-B194-4548-8128-424DF9D123D5}" srcOrd="1" destOrd="0" presId="urn:microsoft.com/office/officeart/2005/8/layout/lProcess2"/>
    <dgm:cxn modelId="{8D943D44-C179-41CC-8298-A4A73F3CD398}" type="presParOf" srcId="{589294F0-143F-41C0-A6D5-8577A718BF2D}" destId="{31C2B7F1-C168-43CD-982D-21213A8C165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6A1B1-560A-45D3-9DEB-759F022F82A7}">
      <dsp:nvSpPr>
        <dsp:cNvPr id="0" name=""/>
        <dsp:cNvSpPr/>
      </dsp:nvSpPr>
      <dsp:spPr>
        <a:xfrm>
          <a:off x="6061191" y="2805780"/>
          <a:ext cx="5795590" cy="2460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-47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200" kern="1200" dirty="0"/>
            <a:t>Problemática</a:t>
          </a:r>
          <a:endParaRPr lang="es-EC" sz="43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2000" kern="1200" dirty="0"/>
            <a:t>Incapacidad del estudio presencial </a:t>
          </a:r>
          <a:endParaRPr lang="es-EC" sz="2000" kern="1200" dirty="0"/>
        </a:p>
      </dsp:txBody>
      <dsp:txXfrm>
        <a:off x="7853926" y="3475060"/>
        <a:ext cx="3948797" cy="1737548"/>
      </dsp:txXfrm>
    </dsp:sp>
    <dsp:sp modelId="{0ABB9009-91E1-4DAD-9521-F2F4CF00DF76}">
      <dsp:nvSpPr>
        <dsp:cNvPr id="0" name=""/>
        <dsp:cNvSpPr/>
      </dsp:nvSpPr>
      <dsp:spPr>
        <a:xfrm>
          <a:off x="52551" y="2780100"/>
          <a:ext cx="5725583" cy="2436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-70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200" kern="1200" dirty="0"/>
            <a:t>Objetivos</a:t>
          </a:r>
          <a:endParaRPr lang="es-EC" sz="1400" kern="1200" dirty="0"/>
        </a:p>
        <a:p>
          <a:pPr marL="342900" lvl="2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Analizar las tecnologías para la</a:t>
          </a:r>
          <a:endParaRPr lang="es-EC" sz="1600" kern="1200" dirty="0"/>
        </a:p>
        <a:p>
          <a:pPr marL="342900" lvl="2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600" kern="1200" dirty="0"/>
            <a:t> 	educación virtual.</a:t>
          </a:r>
          <a:endParaRPr lang="es-EC" sz="1600" kern="1200" dirty="0"/>
        </a:p>
        <a:p>
          <a:pPr marL="342900" lvl="2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Proponer varias plataformas e-learning para la aplicación en la educación.</a:t>
          </a:r>
          <a:endParaRPr lang="es-EC" sz="1600" kern="1200" dirty="0"/>
        </a:p>
        <a:p>
          <a:pPr marL="342900" lvl="2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</a:t>
          </a:r>
          <a:endParaRPr lang="es-EC" sz="1600" kern="1200" dirty="0"/>
        </a:p>
      </dsp:txBody>
      <dsp:txXfrm>
        <a:off x="106079" y="3442817"/>
        <a:ext cx="3900852" cy="1720510"/>
      </dsp:txXfrm>
    </dsp:sp>
    <dsp:sp modelId="{B6CE8F40-FC24-4731-867C-19BF96E5AFFD}">
      <dsp:nvSpPr>
        <dsp:cNvPr id="0" name=""/>
        <dsp:cNvSpPr/>
      </dsp:nvSpPr>
      <dsp:spPr>
        <a:xfrm>
          <a:off x="6109049" y="-138208"/>
          <a:ext cx="5723179" cy="2499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200" kern="1200" dirty="0"/>
            <a:t>Propuesta</a:t>
          </a:r>
          <a:endParaRPr lang="es-EC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C" sz="2000" kern="1200" dirty="0"/>
            <a:t>	Análisis comparativo de plataformas e-learning para la Educación Virtual en colegios fiscales de Manta</a:t>
          </a:r>
        </a:p>
      </dsp:txBody>
      <dsp:txXfrm>
        <a:off x="7880898" y="-83313"/>
        <a:ext cx="3896435" cy="1764473"/>
      </dsp:txXfrm>
    </dsp:sp>
    <dsp:sp modelId="{19AD6187-A718-49D0-8ABE-A627DAA4FFF0}">
      <dsp:nvSpPr>
        <dsp:cNvPr id="0" name=""/>
        <dsp:cNvSpPr/>
      </dsp:nvSpPr>
      <dsp:spPr>
        <a:xfrm>
          <a:off x="0" y="-114412"/>
          <a:ext cx="5798046" cy="2525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200" kern="1200" dirty="0"/>
            <a:t>Grupo #7              Integrantes</a:t>
          </a:r>
          <a:endParaRPr lang="es-EC" sz="4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Rivera Alvarado Rosa</a:t>
          </a:r>
          <a:endParaRPr lang="es-EC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Tauriz Solorzano Sara</a:t>
          </a:r>
          <a:endParaRPr lang="es-EC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2000" kern="1200" dirty="0"/>
            <a:t>Toro Vega Ider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2000" kern="1200" dirty="0"/>
            <a:t>Vargas García Nicole </a:t>
          </a:r>
        </a:p>
      </dsp:txBody>
      <dsp:txXfrm>
        <a:off x="55476" y="-58936"/>
        <a:ext cx="3947680" cy="1783155"/>
      </dsp:txXfrm>
    </dsp:sp>
    <dsp:sp modelId="{5E1A181F-DE7C-48AB-9ADB-BC7B28637E51}">
      <dsp:nvSpPr>
        <dsp:cNvPr id="0" name=""/>
        <dsp:cNvSpPr/>
      </dsp:nvSpPr>
      <dsp:spPr>
        <a:xfrm>
          <a:off x="3610089" y="306365"/>
          <a:ext cx="2265969" cy="2265969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600" kern="1200" dirty="0"/>
            <a:t>.</a:t>
          </a:r>
          <a:endParaRPr lang="es-EC" sz="5600" kern="1200" dirty="0"/>
        </a:p>
      </dsp:txBody>
      <dsp:txXfrm>
        <a:off x="4273776" y="970052"/>
        <a:ext cx="1602282" cy="1602282"/>
      </dsp:txXfrm>
    </dsp:sp>
    <dsp:sp modelId="{B6139B1D-3A11-46CE-BFD6-74B27944D07D}">
      <dsp:nvSpPr>
        <dsp:cNvPr id="0" name=""/>
        <dsp:cNvSpPr/>
      </dsp:nvSpPr>
      <dsp:spPr>
        <a:xfrm rot="5400000">
          <a:off x="5980722" y="306365"/>
          <a:ext cx="2265969" cy="2265969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-23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-23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-23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600" kern="1200" dirty="0"/>
            <a:t>.</a:t>
          </a:r>
          <a:endParaRPr lang="es-EC" sz="5600" kern="1200" dirty="0"/>
        </a:p>
      </dsp:txBody>
      <dsp:txXfrm rot="-5400000">
        <a:off x="5980722" y="970052"/>
        <a:ext cx="1602282" cy="1602282"/>
      </dsp:txXfrm>
    </dsp:sp>
    <dsp:sp modelId="{1436A238-9BE9-46FB-9ECE-C6BEFAF9B39B}">
      <dsp:nvSpPr>
        <dsp:cNvPr id="0" name=""/>
        <dsp:cNvSpPr/>
      </dsp:nvSpPr>
      <dsp:spPr>
        <a:xfrm rot="10800000">
          <a:off x="5980722" y="2676998"/>
          <a:ext cx="2265969" cy="2265969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-47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-47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-47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600" kern="1200" dirty="0"/>
            <a:t>.</a:t>
          </a:r>
          <a:endParaRPr lang="es-EC" sz="5600" kern="1200" dirty="0"/>
        </a:p>
      </dsp:txBody>
      <dsp:txXfrm rot="10800000">
        <a:off x="5980722" y="2676998"/>
        <a:ext cx="1602282" cy="1602282"/>
      </dsp:txXfrm>
    </dsp:sp>
    <dsp:sp modelId="{24F2C599-4F5A-45F5-B6F3-E8546B272425}">
      <dsp:nvSpPr>
        <dsp:cNvPr id="0" name=""/>
        <dsp:cNvSpPr/>
      </dsp:nvSpPr>
      <dsp:spPr>
        <a:xfrm rot="16200000">
          <a:off x="3610089" y="2676998"/>
          <a:ext cx="2265969" cy="2265969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-70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-70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-70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600" kern="1200" dirty="0"/>
            <a:t>.</a:t>
          </a:r>
          <a:endParaRPr lang="es-EC" sz="5600" kern="1200" dirty="0"/>
        </a:p>
      </dsp:txBody>
      <dsp:txXfrm rot="5400000">
        <a:off x="4273776" y="2676998"/>
        <a:ext cx="1602282" cy="1602282"/>
      </dsp:txXfrm>
    </dsp:sp>
    <dsp:sp modelId="{45CA71EB-83B2-44D3-ADD9-C65C33F2410F}">
      <dsp:nvSpPr>
        <dsp:cNvPr id="0" name=""/>
        <dsp:cNvSpPr/>
      </dsp:nvSpPr>
      <dsp:spPr>
        <a:xfrm>
          <a:off x="5537210" y="2153679"/>
          <a:ext cx="782361" cy="680314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19B38CB-1A54-4AC5-BFBA-394675507F1D}">
      <dsp:nvSpPr>
        <dsp:cNvPr id="0" name=""/>
        <dsp:cNvSpPr/>
      </dsp:nvSpPr>
      <dsp:spPr>
        <a:xfrm rot="10800000">
          <a:off x="5537210" y="2415339"/>
          <a:ext cx="782361" cy="680314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3F29A-B043-48AF-8AF6-06161B32768A}">
      <dsp:nvSpPr>
        <dsp:cNvPr id="0" name=""/>
        <dsp:cNvSpPr/>
      </dsp:nvSpPr>
      <dsp:spPr>
        <a:xfrm>
          <a:off x="100856" y="-1"/>
          <a:ext cx="3445561" cy="32467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D5D19-E964-4D05-A4B0-089C7C711265}">
      <dsp:nvSpPr>
        <dsp:cNvPr id="0" name=""/>
        <dsp:cNvSpPr/>
      </dsp:nvSpPr>
      <dsp:spPr>
        <a:xfrm>
          <a:off x="1242547" y="2223265"/>
          <a:ext cx="1167127" cy="601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.</a:t>
          </a:r>
          <a:endParaRPr lang="es-EC" sz="4300" kern="1200" dirty="0"/>
        </a:p>
      </dsp:txBody>
      <dsp:txXfrm>
        <a:off x="1242547" y="2223265"/>
        <a:ext cx="1167127" cy="601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4333-A180-4351-9C0F-E82C5A8A9B69}">
      <dsp:nvSpPr>
        <dsp:cNvPr id="0" name=""/>
        <dsp:cNvSpPr/>
      </dsp:nvSpPr>
      <dsp:spPr>
        <a:xfrm>
          <a:off x="346747" y="356"/>
          <a:ext cx="1362220" cy="81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Fases del proyecto </a:t>
          </a:r>
          <a:endParaRPr lang="es-EC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70686" y="24295"/>
        <a:ext cx="1314342" cy="769454"/>
      </dsp:txXfrm>
    </dsp:sp>
    <dsp:sp modelId="{51F87031-B433-4B40-AF1B-C8AFDAB71DA3}">
      <dsp:nvSpPr>
        <dsp:cNvPr id="0" name=""/>
        <dsp:cNvSpPr/>
      </dsp:nvSpPr>
      <dsp:spPr>
        <a:xfrm>
          <a:off x="1828843" y="240107"/>
          <a:ext cx="288790" cy="337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kern="1200"/>
        </a:p>
      </dsp:txBody>
      <dsp:txXfrm>
        <a:off x="1828843" y="307673"/>
        <a:ext cx="202153" cy="202698"/>
      </dsp:txXfrm>
    </dsp:sp>
    <dsp:sp modelId="{72EF85B6-39B5-4D14-ACF4-A360505B1CDE}">
      <dsp:nvSpPr>
        <dsp:cNvPr id="0" name=""/>
        <dsp:cNvSpPr/>
      </dsp:nvSpPr>
      <dsp:spPr>
        <a:xfrm>
          <a:off x="2253856" y="356"/>
          <a:ext cx="1362220" cy="81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1. Indicaciones </a:t>
          </a:r>
          <a:endParaRPr lang="es-EC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277795" y="24295"/>
        <a:ext cx="1314342" cy="769454"/>
      </dsp:txXfrm>
    </dsp:sp>
    <dsp:sp modelId="{7228C7DF-487E-4096-8C67-8C276F86B85B}">
      <dsp:nvSpPr>
        <dsp:cNvPr id="0" name=""/>
        <dsp:cNvSpPr/>
      </dsp:nvSpPr>
      <dsp:spPr>
        <a:xfrm rot="5400000">
          <a:off x="2790571" y="913044"/>
          <a:ext cx="288790" cy="337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kern="1200"/>
        </a:p>
      </dsp:txBody>
      <dsp:txXfrm rot="-5400000">
        <a:off x="2833618" y="937564"/>
        <a:ext cx="202698" cy="202153"/>
      </dsp:txXfrm>
    </dsp:sp>
    <dsp:sp modelId="{DD697507-8AFD-4142-81C7-85C418692771}">
      <dsp:nvSpPr>
        <dsp:cNvPr id="0" name=""/>
        <dsp:cNvSpPr/>
      </dsp:nvSpPr>
      <dsp:spPr>
        <a:xfrm>
          <a:off x="2253856" y="1362577"/>
          <a:ext cx="1362220" cy="81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2. Planificación </a:t>
          </a:r>
          <a:endParaRPr lang="es-EC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277795" y="1386516"/>
        <a:ext cx="1314342" cy="769454"/>
      </dsp:txXfrm>
    </dsp:sp>
    <dsp:sp modelId="{AB371DE2-A652-47B8-836C-302CFB82C681}">
      <dsp:nvSpPr>
        <dsp:cNvPr id="0" name=""/>
        <dsp:cNvSpPr/>
      </dsp:nvSpPr>
      <dsp:spPr>
        <a:xfrm rot="10800000">
          <a:off x="1845189" y="1602328"/>
          <a:ext cx="288790" cy="337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kern="1200"/>
        </a:p>
      </dsp:txBody>
      <dsp:txXfrm rot="10800000">
        <a:off x="1931826" y="1669894"/>
        <a:ext cx="202153" cy="202698"/>
      </dsp:txXfrm>
    </dsp:sp>
    <dsp:sp modelId="{9F6EA4F9-A8DA-46F3-B4DD-573C678746F7}">
      <dsp:nvSpPr>
        <dsp:cNvPr id="0" name=""/>
        <dsp:cNvSpPr/>
      </dsp:nvSpPr>
      <dsp:spPr>
        <a:xfrm>
          <a:off x="346747" y="1362577"/>
          <a:ext cx="1362220" cy="817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3. Ejecución </a:t>
          </a:r>
          <a:endParaRPr lang="es-EC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70686" y="1386516"/>
        <a:ext cx="1314342" cy="769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C1181-5FA6-475F-975A-F1086DD04B0B}">
      <dsp:nvSpPr>
        <dsp:cNvPr id="0" name=""/>
        <dsp:cNvSpPr/>
      </dsp:nvSpPr>
      <dsp:spPr>
        <a:xfrm rot="5400000">
          <a:off x="580392" y="995902"/>
          <a:ext cx="644127" cy="5481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F728E-36F4-4E30-B847-881CADA6E20F}">
      <dsp:nvSpPr>
        <dsp:cNvPr id="0" name=""/>
        <dsp:cNvSpPr/>
      </dsp:nvSpPr>
      <dsp:spPr>
        <a:xfrm>
          <a:off x="181497" y="305988"/>
          <a:ext cx="1986010" cy="639812"/>
        </a:xfrm>
        <a:prstGeom prst="roundRect">
          <a:avLst>
            <a:gd name="adj" fmla="val 16670"/>
          </a:avLst>
        </a:prstGeom>
        <a:solidFill>
          <a:srgbClr val="FFF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bg1"/>
              </a:solidFill>
            </a:rPr>
            <a:t>Inconvenientes</a:t>
          </a:r>
          <a:r>
            <a:rPr lang="es-MX" sz="1800" kern="1200" dirty="0"/>
            <a:t> </a:t>
          </a:r>
          <a:endParaRPr lang="es-EC" sz="1800" kern="1200" dirty="0"/>
        </a:p>
      </dsp:txBody>
      <dsp:txXfrm>
        <a:off x="212736" y="337227"/>
        <a:ext cx="1923532" cy="577334"/>
      </dsp:txXfrm>
    </dsp:sp>
    <dsp:sp modelId="{C1C8B796-EC24-43EB-B2DE-2D110D83E8D2}">
      <dsp:nvSpPr>
        <dsp:cNvPr id="0" name=""/>
        <dsp:cNvSpPr/>
      </dsp:nvSpPr>
      <dsp:spPr>
        <a:xfrm flipH="1">
          <a:off x="1764476" y="561492"/>
          <a:ext cx="489618" cy="5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1F562-DCA8-4735-96ED-1A654E77D615}">
      <dsp:nvSpPr>
        <dsp:cNvPr id="0" name=""/>
        <dsp:cNvSpPr/>
      </dsp:nvSpPr>
      <dsp:spPr>
        <a:xfrm rot="5400000">
          <a:off x="1591374" y="2087421"/>
          <a:ext cx="696459" cy="537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F67D7-9655-403F-8A94-E7E9421BC036}">
      <dsp:nvSpPr>
        <dsp:cNvPr id="0" name=""/>
        <dsp:cNvSpPr/>
      </dsp:nvSpPr>
      <dsp:spPr>
        <a:xfrm>
          <a:off x="1190843" y="1009698"/>
          <a:ext cx="2308498" cy="1010939"/>
        </a:xfrm>
        <a:prstGeom prst="roundRect">
          <a:avLst>
            <a:gd name="adj" fmla="val 1667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/>
              </a:solidFill>
            </a:rPr>
            <a:t>Dificultades al acceso a la tecnología en ciertos lugares</a:t>
          </a:r>
          <a:endParaRPr lang="es-EC" sz="1800" kern="1200" dirty="0">
            <a:solidFill>
              <a:schemeClr val="bg1"/>
            </a:solidFill>
          </a:endParaRPr>
        </a:p>
      </dsp:txBody>
      <dsp:txXfrm>
        <a:off x="1240202" y="1059057"/>
        <a:ext cx="2209780" cy="912221"/>
      </dsp:txXfrm>
    </dsp:sp>
    <dsp:sp modelId="{41B780A3-CB3B-4A7F-8785-F9CD8A80ED69}">
      <dsp:nvSpPr>
        <dsp:cNvPr id="0" name=""/>
        <dsp:cNvSpPr/>
      </dsp:nvSpPr>
      <dsp:spPr>
        <a:xfrm flipH="1">
          <a:off x="2986399" y="1473612"/>
          <a:ext cx="528630" cy="213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C68C0-FA64-4DA2-BB1D-76BB9943033C}">
      <dsp:nvSpPr>
        <dsp:cNvPr id="0" name=""/>
        <dsp:cNvSpPr/>
      </dsp:nvSpPr>
      <dsp:spPr>
        <a:xfrm>
          <a:off x="2167790" y="2146741"/>
          <a:ext cx="1795033" cy="879584"/>
        </a:xfrm>
        <a:prstGeom prst="roundRect">
          <a:avLst>
            <a:gd name="adj" fmla="val 1667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/>
              </a:solidFill>
            </a:rPr>
            <a:t>Profesores no actualizados </a:t>
          </a:r>
          <a:endParaRPr lang="es-EC" sz="1800" kern="1200" dirty="0">
            <a:solidFill>
              <a:schemeClr val="bg1"/>
            </a:solidFill>
          </a:endParaRPr>
        </a:p>
      </dsp:txBody>
      <dsp:txXfrm>
        <a:off x="2210735" y="2189686"/>
        <a:ext cx="1709143" cy="793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21AEF-8E69-467C-90DF-C27B89439B73}">
      <dsp:nvSpPr>
        <dsp:cNvPr id="0" name=""/>
        <dsp:cNvSpPr/>
      </dsp:nvSpPr>
      <dsp:spPr>
        <a:xfrm>
          <a:off x="458198" y="219027"/>
          <a:ext cx="3495071" cy="309263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300" kern="1200" dirty="0"/>
        </a:p>
      </dsp:txBody>
      <dsp:txXfrm>
        <a:off x="2313498" y="860012"/>
        <a:ext cx="1289847" cy="846791"/>
      </dsp:txXfrm>
    </dsp:sp>
    <dsp:sp modelId="{5188C5C2-E1F4-4E7F-8032-D7FAF3A09670}">
      <dsp:nvSpPr>
        <dsp:cNvPr id="0" name=""/>
        <dsp:cNvSpPr/>
      </dsp:nvSpPr>
      <dsp:spPr>
        <a:xfrm>
          <a:off x="667938" y="330799"/>
          <a:ext cx="3075591" cy="3075591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300" kern="1200" dirty="0"/>
        </a:p>
      </dsp:txBody>
      <dsp:txXfrm>
        <a:off x="2300564" y="1926811"/>
        <a:ext cx="1135039" cy="842126"/>
      </dsp:txXfrm>
    </dsp:sp>
    <dsp:sp modelId="{B0D4AC76-A63E-4D96-9C3D-659661071E34}">
      <dsp:nvSpPr>
        <dsp:cNvPr id="0" name=""/>
        <dsp:cNvSpPr/>
      </dsp:nvSpPr>
      <dsp:spPr>
        <a:xfrm>
          <a:off x="564686" y="330799"/>
          <a:ext cx="3075591" cy="3075591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300" kern="1200" dirty="0"/>
        </a:p>
      </dsp:txBody>
      <dsp:txXfrm>
        <a:off x="872611" y="1926811"/>
        <a:ext cx="1135039" cy="842126"/>
      </dsp:txXfrm>
    </dsp:sp>
    <dsp:sp modelId="{D421CDEC-C6C7-4FD2-A2A6-8671F27F0E28}">
      <dsp:nvSpPr>
        <dsp:cNvPr id="0" name=""/>
        <dsp:cNvSpPr/>
      </dsp:nvSpPr>
      <dsp:spPr>
        <a:xfrm>
          <a:off x="564686" y="227547"/>
          <a:ext cx="3075591" cy="3075591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/>
            <a:t>Ventajas</a:t>
          </a:r>
          <a:r>
            <a:rPr lang="es-MX" sz="2300" kern="1200" baseline="0" dirty="0"/>
            <a:t> </a:t>
          </a:r>
          <a:endParaRPr lang="es-EC" sz="2300" kern="1200" dirty="0"/>
        </a:p>
      </dsp:txBody>
      <dsp:txXfrm>
        <a:off x="872611" y="865000"/>
        <a:ext cx="1135039" cy="842126"/>
      </dsp:txXfrm>
    </dsp:sp>
    <dsp:sp modelId="{30ABA624-AB47-4B10-A1C2-0E20F3B772E6}">
      <dsp:nvSpPr>
        <dsp:cNvPr id="0" name=""/>
        <dsp:cNvSpPr/>
      </dsp:nvSpPr>
      <dsp:spPr>
        <a:xfrm>
          <a:off x="333844" y="-51204"/>
          <a:ext cx="3797697" cy="3597710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05352-F8E3-4129-AE27-5AB1C8D6C294}">
      <dsp:nvSpPr>
        <dsp:cNvPr id="0" name=""/>
        <dsp:cNvSpPr/>
      </dsp:nvSpPr>
      <dsp:spPr>
        <a:xfrm>
          <a:off x="443637" y="164582"/>
          <a:ext cx="3576868" cy="351938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2A121B-3574-48C8-BDB5-BD33B879FB11}">
      <dsp:nvSpPr>
        <dsp:cNvPr id="0" name=""/>
        <dsp:cNvSpPr/>
      </dsp:nvSpPr>
      <dsp:spPr>
        <a:xfrm>
          <a:off x="352517" y="210120"/>
          <a:ext cx="3456379" cy="345637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rgbClr val="66FFCC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11E38B-87A8-4835-8033-6C6A82E63A34}">
      <dsp:nvSpPr>
        <dsp:cNvPr id="0" name=""/>
        <dsp:cNvSpPr/>
      </dsp:nvSpPr>
      <dsp:spPr>
        <a:xfrm>
          <a:off x="308137" y="-12825"/>
          <a:ext cx="3456379" cy="345637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rgbClr val="FF993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70EAE-D950-49E7-ABA2-0133EA341219}">
      <dsp:nvSpPr>
        <dsp:cNvPr id="0" name=""/>
        <dsp:cNvSpPr/>
      </dsp:nvSpPr>
      <dsp:spPr>
        <a:xfrm rot="16200000">
          <a:off x="-1144991" y="1145649"/>
          <a:ext cx="4002156" cy="1710857"/>
        </a:xfrm>
        <a:prstGeom prst="flowChartManualOperati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722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Schoology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-Es una plataforma gratuita sencilla de utilizar y además tiene un certificado de seguridad</a:t>
          </a:r>
        </a:p>
      </dsp:txBody>
      <dsp:txXfrm rot="5400000">
        <a:off x="658" y="800431"/>
        <a:ext cx="1710857" cy="2401294"/>
      </dsp:txXfrm>
    </dsp:sp>
    <dsp:sp modelId="{F9E7CD74-59E5-4B18-A243-FA025316FE39}">
      <dsp:nvSpPr>
        <dsp:cNvPr id="0" name=""/>
        <dsp:cNvSpPr/>
      </dsp:nvSpPr>
      <dsp:spPr>
        <a:xfrm rot="16200000">
          <a:off x="694179" y="1145649"/>
          <a:ext cx="4002156" cy="1710857"/>
        </a:xfrm>
        <a:prstGeom prst="flowChartManualOperation">
          <a:avLst/>
        </a:prstGeom>
        <a:solidFill>
          <a:schemeClr val="accent1">
            <a:shade val="50000"/>
            <a:hueOff val="0"/>
            <a:satOff val="0"/>
            <a:lumOff val="196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722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Courseware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C" sz="18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-Se caracteriza </a:t>
          </a:r>
          <a:r>
            <a:rPr lang="es-ES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por crear y administrar materiales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-Apoyo a la formación de manera abierta</a:t>
          </a:r>
          <a:endParaRPr lang="es-EC" sz="1800" b="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5400000">
        <a:off x="1839828" y="800431"/>
        <a:ext cx="1710857" cy="2401294"/>
      </dsp:txXfrm>
    </dsp:sp>
    <dsp:sp modelId="{B6006C6D-2FBF-438F-947F-6426EB6CE842}">
      <dsp:nvSpPr>
        <dsp:cNvPr id="0" name=""/>
        <dsp:cNvSpPr/>
      </dsp:nvSpPr>
      <dsp:spPr>
        <a:xfrm rot="16200000">
          <a:off x="2533351" y="1145649"/>
          <a:ext cx="4002156" cy="1710857"/>
        </a:xfrm>
        <a:prstGeom prst="flowChartManualOperation">
          <a:avLst/>
        </a:prstGeom>
        <a:solidFill>
          <a:schemeClr val="accent1">
            <a:shade val="50000"/>
            <a:hueOff val="0"/>
            <a:satOff val="0"/>
            <a:lumOff val="196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722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Edmodo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-Caracteriza por brindar 18 idiomas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>
                  <a:lumMod val="95000"/>
                  <a:lumOff val="5000"/>
                </a:schemeClr>
              </a:solidFill>
            </a:rPr>
            <a:t>-Tiene una intuitiva interfaz para el usuario </a:t>
          </a:r>
          <a:endParaRPr lang="es-EC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5400000">
        <a:off x="3679000" y="800431"/>
        <a:ext cx="1710857" cy="24012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93C88-A482-4E4E-A932-BD905D510EFB}">
      <dsp:nvSpPr>
        <dsp:cNvPr id="0" name=""/>
        <dsp:cNvSpPr/>
      </dsp:nvSpPr>
      <dsp:spPr>
        <a:xfrm>
          <a:off x="0" y="0"/>
          <a:ext cx="4983200" cy="3404440"/>
        </a:xfrm>
        <a:prstGeom prst="roundRect">
          <a:avLst>
            <a:gd name="adj" fmla="val 10000"/>
          </a:avLst>
        </a:prstGeom>
        <a:solidFill>
          <a:srgbClr val="FFFF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solidFill>
                <a:schemeClr val="tx2">
                  <a:lumMod val="10000"/>
                </a:schemeClr>
              </a:solidFill>
            </a:rPr>
            <a:t>Resultados</a:t>
          </a:r>
          <a:r>
            <a:rPr lang="es-MX" sz="6000" kern="1200" dirty="0">
              <a:solidFill>
                <a:schemeClr val="tx2">
                  <a:lumMod val="10000"/>
                </a:schemeClr>
              </a:solidFill>
            </a:rPr>
            <a:t> </a:t>
          </a:r>
          <a:endParaRPr lang="es-EC" sz="60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0" y="0"/>
        <a:ext cx="4983200" cy="1021332"/>
      </dsp:txXfrm>
    </dsp:sp>
    <dsp:sp modelId="{BBA79B41-99D5-44AD-B72B-B28BFFFD33D0}">
      <dsp:nvSpPr>
        <dsp:cNvPr id="0" name=""/>
        <dsp:cNvSpPr/>
      </dsp:nvSpPr>
      <dsp:spPr>
        <a:xfrm>
          <a:off x="500755" y="1022462"/>
          <a:ext cx="3986560" cy="1197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800" b="0" kern="1200" dirty="0">
              <a:solidFill>
                <a:schemeClr val="tx2">
                  <a:lumMod val="10000"/>
                </a:schemeClr>
              </a:solidFill>
            </a:rPr>
            <a:t>-Se escogió la plataforma Edmodo ya que brinda ventajas para cualquier tipo usuario.</a:t>
          </a:r>
          <a:endParaRPr lang="es-EC" sz="1800" b="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35820" y="1057527"/>
        <a:ext cx="3916430" cy="1127075"/>
      </dsp:txXfrm>
    </dsp:sp>
    <dsp:sp modelId="{31C2B7F1-C168-43CD-982D-21213A8C1653}">
      <dsp:nvSpPr>
        <dsp:cNvPr id="0" name=""/>
        <dsp:cNvSpPr/>
      </dsp:nvSpPr>
      <dsp:spPr>
        <a:xfrm>
          <a:off x="508848" y="2403854"/>
          <a:ext cx="3970375" cy="829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schemeClr val="tx2">
                  <a:lumMod val="10000"/>
                </a:schemeClr>
              </a:solidFill>
            </a:rPr>
            <a:t>-</a:t>
          </a:r>
          <a:r>
            <a:rPr lang="es-MX" sz="1800" kern="1200" dirty="0">
              <a:solidFill>
                <a:schemeClr val="tx2">
                  <a:lumMod val="10000"/>
                </a:schemeClr>
              </a:solidFill>
            </a:rPr>
            <a:t>Conlleva un cambio en la filosofía de la enseñanza a distancia. </a:t>
          </a:r>
          <a:endParaRPr lang="es-EC" sz="16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33135" y="2428141"/>
        <a:ext cx="3921801" cy="780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5BDE-4BB4-4772-8223-7A2FB9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A01C5-62E3-4235-84BA-E8030BD6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36B89-FF38-401B-9483-E8E58E9D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86B88-A3E7-42BB-AECA-7D5E436C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D6BA4-4A7F-4886-A740-BD4A8EF6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580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F641-9E16-40BD-8D30-692BD554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E94DAA-0AD1-44DD-81AA-580985A2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C152B-1459-422C-8F3F-9420A9C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4C913-87F9-4D0A-A6AD-2A04C243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3D670-D5FE-4158-8CA2-995F3367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97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CB9A7E-1D4D-4E40-BCAB-3FB37D6C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608D59-92A7-439D-8904-032C9ADF5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5D1655-C035-4B46-A830-AF2CA6E7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1FF37-E821-4CF5-A850-7A6B2DC2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8C4E0-8CF6-4321-9B31-2BFD2294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3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DE8A1-876C-475A-9365-F8DF7418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93AF4-CEB1-41E7-AD9D-11CC4581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BEC18-2C5A-4C7D-8DBB-FA9A186F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DCDF4-EC6E-4FB7-A380-30B45645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073B67-A86A-4368-A5D1-13E57781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268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E30E1-EE3F-48C5-8118-5B9242B6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7DD25-93ED-4233-80B5-7C147178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ED447-35A6-4B08-A6C5-B56021CF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4CA32-16FE-4C0A-9510-193F6DE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6BFAE-DF24-44BD-B706-FAA24FE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8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88DCE-793A-441A-ABD7-114C53EC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51193-FCDA-457D-995C-1F1259F7C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1FD64-AB3B-4E60-9031-B7CA36BD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78E46A-57AC-4CC7-93A7-04DFCB2A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46629F-D177-4F79-A78F-C9E2919D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E155CB-E690-492B-8FD4-DAF7A55B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431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07024-E7BC-405D-AA1D-853E7122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4014F1-59D4-4E15-A579-AF92CF57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33D3ED-66F8-4887-9DAE-75E57E8C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ECD2DA-CC06-48C2-8948-0835E1E37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A3B98C-3436-4811-A190-A148D6E21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C73EB6-671D-403F-8D64-23087FAC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00C91C-620B-45BB-A27C-1595136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E9A192-ACFE-4CCC-BCD3-0BB6CF21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94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A82A8-84EE-40FA-9E85-A93536DF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D92B30-A903-4569-9532-56E77976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B93D1D-B876-4D0F-B3C6-F7172C8A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180B50-083A-4E8F-BDB4-3B152E02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07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F0F880-A14D-40CC-84C7-EDF47E97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75645C-E933-40DE-BD38-1DCC3364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E92ED5-3B1F-4854-9A3D-B1A704B7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818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7DD35-2875-4BEB-AD92-A404B31F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13F42-DCD8-436D-B192-0D45DF2D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BCB22C-9210-40BB-AB17-DA147B720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24D734-F8E8-42AD-AB93-48526190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56CE58-2EEA-4F61-9C60-80FB2967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72ADE4-28A2-4A7D-9585-ADAD3EF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56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47B16-0BFB-41FB-B0BE-FCBE64D9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2A619A-EFA1-43E0-9354-66261FF7D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5A370F-138B-4E04-A1CB-D5DBD1237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8DC30B-CF61-4046-B328-A188A45E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11A21-7F81-4B91-8BFC-1BF503F9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7E02CD-6F55-40BE-A11F-85C68CF0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674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E048EE-5732-4B9A-9B46-811DA9E8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B02C1-C457-40A3-919B-97ABD9A4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0FA2F-6B07-49B1-B5BE-881C34C2C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1E3B-2CE8-44AB-8EDF-B01B10880D8D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3E248-BA4D-40C2-8DBD-6574D461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EF2EF-EEFC-4AB9-B734-34375DE58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744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5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diagramQuickStyle" Target="../diagrams/quickStyle5.xml"/><Relationship Id="rId20" Type="http://schemas.microsoft.com/office/2007/relationships/hdphoto" Target="../media/hdphoto3.wdp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24" Type="http://schemas.microsoft.com/office/2007/relationships/hdphoto" Target="../media/hdphoto5.wdp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23" Type="http://schemas.openxmlformats.org/officeDocument/2006/relationships/image" Target="../media/image12.png"/><Relationship Id="rId10" Type="http://schemas.openxmlformats.org/officeDocument/2006/relationships/diagramLayout" Target="../diagrams/layout4.xml"/><Relationship Id="rId19" Type="http://schemas.openxmlformats.org/officeDocument/2006/relationships/image" Target="../media/image10.png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Relationship Id="rId22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F2F929-88B7-4EFA-A8CE-46A9DB28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214" y="129006"/>
            <a:ext cx="4856199" cy="109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75EC04-BAFA-4D75-BCF4-9999C772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60" y="-542549"/>
            <a:ext cx="3996262" cy="26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C5BDB5F-2A80-4B78-8BFC-F922A013B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449760"/>
              </p:ext>
            </p:extLst>
          </p:nvPr>
        </p:nvGraphicFramePr>
        <p:xfrm>
          <a:off x="167609" y="1350655"/>
          <a:ext cx="11856782" cy="524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FA5CF9E-5B50-4F8D-B557-505FA4B56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622287"/>
              </p:ext>
            </p:extLst>
          </p:nvPr>
        </p:nvGraphicFramePr>
        <p:xfrm>
          <a:off x="4272363" y="2385390"/>
          <a:ext cx="3647274" cy="324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0355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6ACB9F5-612F-45D8-8B79-49C5D6160CCC}"/>
              </a:ext>
            </a:extLst>
          </p:cNvPr>
          <p:cNvSpPr/>
          <p:nvPr/>
        </p:nvSpPr>
        <p:spPr>
          <a:xfrm>
            <a:off x="357809" y="4816668"/>
            <a:ext cx="11476382" cy="1846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/>
              </a:gs>
              <a:gs pos="62000">
                <a:srgbClr val="C00000"/>
              </a:gs>
              <a:gs pos="31000">
                <a:srgbClr val="00B050"/>
              </a:gs>
              <a:gs pos="100000">
                <a:srgbClr val="00B0F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E90B6A4-F636-47C0-B409-D03C5220622F}"/>
              </a:ext>
            </a:extLst>
          </p:cNvPr>
          <p:cNvGrpSpPr/>
          <p:nvPr/>
        </p:nvGrpSpPr>
        <p:grpSpPr>
          <a:xfrm>
            <a:off x="300110" y="292542"/>
            <a:ext cx="2616593" cy="4375142"/>
            <a:chOff x="357807" y="955036"/>
            <a:chExt cx="2616593" cy="437514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BF72855-4822-4425-8384-36C58B2978EA}"/>
                </a:ext>
              </a:extLst>
            </p:cNvPr>
            <p:cNvSpPr/>
            <p:nvPr/>
          </p:nvSpPr>
          <p:spPr>
            <a:xfrm>
              <a:off x="357807" y="955036"/>
              <a:ext cx="2616591" cy="410776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10" name="Flecha: hacia abajo 9">
              <a:extLst>
                <a:ext uri="{FF2B5EF4-FFF2-40B4-BE49-F238E27FC236}">
                  <a16:creationId xmlns:a16="http://schemas.microsoft.com/office/drawing/2014/main" id="{6C353552-B7BB-4F27-928C-8D5183E97AE5}"/>
                </a:ext>
              </a:extLst>
            </p:cNvPr>
            <p:cNvSpPr/>
            <p:nvPr/>
          </p:nvSpPr>
          <p:spPr>
            <a:xfrm>
              <a:off x="1306001" y="4795427"/>
              <a:ext cx="604911" cy="534751"/>
            </a:xfrm>
            <a:prstGeom prst="downArrow">
              <a:avLst/>
            </a:prstGeom>
            <a:solidFill>
              <a:srgbClr val="FFFF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B5F779C-1B8D-4BEA-983A-640F8B44C3DA}"/>
                </a:ext>
              </a:extLst>
            </p:cNvPr>
            <p:cNvSpPr/>
            <p:nvPr/>
          </p:nvSpPr>
          <p:spPr>
            <a:xfrm>
              <a:off x="357809" y="4548095"/>
              <a:ext cx="2616591" cy="5347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E05D8A8-D4F4-40F0-AC75-5DB1D07A6646}"/>
                </a:ext>
              </a:extLst>
            </p:cNvPr>
            <p:cNvSpPr/>
            <p:nvPr/>
          </p:nvSpPr>
          <p:spPr>
            <a:xfrm>
              <a:off x="1666103" y="4548095"/>
              <a:ext cx="1308295" cy="534751"/>
            </a:xfrm>
            <a:custGeom>
              <a:avLst/>
              <a:gdLst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295" h="534751">
                  <a:moveTo>
                    <a:pt x="0" y="0"/>
                  </a:moveTo>
                  <a:lnTo>
                    <a:pt x="1308295" y="0"/>
                  </a:lnTo>
                  <a:lnTo>
                    <a:pt x="1308295" y="534751"/>
                  </a:lnTo>
                  <a:lnTo>
                    <a:pt x="0" y="534751"/>
                  </a:lnTo>
                  <a:cubicBezTo>
                    <a:pt x="0" y="356501"/>
                    <a:pt x="1069144" y="389265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C067B22-3288-4FA0-9BAB-B0616E9C5F16}"/>
              </a:ext>
            </a:extLst>
          </p:cNvPr>
          <p:cNvGrpSpPr/>
          <p:nvPr/>
        </p:nvGrpSpPr>
        <p:grpSpPr>
          <a:xfrm>
            <a:off x="6255861" y="378591"/>
            <a:ext cx="2616591" cy="4363024"/>
            <a:chOff x="357809" y="967154"/>
            <a:chExt cx="2616591" cy="436302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C17A5AA-9F17-4FE4-95D0-739DBD243EF2}"/>
                </a:ext>
              </a:extLst>
            </p:cNvPr>
            <p:cNvSpPr/>
            <p:nvPr/>
          </p:nvSpPr>
          <p:spPr>
            <a:xfrm>
              <a:off x="357809" y="967154"/>
              <a:ext cx="2616591" cy="410776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4" name="Flecha: hacia abajo 13">
              <a:extLst>
                <a:ext uri="{FF2B5EF4-FFF2-40B4-BE49-F238E27FC236}">
                  <a16:creationId xmlns:a16="http://schemas.microsoft.com/office/drawing/2014/main" id="{F179FF8A-2627-4BF1-810A-5C1EE809879F}"/>
                </a:ext>
              </a:extLst>
            </p:cNvPr>
            <p:cNvSpPr/>
            <p:nvPr/>
          </p:nvSpPr>
          <p:spPr>
            <a:xfrm>
              <a:off x="1306001" y="4795427"/>
              <a:ext cx="604911" cy="534751"/>
            </a:xfrm>
            <a:prstGeom prst="downArrow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369320-A011-4E44-B5F0-700C5B1F00EC}"/>
                </a:ext>
              </a:extLst>
            </p:cNvPr>
            <p:cNvSpPr/>
            <p:nvPr/>
          </p:nvSpPr>
          <p:spPr>
            <a:xfrm>
              <a:off x="357809" y="4548095"/>
              <a:ext cx="2616591" cy="5347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16" name="Rectángulo 8">
              <a:extLst>
                <a:ext uri="{FF2B5EF4-FFF2-40B4-BE49-F238E27FC236}">
                  <a16:creationId xmlns:a16="http://schemas.microsoft.com/office/drawing/2014/main" id="{25DA0FAB-0941-4E8F-8BFE-07D18CF973BD}"/>
                </a:ext>
              </a:extLst>
            </p:cNvPr>
            <p:cNvSpPr/>
            <p:nvPr/>
          </p:nvSpPr>
          <p:spPr>
            <a:xfrm>
              <a:off x="1666103" y="4548095"/>
              <a:ext cx="1308295" cy="534751"/>
            </a:xfrm>
            <a:custGeom>
              <a:avLst/>
              <a:gdLst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295" h="534751">
                  <a:moveTo>
                    <a:pt x="0" y="0"/>
                  </a:moveTo>
                  <a:lnTo>
                    <a:pt x="1308295" y="0"/>
                  </a:lnTo>
                  <a:lnTo>
                    <a:pt x="1308295" y="534751"/>
                  </a:lnTo>
                  <a:lnTo>
                    <a:pt x="0" y="534751"/>
                  </a:lnTo>
                  <a:cubicBezTo>
                    <a:pt x="0" y="356501"/>
                    <a:pt x="1069144" y="389265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CB15539-2437-4018-93A9-B6B48C47F5B8}"/>
              </a:ext>
            </a:extLst>
          </p:cNvPr>
          <p:cNvGrpSpPr/>
          <p:nvPr/>
        </p:nvGrpSpPr>
        <p:grpSpPr>
          <a:xfrm>
            <a:off x="3299952" y="369593"/>
            <a:ext cx="2616591" cy="4363024"/>
            <a:chOff x="357809" y="967154"/>
            <a:chExt cx="2616591" cy="436302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3360DD9-23B1-49C8-9745-766299449ECC}"/>
                </a:ext>
              </a:extLst>
            </p:cNvPr>
            <p:cNvSpPr/>
            <p:nvPr/>
          </p:nvSpPr>
          <p:spPr>
            <a:xfrm>
              <a:off x="357809" y="967154"/>
              <a:ext cx="2616591" cy="410776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E2A4B899-4B01-4FDE-8660-6AFA3B1D44F3}"/>
                </a:ext>
              </a:extLst>
            </p:cNvPr>
            <p:cNvSpPr/>
            <p:nvPr/>
          </p:nvSpPr>
          <p:spPr>
            <a:xfrm>
              <a:off x="1306001" y="4795427"/>
              <a:ext cx="604911" cy="534751"/>
            </a:xfrm>
            <a:prstGeom prst="downArrow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1544B94-C1FA-4B55-AD5E-DFA8A1621791}"/>
                </a:ext>
              </a:extLst>
            </p:cNvPr>
            <p:cNvSpPr/>
            <p:nvPr/>
          </p:nvSpPr>
          <p:spPr>
            <a:xfrm>
              <a:off x="357809" y="4548095"/>
              <a:ext cx="2616591" cy="5347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1" name="Rectángulo 8">
              <a:extLst>
                <a:ext uri="{FF2B5EF4-FFF2-40B4-BE49-F238E27FC236}">
                  <a16:creationId xmlns:a16="http://schemas.microsoft.com/office/drawing/2014/main" id="{003A0E4D-0B74-40C0-A50C-BE0F4DF3EA4E}"/>
                </a:ext>
              </a:extLst>
            </p:cNvPr>
            <p:cNvSpPr/>
            <p:nvPr/>
          </p:nvSpPr>
          <p:spPr>
            <a:xfrm>
              <a:off x="1666103" y="4548095"/>
              <a:ext cx="1308295" cy="534751"/>
            </a:xfrm>
            <a:custGeom>
              <a:avLst/>
              <a:gdLst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295" h="534751">
                  <a:moveTo>
                    <a:pt x="0" y="0"/>
                  </a:moveTo>
                  <a:lnTo>
                    <a:pt x="1308295" y="0"/>
                  </a:lnTo>
                  <a:lnTo>
                    <a:pt x="1308295" y="534751"/>
                  </a:lnTo>
                  <a:lnTo>
                    <a:pt x="0" y="534751"/>
                  </a:lnTo>
                  <a:cubicBezTo>
                    <a:pt x="0" y="356501"/>
                    <a:pt x="1069144" y="389265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58BC6A4-091D-42EE-B98C-064EF8E5CEBC}"/>
              </a:ext>
            </a:extLst>
          </p:cNvPr>
          <p:cNvGrpSpPr/>
          <p:nvPr/>
        </p:nvGrpSpPr>
        <p:grpSpPr>
          <a:xfrm>
            <a:off x="9259202" y="386517"/>
            <a:ext cx="2616593" cy="4355098"/>
            <a:chOff x="384463" y="975080"/>
            <a:chExt cx="2616593" cy="4355098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DF2C8C4-8811-413F-B6C0-C5376E09A750}"/>
                </a:ext>
              </a:extLst>
            </p:cNvPr>
            <p:cNvSpPr/>
            <p:nvPr/>
          </p:nvSpPr>
          <p:spPr>
            <a:xfrm>
              <a:off x="384465" y="975080"/>
              <a:ext cx="2616591" cy="410776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4" name="Flecha: hacia abajo 23">
              <a:extLst>
                <a:ext uri="{FF2B5EF4-FFF2-40B4-BE49-F238E27FC236}">
                  <a16:creationId xmlns:a16="http://schemas.microsoft.com/office/drawing/2014/main" id="{071F7BBF-EBE2-4B44-A4DF-81E56B13D7D0}"/>
                </a:ext>
              </a:extLst>
            </p:cNvPr>
            <p:cNvSpPr/>
            <p:nvPr/>
          </p:nvSpPr>
          <p:spPr>
            <a:xfrm>
              <a:off x="1306001" y="4795427"/>
              <a:ext cx="604911" cy="534751"/>
            </a:xfrm>
            <a:prstGeom prst="downArrow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805B71E2-DF53-4B3F-99F2-4159C4B4582B}"/>
                </a:ext>
              </a:extLst>
            </p:cNvPr>
            <p:cNvSpPr/>
            <p:nvPr/>
          </p:nvSpPr>
          <p:spPr>
            <a:xfrm>
              <a:off x="384463" y="4548095"/>
              <a:ext cx="2589937" cy="53475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6" name="Rectángulo 8">
              <a:extLst>
                <a:ext uri="{FF2B5EF4-FFF2-40B4-BE49-F238E27FC236}">
                  <a16:creationId xmlns:a16="http://schemas.microsoft.com/office/drawing/2014/main" id="{B8C8E4A8-3B99-4D1D-9933-4DBB70E28E84}"/>
                </a:ext>
              </a:extLst>
            </p:cNvPr>
            <p:cNvSpPr/>
            <p:nvPr/>
          </p:nvSpPr>
          <p:spPr>
            <a:xfrm>
              <a:off x="1706089" y="4548095"/>
              <a:ext cx="1294967" cy="534751"/>
            </a:xfrm>
            <a:custGeom>
              <a:avLst/>
              <a:gdLst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  <a:gd name="connsiteX0" fmla="*/ 0 w 1308295"/>
                <a:gd name="connsiteY0" fmla="*/ 0 h 534751"/>
                <a:gd name="connsiteX1" fmla="*/ 1308295 w 1308295"/>
                <a:gd name="connsiteY1" fmla="*/ 0 h 534751"/>
                <a:gd name="connsiteX2" fmla="*/ 1308295 w 1308295"/>
                <a:gd name="connsiteY2" fmla="*/ 534751 h 534751"/>
                <a:gd name="connsiteX3" fmla="*/ 0 w 1308295"/>
                <a:gd name="connsiteY3" fmla="*/ 534751 h 534751"/>
                <a:gd name="connsiteX4" fmla="*/ 0 w 1308295"/>
                <a:gd name="connsiteY4" fmla="*/ 0 h 53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295" h="534751">
                  <a:moveTo>
                    <a:pt x="0" y="0"/>
                  </a:moveTo>
                  <a:lnTo>
                    <a:pt x="1308295" y="0"/>
                  </a:lnTo>
                  <a:lnTo>
                    <a:pt x="1308295" y="534751"/>
                  </a:lnTo>
                  <a:lnTo>
                    <a:pt x="0" y="534751"/>
                  </a:lnTo>
                  <a:cubicBezTo>
                    <a:pt x="0" y="356501"/>
                    <a:pt x="1069144" y="389265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84E7D4-3E7C-4497-91D8-950FFB68F455}"/>
              </a:ext>
            </a:extLst>
          </p:cNvPr>
          <p:cNvSpPr txBox="1"/>
          <p:nvPr/>
        </p:nvSpPr>
        <p:spPr>
          <a:xfrm>
            <a:off x="135203" y="3877119"/>
            <a:ext cx="177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Fines</a:t>
            </a:r>
            <a:endParaRPr lang="es-EC" sz="36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B198514-E6AC-4DE5-9152-E3ED971BCCFD}"/>
              </a:ext>
            </a:extLst>
          </p:cNvPr>
          <p:cNvSpPr txBox="1"/>
          <p:nvPr/>
        </p:nvSpPr>
        <p:spPr>
          <a:xfrm>
            <a:off x="3086362" y="3877119"/>
            <a:ext cx="261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Dirigido A:</a:t>
            </a:r>
            <a:endParaRPr lang="es-EC" sz="36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2371217-BFC8-46AB-899B-E42F52B7E799}"/>
              </a:ext>
            </a:extLst>
          </p:cNvPr>
          <p:cNvSpPr txBox="1"/>
          <p:nvPr/>
        </p:nvSpPr>
        <p:spPr>
          <a:xfrm>
            <a:off x="9322948" y="3858249"/>
            <a:ext cx="172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</a:t>
            </a:r>
            <a:endParaRPr lang="es-EC" sz="36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02AB24E-0B67-4132-95F9-A3B245D69AA4}"/>
              </a:ext>
            </a:extLst>
          </p:cNvPr>
          <p:cNvSpPr txBox="1"/>
          <p:nvPr/>
        </p:nvSpPr>
        <p:spPr>
          <a:xfrm>
            <a:off x="510024" y="530086"/>
            <a:ext cx="2201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-Mejorar el rendimiento académico de los estudiantes</a:t>
            </a:r>
          </a:p>
          <a:p>
            <a:pPr algn="ctr"/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C3D88-0075-4D6B-B378-24973B148F20}"/>
              </a:ext>
            </a:extLst>
          </p:cNvPr>
          <p:cNvSpPr txBox="1"/>
          <p:nvPr/>
        </p:nvSpPr>
        <p:spPr>
          <a:xfrm>
            <a:off x="3474856" y="530086"/>
            <a:ext cx="220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El estudio esta planteado para los colegios fiscales </a:t>
            </a:r>
            <a:r>
              <a:rPr lang="es-MX" dirty="0"/>
              <a:t>de Manta</a:t>
            </a:r>
            <a:endParaRPr lang="es-EC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FDC6288-7B88-4684-A50F-68D36440F859}"/>
              </a:ext>
            </a:extLst>
          </p:cNvPr>
          <p:cNvSpPr txBox="1"/>
          <p:nvPr/>
        </p:nvSpPr>
        <p:spPr>
          <a:xfrm>
            <a:off x="6463398" y="530086"/>
            <a:ext cx="2201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Alternativas para la educación virtual: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- Schoology</a:t>
            </a:r>
          </a:p>
          <a:p>
            <a:r>
              <a:rPr lang="es-MX" dirty="0">
                <a:solidFill>
                  <a:schemeClr val="bg1"/>
                </a:solidFill>
              </a:rPr>
              <a:t>- Courseware</a:t>
            </a:r>
          </a:p>
          <a:p>
            <a:r>
              <a:rPr lang="es-MX" dirty="0">
                <a:solidFill>
                  <a:schemeClr val="bg1"/>
                </a:solidFill>
              </a:rPr>
              <a:t>- Edmodo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55479B3-5999-41A9-8BD7-C4D7C3310428}"/>
              </a:ext>
            </a:extLst>
          </p:cNvPr>
          <p:cNvSpPr txBox="1"/>
          <p:nvPr/>
        </p:nvSpPr>
        <p:spPr>
          <a:xfrm>
            <a:off x="9440085" y="530086"/>
            <a:ext cx="220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Las plataformas sean de fácil de acceso y cómodas para los estudiantes</a:t>
            </a:r>
            <a:endParaRPr lang="es-EC" dirty="0">
              <a:solidFill>
                <a:schemeClr val="bg1"/>
              </a:solidFill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B68D7FD-298B-4E9A-A277-1FD1EB84AFE9}"/>
              </a:ext>
            </a:extLst>
          </p:cNvPr>
          <p:cNvGrpSpPr/>
          <p:nvPr/>
        </p:nvGrpSpPr>
        <p:grpSpPr>
          <a:xfrm>
            <a:off x="3575291" y="1653175"/>
            <a:ext cx="2024353" cy="2141201"/>
            <a:chOff x="3424878" y="2033014"/>
            <a:chExt cx="2024353" cy="2141201"/>
          </a:xfrm>
        </p:grpSpPr>
        <p:pic>
          <p:nvPicPr>
            <p:cNvPr id="39" name="Picture 2" descr="Logo del Ministerio de Educación Ecuador - Logotipo del MinEduc jpg Foros  Ecuador 2019 | Tech logos, School logos, Georgia tech logo">
              <a:extLst>
                <a:ext uri="{FF2B5EF4-FFF2-40B4-BE49-F238E27FC236}">
                  <a16:creationId xmlns:a16="http://schemas.microsoft.com/office/drawing/2014/main" id="{687B5DC6-431C-40E8-A912-1CD1ED38D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8" r="61196" b="14801"/>
            <a:stretch/>
          </p:blipFill>
          <p:spPr bwMode="auto">
            <a:xfrm>
              <a:off x="3550931" y="2033014"/>
              <a:ext cx="1772249" cy="1395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Logo del Ministerio de Educación Ecuador - Logotipo del MinEduc jpg Foros  Ecuador 2019 | Tech logos, School logos, Georgia tech logo">
              <a:extLst>
                <a:ext uri="{FF2B5EF4-FFF2-40B4-BE49-F238E27FC236}">
                  <a16:creationId xmlns:a16="http://schemas.microsoft.com/office/drawing/2014/main" id="{8AFAB650-4D7C-4C1F-926F-4BE377B827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42" t="33893" r="-66" b="8862"/>
            <a:stretch/>
          </p:blipFill>
          <p:spPr bwMode="auto">
            <a:xfrm>
              <a:off x="3424878" y="3429000"/>
              <a:ext cx="2024353" cy="74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3A5613F-CC15-411B-8289-E7D26BE1723A}"/>
              </a:ext>
            </a:extLst>
          </p:cNvPr>
          <p:cNvSpPr txBox="1"/>
          <p:nvPr/>
        </p:nvSpPr>
        <p:spPr>
          <a:xfrm>
            <a:off x="6000630" y="3883698"/>
            <a:ext cx="261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Comparar</a:t>
            </a:r>
            <a:endParaRPr lang="es-EC" sz="3600" dirty="0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6F851622-14F0-41FF-B06F-1D6AE2A7893E}"/>
              </a:ext>
            </a:extLst>
          </p:cNvPr>
          <p:cNvGrpSpPr/>
          <p:nvPr/>
        </p:nvGrpSpPr>
        <p:grpSpPr>
          <a:xfrm>
            <a:off x="6554034" y="2264389"/>
            <a:ext cx="2063185" cy="1583563"/>
            <a:chOff x="2360545" y="1470919"/>
            <a:chExt cx="3173066" cy="2590801"/>
          </a:xfrm>
        </p:grpSpPr>
        <p:pic>
          <p:nvPicPr>
            <p:cNvPr id="51" name="Picture 2" descr="Schoology, Estudiante, Sistema De Gestión De Aprendizaje imagen png -  imagen transparente descarga gratuita">
              <a:extLst>
                <a:ext uri="{FF2B5EF4-FFF2-40B4-BE49-F238E27FC236}">
                  <a16:creationId xmlns:a16="http://schemas.microsoft.com/office/drawing/2014/main" id="{B2330EB4-7535-45AC-958A-B711B1A540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77" b="92692" l="10000" r="90000">
                          <a14:foregroundMark x1="48444" y1="6731" x2="42444" y2="6923"/>
                          <a14:foregroundMark x1="42444" y1="6923" x2="32111" y2="19038"/>
                          <a14:foregroundMark x1="32111" y1="19038" x2="25111" y2="47115"/>
                          <a14:foregroundMark x1="25111" y1="47115" x2="24333" y2="57308"/>
                          <a14:foregroundMark x1="24333" y1="57308" x2="26000" y2="67115"/>
                          <a14:foregroundMark x1="26000" y1="67115" x2="29444" y2="76346"/>
                          <a14:foregroundMark x1="29444" y1="76346" x2="39889" y2="86538"/>
                          <a14:foregroundMark x1="39889" y1="86538" x2="51778" y2="91346"/>
                          <a14:foregroundMark x1="51778" y1="91346" x2="57889" y2="90385"/>
                          <a14:foregroundMark x1="57889" y1="90385" x2="68667" y2="77500"/>
                          <a14:foregroundMark x1="68667" y1="77500" x2="72333" y2="68654"/>
                          <a14:foregroundMark x1="72333" y1="68654" x2="75000" y2="46923"/>
                          <a14:foregroundMark x1="75000" y1="46923" x2="74556" y2="37115"/>
                          <a14:foregroundMark x1="74556" y1="37115" x2="69222" y2="19038"/>
                          <a14:foregroundMark x1="69222" y1="19038" x2="58667" y2="7500"/>
                          <a14:foregroundMark x1="58667" y1="7500" x2="46444" y2="5577"/>
                          <a14:foregroundMark x1="46444" y1="5577" x2="43667" y2="14808"/>
                          <a14:foregroundMark x1="43667" y1="14808" x2="40000" y2="57500"/>
                          <a14:foregroundMark x1="40000" y1="57500" x2="40889" y2="67308"/>
                          <a14:foregroundMark x1="40889" y1="67308" x2="46000" y2="75192"/>
                          <a14:foregroundMark x1="46000" y1="75192" x2="53444" y2="80769"/>
                          <a14:foregroundMark x1="53444" y1="80769" x2="58889" y2="71538"/>
                          <a14:foregroundMark x1="58889" y1="71538" x2="59444" y2="33269"/>
                          <a14:foregroundMark x1="59444" y1="33269" x2="57778" y2="21538"/>
                          <a14:foregroundMark x1="57778" y1="21538" x2="50111" y2="26538"/>
                          <a14:foregroundMark x1="50111" y1="26538" x2="47556" y2="44423"/>
                          <a14:foregroundMark x1="47556" y1="44423" x2="48222" y2="55769"/>
                          <a14:foregroundMark x1="48222" y1="55769" x2="54000" y2="52115"/>
                          <a14:foregroundMark x1="54000" y1="52115" x2="61667" y2="39808"/>
                          <a14:foregroundMark x1="61667" y1="39808" x2="62333" y2="63462"/>
                          <a14:foregroundMark x1="62333" y1="63462" x2="48778" y2="44038"/>
                          <a14:foregroundMark x1="48778" y1="44038" x2="46556" y2="30577"/>
                          <a14:foregroundMark x1="46556" y1="30577" x2="57333" y2="38269"/>
                          <a14:foregroundMark x1="57333" y1="38269" x2="65556" y2="61538"/>
                          <a14:foregroundMark x1="65556" y1="61538" x2="60222" y2="65577"/>
                          <a14:foregroundMark x1="60222" y1="65577" x2="46111" y2="51731"/>
                          <a14:foregroundMark x1="46111" y1="51731" x2="42778" y2="38269"/>
                          <a14:foregroundMark x1="42778" y1="38269" x2="51333" y2="33269"/>
                          <a14:foregroundMark x1="51333" y1="33269" x2="60778" y2="42885"/>
                          <a14:foregroundMark x1="60778" y1="42885" x2="62111" y2="60192"/>
                          <a14:foregroundMark x1="62111" y1="60192" x2="53111" y2="64038"/>
                          <a14:foregroundMark x1="53111" y1="64038" x2="40111" y2="54231"/>
                          <a14:foregroundMark x1="40111" y1="54231" x2="36333" y2="42500"/>
                          <a14:foregroundMark x1="36333" y1="42500" x2="40444" y2="32115"/>
                          <a14:foregroundMark x1="40444" y1="32115" x2="44556" y2="33269"/>
                          <a14:foregroundMark x1="48333" y1="27500" x2="53111" y2="27885"/>
                          <a14:foregroundMark x1="59556" y1="66923" x2="53889" y2="71731"/>
                          <a14:foregroundMark x1="53889" y1="71731" x2="44333" y2="70385"/>
                          <a14:foregroundMark x1="24222" y1="48462" x2="25000" y2="37692"/>
                          <a14:foregroundMark x1="25000" y1="37692" x2="30333" y2="21731"/>
                          <a14:foregroundMark x1="39444" y1="88846" x2="52667" y2="926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27" r="20629"/>
            <a:stretch/>
          </p:blipFill>
          <p:spPr bwMode="auto">
            <a:xfrm>
              <a:off x="2360545" y="2816392"/>
              <a:ext cx="1245704" cy="122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magen png - imagen transparente descarga gratuita">
              <a:extLst>
                <a:ext uri="{FF2B5EF4-FFF2-40B4-BE49-F238E27FC236}">
                  <a16:creationId xmlns:a16="http://schemas.microsoft.com/office/drawing/2014/main" id="{E3296331-37A0-43AE-A780-813A7E53F2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077" b="91731" l="10000" r="90000">
                          <a14:foregroundMark x1="38667" y1="8077" x2="62111" y2="9038"/>
                          <a14:foregroundMark x1="61000" y1="29808" x2="62556" y2="53462"/>
                          <a14:foregroundMark x1="62556" y1="53462" x2="55889" y2="63077"/>
                          <a14:foregroundMark x1="55889" y1="63077" x2="49889" y2="63077"/>
                          <a14:foregroundMark x1="49889" y1="63077" x2="44222" y2="59231"/>
                          <a14:foregroundMark x1="44222" y1="59231" x2="40222" y2="47885"/>
                          <a14:foregroundMark x1="40222" y1="47885" x2="39222" y2="34615"/>
                          <a14:foregroundMark x1="39222" y1="34615" x2="41778" y2="25000"/>
                          <a14:foregroundMark x1="41778" y1="25000" x2="52778" y2="33269"/>
                          <a14:foregroundMark x1="52778" y1="33269" x2="57222" y2="47308"/>
                          <a14:foregroundMark x1="57222" y1="47308" x2="52889" y2="60385"/>
                          <a14:foregroundMark x1="52889" y1="60385" x2="45444" y2="56346"/>
                          <a14:foregroundMark x1="45444" y1="56346" x2="40444" y2="45577"/>
                          <a14:foregroundMark x1="40444" y1="45577" x2="41667" y2="33462"/>
                          <a14:foregroundMark x1="41667" y1="33462" x2="47667" y2="27692"/>
                          <a14:foregroundMark x1="47667" y1="27692" x2="56778" y2="30192"/>
                          <a14:foregroundMark x1="56778" y1="30192" x2="62222" y2="42308"/>
                          <a14:foregroundMark x1="62222" y1="42308" x2="60556" y2="55000"/>
                          <a14:foregroundMark x1="60556" y1="55000" x2="51667" y2="61346"/>
                          <a14:foregroundMark x1="51667" y1="61346" x2="42778" y2="58846"/>
                          <a14:foregroundMark x1="42778" y1="58846" x2="36333" y2="47500"/>
                          <a14:foregroundMark x1="36333" y1="47500" x2="36111" y2="36731"/>
                          <a14:foregroundMark x1="36111" y1="36731" x2="41889" y2="32692"/>
                          <a14:foregroundMark x1="41889" y1="32692" x2="51111" y2="39615"/>
                          <a14:foregroundMark x1="51111" y1="39615" x2="56444" y2="53077"/>
                          <a14:foregroundMark x1="56444" y1="53077" x2="48556" y2="67115"/>
                          <a14:foregroundMark x1="48556" y1="67115" x2="42778" y2="63462"/>
                          <a14:foregroundMark x1="42778" y1="63462" x2="40778" y2="53077"/>
                          <a14:foregroundMark x1="40778" y1="53077" x2="41333" y2="52115"/>
                          <a14:foregroundMark x1="64111" y1="47885" x2="65333" y2="60385"/>
                          <a14:foregroundMark x1="65333" y1="60385" x2="63889" y2="71346"/>
                          <a14:foregroundMark x1="63889" y1="71346" x2="56778" y2="76346"/>
                          <a14:foregroundMark x1="56778" y1="76346" x2="49222" y2="75769"/>
                          <a14:foregroundMark x1="49222" y1="75769" x2="41556" y2="67692"/>
                          <a14:foregroundMark x1="41556" y1="67692" x2="39333" y2="58846"/>
                          <a14:foregroundMark x1="39333" y1="58846" x2="39333" y2="47115"/>
                          <a14:foregroundMark x1="45667" y1="39038" x2="44111" y2="49038"/>
                          <a14:foregroundMark x1="44111" y1="49038" x2="44333" y2="51154"/>
                          <a14:foregroundMark x1="45667" y1="91346" x2="52333" y2="917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76" r="19947"/>
            <a:stretch/>
          </p:blipFill>
          <p:spPr bwMode="auto">
            <a:xfrm>
              <a:off x="4170295" y="2763522"/>
              <a:ext cx="1363316" cy="129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E86A65E3-76EA-470A-9E61-9569FDB14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3384" y="1470919"/>
              <a:ext cx="1616766" cy="1616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A56E872F-17C8-4E68-ACE5-BBA5A478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488" y="5088213"/>
            <a:ext cx="4150880" cy="229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089631C9-51A7-4270-A336-83D7899E8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844" y="5769339"/>
            <a:ext cx="3485668" cy="7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9 consejos para mejorar tu rendimiento académico | OnAliat">
            <a:extLst>
              <a:ext uri="{FF2B5EF4-FFF2-40B4-BE49-F238E27FC236}">
                <a16:creationId xmlns:a16="http://schemas.microsoft.com/office/drawing/2014/main" id="{E373E6EC-A6F1-4701-900A-73018DC67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948" y="2097361"/>
            <a:ext cx="2447749" cy="13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cance Avanzado-01 - GMC Soft">
            <a:extLst>
              <a:ext uri="{FF2B5EF4-FFF2-40B4-BE49-F238E27FC236}">
                <a16:creationId xmlns:a16="http://schemas.microsoft.com/office/drawing/2014/main" id="{D6F177F3-F9C8-4671-A0AF-0DE45F48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4" y="1612612"/>
            <a:ext cx="2186055" cy="218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6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2601FEE-3754-4844-9BA7-CEFF84087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2766"/>
            <a:ext cx="3955384" cy="17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78C2018-3EDC-465A-A980-E855E6D73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4377" y="92765"/>
            <a:ext cx="4856199" cy="109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288857F8-C746-42A0-A829-C3CD92732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514701"/>
              </p:ext>
            </p:extLst>
          </p:nvPr>
        </p:nvGraphicFramePr>
        <p:xfrm>
          <a:off x="7747327" y="1506929"/>
          <a:ext cx="3962824" cy="218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8135ECA3-185D-4F61-96E8-F41A3DB40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70652"/>
              </p:ext>
            </p:extLst>
          </p:nvPr>
        </p:nvGraphicFramePr>
        <p:xfrm>
          <a:off x="7542678" y="3755974"/>
          <a:ext cx="3962824" cy="324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33729251-8B28-451B-98AF-7E1291160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92587"/>
              </p:ext>
            </p:extLst>
          </p:nvPr>
        </p:nvGraphicFramePr>
        <p:xfrm>
          <a:off x="226794" y="1425249"/>
          <a:ext cx="4411468" cy="366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22" name="Imagen 21">
            <a:extLst>
              <a:ext uri="{FF2B5EF4-FFF2-40B4-BE49-F238E27FC236}">
                <a16:creationId xmlns:a16="http://schemas.microsoft.com/office/drawing/2014/main" id="{2D01E5E7-2D1A-40E7-9246-BAC58EA18E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risscrossEtching trans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860" y="2081119"/>
            <a:ext cx="1040433" cy="1000394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E41B03C-58EE-4086-A6DF-7045A835D1B9}"/>
              </a:ext>
            </a:extLst>
          </p:cNvPr>
          <p:cNvSpPr txBox="1"/>
          <p:nvPr/>
        </p:nvSpPr>
        <p:spPr>
          <a:xfrm>
            <a:off x="2577747" y="2273896"/>
            <a:ext cx="1331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1800" dirty="0">
                <a:solidFill>
                  <a:schemeClr val="bg1"/>
                </a:solidFill>
              </a:rPr>
              <a:t>Flexibilidad </a:t>
            </a:r>
          </a:p>
          <a:p>
            <a:pPr lvl="0"/>
            <a:r>
              <a:rPr lang="es-MX" sz="1800" dirty="0">
                <a:solidFill>
                  <a:schemeClr val="bg1"/>
                </a:solidFill>
              </a:rPr>
              <a:t>de horarios  </a:t>
            </a:r>
            <a:endParaRPr lang="es-EC" sz="1800" dirty="0">
              <a:solidFill>
                <a:schemeClr val="bg1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605956B-4046-4F42-8288-5BB564F495F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GlowDiffused trans="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860" y="3328744"/>
            <a:ext cx="1058920" cy="1016732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8AC2EBC-66DE-4907-914F-19AEC14B6026}"/>
              </a:ext>
            </a:extLst>
          </p:cNvPr>
          <p:cNvSpPr txBox="1"/>
          <p:nvPr/>
        </p:nvSpPr>
        <p:spPr>
          <a:xfrm>
            <a:off x="2584962" y="3482727"/>
            <a:ext cx="1530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1800" dirty="0">
                <a:solidFill>
                  <a:schemeClr val="bg1"/>
                </a:solidFill>
              </a:rPr>
              <a:t>Acceso 24 horas </a:t>
            </a:r>
            <a:endParaRPr lang="es-EC" sz="1800" dirty="0">
              <a:solidFill>
                <a:schemeClr val="bg1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B643631D-A5E4-4DEE-B074-DD2E17099BC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GlowDiffused trans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6389" y="3306401"/>
            <a:ext cx="1058920" cy="998981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CAC215AE-7C8F-4DF6-9553-8CF3A7E63A4C}"/>
              </a:ext>
            </a:extLst>
          </p:cNvPr>
          <p:cNvSpPr txBox="1"/>
          <p:nvPr/>
        </p:nvSpPr>
        <p:spPr>
          <a:xfrm>
            <a:off x="1237761" y="3429000"/>
            <a:ext cx="1101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1800" dirty="0">
                <a:solidFill>
                  <a:schemeClr val="bg1"/>
                </a:solidFill>
              </a:rPr>
              <a:t>Recursos </a:t>
            </a:r>
          </a:p>
          <a:p>
            <a:pPr lvl="0"/>
            <a:r>
              <a:rPr lang="es-MX" sz="1800" dirty="0">
                <a:solidFill>
                  <a:schemeClr val="bg1"/>
                </a:solidFill>
              </a:rPr>
              <a:t>virtuales </a:t>
            </a:r>
          </a:p>
          <a:p>
            <a:pPr lvl="0"/>
            <a:r>
              <a:rPr lang="es-MX" sz="1800" dirty="0">
                <a:solidFill>
                  <a:schemeClr val="bg1"/>
                </a:solidFill>
              </a:rPr>
              <a:t>ilimitado </a:t>
            </a:r>
            <a:endParaRPr lang="es-EC" sz="1800" dirty="0">
              <a:solidFill>
                <a:schemeClr val="bg1"/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53F91880-2984-4E7D-BFF0-DE091D76657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409" t="8132" r="13116" b="7806"/>
          <a:stretch/>
        </p:blipFill>
        <p:spPr>
          <a:xfrm>
            <a:off x="4791721" y="2216267"/>
            <a:ext cx="2168333" cy="218026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8005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C43B2C-8526-4553-9A6D-8BDEA53851B9}"/>
              </a:ext>
            </a:extLst>
          </p:cNvPr>
          <p:cNvSpPr txBox="1"/>
          <p:nvPr/>
        </p:nvSpPr>
        <p:spPr>
          <a:xfrm>
            <a:off x="-304800" y="1158560"/>
            <a:ext cx="6215270" cy="53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00"/>
              </a:spcBef>
            </a:pPr>
            <a:r>
              <a:rPr lang="es-E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Plataformas e-learning para estudiantes </a:t>
            </a:r>
            <a:endParaRPr lang="es-EC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B893438-E2E0-45AC-A354-AE29FED24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604448"/>
              </p:ext>
            </p:extLst>
          </p:nvPr>
        </p:nvGraphicFramePr>
        <p:xfrm>
          <a:off x="705484" y="2014331"/>
          <a:ext cx="5390516" cy="4002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A10B64B-5B53-447F-9031-044296D97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38303"/>
              </p:ext>
            </p:extLst>
          </p:nvPr>
        </p:nvGraphicFramePr>
        <p:xfrm>
          <a:off x="6806362" y="3221647"/>
          <a:ext cx="4988072" cy="340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50" name="Picture 2" descr="Beneficios del e-learning para la empresa">
            <a:extLst>
              <a:ext uri="{FF2B5EF4-FFF2-40B4-BE49-F238E27FC236}">
                <a16:creationId xmlns:a16="http://schemas.microsoft.com/office/drawing/2014/main" id="{B89AE6E9-2D42-4546-A8F9-A87E5957D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2" y="1067006"/>
            <a:ext cx="5642305" cy="1824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FE5913-2E14-42C2-A38D-A8E4DE7C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2523" y="-482922"/>
            <a:ext cx="3955384" cy="17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344AEC7-E517-4D9E-8082-793A3767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1906" y="24691"/>
            <a:ext cx="3955384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674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229</Words>
  <Application>Microsoft Office PowerPoint</Application>
  <PresentationFormat>Panorámica</PresentationFormat>
  <Paragraphs>57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IDER LEONARDO TORO VEGA</dc:creator>
  <cp:lastModifiedBy>RIVERA ALVARADO ROSA GUADALUPE</cp:lastModifiedBy>
  <cp:revision>35</cp:revision>
  <dcterms:created xsi:type="dcterms:W3CDTF">2021-01-08T23:13:41Z</dcterms:created>
  <dcterms:modified xsi:type="dcterms:W3CDTF">2021-01-10T05:52:40Z</dcterms:modified>
</cp:coreProperties>
</file>