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handoutMasterIdLst>
    <p:handoutMasterId r:id="rId7"/>
  </p:handoutMasterIdLst>
  <p:sldIdLst>
    <p:sldId id="333" r:id="rId2"/>
    <p:sldId id="265" r:id="rId3"/>
    <p:sldId id="283" r:id="rId4"/>
    <p:sldId id="334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132"/>
    <a:srgbClr val="730127"/>
    <a:srgbClr val="470118"/>
    <a:srgbClr val="004821"/>
    <a:srgbClr val="0B1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46C20-FEB9-4B84-AB91-85732D76061A}">
  <a:tblStyle styleId="{38F46C20-FEB9-4B84-AB91-85732D760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1" i="0" u="none" strike="noStrike" kern="1200" spc="0" baseline="0">
                <a:solidFill>
                  <a:srgbClr val="08113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s-EC" sz="1200" b="1" noProof="1">
                <a:solidFill>
                  <a:srgbClr val="08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 de los usuarios al establecer conexion con una red wifi-publica.</a:t>
            </a:r>
          </a:p>
        </c:rich>
      </c:tx>
      <c:layout>
        <c:manualLayout>
          <c:xMode val="edge"/>
          <c:yMode val="edge"/>
          <c:x val="0.15557114426520816"/>
          <c:y val="8.950388280186551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1" i="0" u="none" strike="noStrike" kern="1200" spc="0" baseline="0">
              <a:solidFill>
                <a:srgbClr val="08113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EC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3F6-4FC8-AC30-89A873610C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3F6-4FC8-AC30-89A873610C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3F6-4FC8-AC30-89A873610C5F}"/>
              </c:ext>
            </c:extLst>
          </c:dPt>
          <c:dLbls>
            <c:dLbl>
              <c:idx val="0"/>
              <c:layout>
                <c:manualLayout>
                  <c:x val="-4.9069119440879674E-2"/>
                  <c:y val="0.132336912558855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E9C869A-1D42-4517-BE36-C665E2CB343F}" type="CATEGORYNAME">
                      <a:rPr lang="en-US" b="1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b="1">
                          <a:solidFill>
                            <a:srgbClr val="0811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[NOMBRE DE CATEGORÍA]</a:t>
                    </a:fld>
                    <a:r>
                      <a:rPr lang="en-US" b="1" baseline="0" dirty="0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CA5927E0-4DD7-42D8-A377-CEFA41E6DF0A}" type="PERCENTAGE">
                      <a:rPr lang="en-US" b="1" baseline="0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b="1">
                          <a:solidFill>
                            <a:srgbClr val="0811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[PORCENTAJE]</a:t>
                    </a:fld>
                    <a:endParaRPr lang="en-US" b="1" baseline="0" dirty="0">
                      <a:solidFill>
                        <a:srgbClr val="08113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8113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C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87589475997977"/>
                      <c:h val="0.255318185557114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3F6-4FC8-AC30-89A873610C5F}"/>
                </c:ext>
              </c:extLst>
            </c:dLbl>
            <c:dLbl>
              <c:idx val="1"/>
              <c:layout>
                <c:manualLayout>
                  <c:x val="-0.1736829865789985"/>
                  <c:y val="-4.65296429086205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006A9998-E791-490E-9273-CE26FD3BA24A}" type="CATEGORYNAME">
                      <a:rPr lang="en-US" b="1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b="1">
                          <a:solidFill>
                            <a:srgbClr val="0811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[NOMBRE DE CATEGORÍA]</a:t>
                    </a:fld>
                    <a:r>
                      <a:rPr lang="en-US" b="1" baseline="0" dirty="0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E6B4D37F-F081-4D09-B785-804987CDC870}" type="PERCENTAGE">
                      <a:rPr lang="en-US" b="1" baseline="0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b="1">
                          <a:solidFill>
                            <a:srgbClr val="0811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[PORCENTAJE]</a:t>
                    </a:fld>
                    <a:endParaRPr lang="en-US" b="1" baseline="0" dirty="0">
                      <a:solidFill>
                        <a:srgbClr val="08113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8113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C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5712404683705"/>
                      <c:h val="0.263752119614556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3F6-4FC8-AC30-89A873610C5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0FF423C-C255-4BFF-8FF1-B7984B9FBD54}" type="CATEGORYNAME">
                      <a:rPr lang="en-US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[NOMBRE DE CATEGORÍA]</a:t>
                    </a:fld>
                    <a:r>
                      <a: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AD4E06FD-B16F-45F9-85DE-3C8655041DFA}" type="PERCENTAGE">
                      <a:rPr lang="en-US" baseline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[PORCENTAJE]</a:t>
                    </a:fld>
                    <a:endParaRPr lang="en-US" baseline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3F6-4FC8-AC30-89A873610C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8113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Muy Seguro</c:v>
                </c:pt>
                <c:pt idx="1">
                  <c:v>Mediamente Seguro</c:v>
                </c:pt>
                <c:pt idx="2">
                  <c:v>Inseguro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0.02</c:v>
                </c:pt>
                <c:pt idx="1">
                  <c:v>0.48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6-4FC8-AC30-89A873610C5F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C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C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C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81132"/>
                </a:solidFill>
                <a:latin typeface="+mn-lt"/>
                <a:ea typeface="+mn-ea"/>
                <a:cs typeface="+mn-cs"/>
              </a:defRPr>
            </a:pPr>
            <a:r>
              <a:rPr lang="es-EC" sz="1200" b="1" dirty="0">
                <a:solidFill>
                  <a:srgbClr val="08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 que han establecido </a:t>
            </a:r>
            <a:r>
              <a:rPr lang="es-EC" sz="1200" b="1" noProof="0" dirty="0" err="1">
                <a:solidFill>
                  <a:srgbClr val="08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conexion</a:t>
            </a:r>
            <a:r>
              <a:rPr lang="es-EC" sz="1200" b="1" dirty="0">
                <a:solidFill>
                  <a:srgbClr val="08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una red wifi-publica  </a:t>
            </a:r>
          </a:p>
        </c:rich>
      </c:tx>
      <c:layout>
        <c:manualLayout>
          <c:xMode val="edge"/>
          <c:yMode val="edge"/>
          <c:x val="0.11738771797303328"/>
          <c:y val="3.77090985002666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81132"/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Usuario que han establecido   conexion a una red wifi-publica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C09-443C-9CFA-284E4AC8CB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09-443C-9CFA-284E4AC8CBE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F67176A-54E0-4520-A134-AE556E1F5154}" type="PERCENTAGE">
                      <a:rPr lang="en-US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[PORCENTAJE]</a:t>
                    </a:fld>
                    <a:endParaRPr lang="es-EC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C09-443C-9CFA-284E4AC8CBE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6CB496-7585-40F0-9698-1D22AAE2C1E1}" type="PERCENTAGE">
                      <a:rPr lang="en-US">
                        <a:solidFill>
                          <a:srgbClr val="0811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[PORCENTAJE]</a:t>
                    </a:fld>
                    <a:endParaRPr lang="es-EC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C09-443C-9CFA-284E4AC8CB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8113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C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0.78</c:v>
                </c:pt>
                <c:pt idx="1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09-443C-9CFA-284E4AC8CBE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C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C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E41E3-0029-4001-91CB-EEA1FF62CA6E}" type="doc">
      <dgm:prSet loTypeId="urn:microsoft.com/office/officeart/2005/8/layout/radial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A7C54191-19B1-452B-8E49-33F0526E8351}">
      <dgm:prSet phldrT="[Texto]" custT="1"/>
      <dgm:spPr>
        <a:ln w="19050">
          <a:solidFill>
            <a:srgbClr val="470118"/>
          </a:solidFill>
        </a:ln>
      </dgm:spPr>
      <dgm:t>
        <a:bodyPr/>
        <a:lstStyle/>
        <a:p>
          <a:r>
            <a:rPr lang="es-EC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Tipos de Ataques en redes publicas </a:t>
          </a:r>
        </a:p>
      </dgm:t>
    </dgm:pt>
    <dgm:pt modelId="{2AD32311-E811-44E7-BC51-B09137A6C766}" type="parTrans" cxnId="{4FE3DAB1-56EC-4AEF-B601-A228F3BEC323}">
      <dgm:prSet/>
      <dgm:spPr/>
      <dgm:t>
        <a:bodyPr/>
        <a:lstStyle/>
        <a:p>
          <a:endParaRPr lang="es-EC"/>
        </a:p>
      </dgm:t>
    </dgm:pt>
    <dgm:pt modelId="{5A6334DF-9194-4B02-8A83-19D92A5E59F2}" type="sibTrans" cxnId="{4FE3DAB1-56EC-4AEF-B601-A228F3BEC323}">
      <dgm:prSet/>
      <dgm:spPr/>
      <dgm:t>
        <a:bodyPr/>
        <a:lstStyle/>
        <a:p>
          <a:endParaRPr lang="es-EC"/>
        </a:p>
      </dgm:t>
    </dgm:pt>
    <dgm:pt modelId="{C2799AC3-F12D-43F3-ACA2-769356E05C11}">
      <dgm:prSet phldrT="[Texto]" custT="1"/>
      <dgm:spPr>
        <a:ln w="19050"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s-EC" sz="1400" b="1" i="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Malware</a:t>
          </a:r>
          <a:endParaRPr lang="es-EC" sz="1100" b="1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FC97A6-0C87-474D-A1AA-05116BA489F8}" type="parTrans" cxnId="{1EFCEE0B-0775-462B-8997-A3583B22ECBD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C"/>
        </a:p>
      </dgm:t>
    </dgm:pt>
    <dgm:pt modelId="{8DF73B9B-5870-4C46-9DE2-FF7951990B78}" type="sibTrans" cxnId="{1EFCEE0B-0775-462B-8997-A3583B22ECBD}">
      <dgm:prSet/>
      <dgm:spPr/>
      <dgm:t>
        <a:bodyPr/>
        <a:lstStyle/>
        <a:p>
          <a:endParaRPr lang="es-EC"/>
        </a:p>
      </dgm:t>
    </dgm:pt>
    <dgm:pt modelId="{5FF3349F-D24A-416D-9F22-101F2A7684E7}">
      <dgm:prSet phldrT="[Texto]" custT="1"/>
      <dgm:spPr>
        <a:ln w="19050">
          <a:solidFill>
            <a:srgbClr val="004821"/>
          </a:solidFill>
        </a:ln>
      </dgm:spPr>
      <dgm:t>
        <a:bodyPr/>
        <a:lstStyle/>
        <a:p>
          <a:pPr algn="ctr">
            <a:lnSpc>
              <a:spcPct val="100000"/>
            </a:lnSpc>
          </a:pPr>
          <a:r>
            <a:rPr lang="es-EC" sz="1400" b="1" i="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Suplantación de identidad (phishing)</a:t>
          </a:r>
          <a:r>
            <a:rPr lang="es-ES" sz="1400" b="1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s-EC" sz="1400" b="1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644ED-22A3-43E3-B8ED-981BC1D6CF71}" type="parTrans" cxnId="{6033864D-502A-4839-A61D-ED89DF19E2B7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C"/>
        </a:p>
      </dgm:t>
    </dgm:pt>
    <dgm:pt modelId="{2EA95F0C-010E-4C62-BD49-074C3E363331}" type="sibTrans" cxnId="{6033864D-502A-4839-A61D-ED89DF19E2B7}">
      <dgm:prSet/>
      <dgm:spPr/>
      <dgm:t>
        <a:bodyPr/>
        <a:lstStyle/>
        <a:p>
          <a:endParaRPr lang="es-EC"/>
        </a:p>
      </dgm:t>
    </dgm:pt>
    <dgm:pt modelId="{7FA13240-5CE9-4BE8-81EF-FC6ADF5E40EA}">
      <dgm:prSet phldrT="[Texto]"/>
      <dgm:spPr>
        <a:noFill/>
        <a:ln>
          <a:noFill/>
        </a:ln>
      </dgm:spPr>
      <dgm:t>
        <a:bodyPr/>
        <a:lstStyle/>
        <a:p>
          <a:endParaRPr lang="es-EC" dirty="0"/>
        </a:p>
      </dgm:t>
    </dgm:pt>
    <dgm:pt modelId="{F382A20A-46A2-48C8-946B-8A59C45FA29B}" type="parTrans" cxnId="{AF6E7113-4FA3-4C40-B8DC-896A0CA7F2FD}">
      <dgm:prSet/>
      <dgm:spPr>
        <a:ln>
          <a:noFill/>
        </a:ln>
      </dgm:spPr>
      <dgm:t>
        <a:bodyPr/>
        <a:lstStyle/>
        <a:p>
          <a:endParaRPr lang="es-EC"/>
        </a:p>
      </dgm:t>
    </dgm:pt>
    <dgm:pt modelId="{6097BDD3-1DE3-4488-A410-6CB12BD3EF00}" type="sibTrans" cxnId="{AF6E7113-4FA3-4C40-B8DC-896A0CA7F2FD}">
      <dgm:prSet/>
      <dgm:spPr/>
      <dgm:t>
        <a:bodyPr/>
        <a:lstStyle/>
        <a:p>
          <a:endParaRPr lang="es-EC"/>
        </a:p>
      </dgm:t>
    </dgm:pt>
    <dgm:pt modelId="{28239274-7AA6-4C5F-8964-E13B6805BC6A}">
      <dgm:prSet custT="1"/>
      <dgm:spPr>
        <a:ln w="19050">
          <a:solidFill>
            <a:srgbClr val="00482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s-EC" sz="1400" b="1" i="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Secuencias de comandos entre sitios</a:t>
          </a:r>
          <a:endParaRPr lang="es-EC" sz="1400" b="1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49CB57-8360-4038-8673-D9F22BF9281A}" type="parTrans" cxnId="{19733312-E581-4CA0-82B3-078AFE9ADA1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C"/>
        </a:p>
      </dgm:t>
    </dgm:pt>
    <dgm:pt modelId="{69985A64-EAC2-4D1E-918D-064A587FA60A}" type="sibTrans" cxnId="{19733312-E581-4CA0-82B3-078AFE9ADA12}">
      <dgm:prSet/>
      <dgm:spPr/>
      <dgm:t>
        <a:bodyPr/>
        <a:lstStyle/>
        <a:p>
          <a:endParaRPr lang="es-EC"/>
        </a:p>
      </dgm:t>
    </dgm:pt>
    <dgm:pt modelId="{F7AD8049-284D-4E7F-997D-4A03EB17551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 w="19050">
          <a:solidFill>
            <a:schemeClr val="tx1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s-EC" sz="1400" b="1" i="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Ataque de contraseña</a:t>
          </a:r>
          <a:endParaRPr lang="es-EC" sz="1400" b="1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0AD6A-E3CA-4D3E-8D50-0F55CBA22057}" type="parTrans" cxnId="{181C1309-8699-4D33-9FAA-17D64C863B2D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C"/>
        </a:p>
      </dgm:t>
    </dgm:pt>
    <dgm:pt modelId="{45BEDA6E-EF96-44DD-8966-AB2E005303E4}" type="sibTrans" cxnId="{181C1309-8699-4D33-9FAA-17D64C863B2D}">
      <dgm:prSet/>
      <dgm:spPr/>
      <dgm:t>
        <a:bodyPr/>
        <a:lstStyle/>
        <a:p>
          <a:endParaRPr lang="es-EC"/>
        </a:p>
      </dgm:t>
    </dgm:pt>
    <dgm:pt modelId="{3CCFD36A-D16D-4281-934E-5B9C96E8E7BE}">
      <dgm:prSet phldrT="[Texto]"/>
      <dgm:spPr>
        <a:noFill/>
        <a:ln>
          <a:noFill/>
        </a:ln>
      </dgm:spPr>
      <dgm:t>
        <a:bodyPr/>
        <a:lstStyle/>
        <a:p>
          <a:r>
            <a:rPr lang="es-ES" dirty="0"/>
            <a:t> </a:t>
          </a:r>
          <a:endParaRPr lang="es-EC" dirty="0"/>
        </a:p>
      </dgm:t>
    </dgm:pt>
    <dgm:pt modelId="{123F288E-0E8D-46E4-83EE-3E6F15F62121}" type="sibTrans" cxnId="{C34B3A59-5AF4-4F99-A449-B0EA2E62A61B}">
      <dgm:prSet/>
      <dgm:spPr/>
      <dgm:t>
        <a:bodyPr/>
        <a:lstStyle/>
        <a:p>
          <a:endParaRPr lang="es-EC"/>
        </a:p>
      </dgm:t>
    </dgm:pt>
    <dgm:pt modelId="{F594878D-E6B2-4EDA-AC46-E7972D84026F}" type="parTrans" cxnId="{C34B3A59-5AF4-4F99-A449-B0EA2E62A61B}">
      <dgm:prSet/>
      <dgm:spPr>
        <a:ln>
          <a:noFill/>
        </a:ln>
      </dgm:spPr>
      <dgm:t>
        <a:bodyPr/>
        <a:lstStyle/>
        <a:p>
          <a:endParaRPr lang="es-EC"/>
        </a:p>
      </dgm:t>
    </dgm:pt>
    <dgm:pt modelId="{FD70A9C3-0CEE-403C-9805-20EB6BF9B059}" type="pres">
      <dgm:prSet presAssocID="{B1AE41E3-0029-4001-91CB-EEA1FF62CA6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D94BA3-E71A-40AE-A981-3D3E29A994EF}" type="pres">
      <dgm:prSet presAssocID="{A7C54191-19B1-452B-8E49-33F0526E8351}" presName="centerShape" presStyleLbl="node0" presStyleIdx="0" presStyleCnt="1" custScaleX="152432" custScaleY="149508" custLinFactNeighborX="-42552" custLinFactNeighborY="-40453"/>
      <dgm:spPr/>
    </dgm:pt>
    <dgm:pt modelId="{EBE9B62F-0618-41E3-BF89-041A52AF959F}" type="pres">
      <dgm:prSet presAssocID="{1BFC97A6-0C87-474D-A1AA-05116BA489F8}" presName="Name9" presStyleLbl="parChTrans1D2" presStyleIdx="0" presStyleCnt="6"/>
      <dgm:spPr/>
    </dgm:pt>
    <dgm:pt modelId="{C03B5E22-9762-491B-8020-A2D59DEB4FE8}" type="pres">
      <dgm:prSet presAssocID="{1BFC97A6-0C87-474D-A1AA-05116BA489F8}" presName="connTx" presStyleLbl="parChTrans1D2" presStyleIdx="0" presStyleCnt="6"/>
      <dgm:spPr/>
    </dgm:pt>
    <dgm:pt modelId="{4C66090C-C2F4-437B-921B-DA088158FBE2}" type="pres">
      <dgm:prSet presAssocID="{C2799AC3-F12D-43F3-ACA2-769356E05C11}" presName="node" presStyleLbl="node1" presStyleIdx="0" presStyleCnt="6" custScaleX="100442" custScaleY="109394" custRadScaleRad="112401" custRadScaleInc="107560">
        <dgm:presLayoutVars>
          <dgm:bulletEnabled val="1"/>
        </dgm:presLayoutVars>
      </dgm:prSet>
      <dgm:spPr/>
    </dgm:pt>
    <dgm:pt modelId="{60A08FD0-E506-491D-8DD9-9047490A80EF}" type="pres">
      <dgm:prSet presAssocID="{135644ED-22A3-43E3-B8ED-981BC1D6CF71}" presName="Name9" presStyleLbl="parChTrans1D2" presStyleIdx="1" presStyleCnt="6"/>
      <dgm:spPr/>
    </dgm:pt>
    <dgm:pt modelId="{C37039CF-C44F-4251-B09F-0CB75FB235C0}" type="pres">
      <dgm:prSet presAssocID="{135644ED-22A3-43E3-B8ED-981BC1D6CF71}" presName="connTx" presStyleLbl="parChTrans1D2" presStyleIdx="1" presStyleCnt="6"/>
      <dgm:spPr/>
    </dgm:pt>
    <dgm:pt modelId="{323CA5D0-A1B7-4711-9DC5-907868F445D1}" type="pres">
      <dgm:prSet presAssocID="{5FF3349F-D24A-416D-9F22-101F2A7684E7}" presName="node" presStyleLbl="node1" presStyleIdx="1" presStyleCnt="6" custScaleX="132627" custScaleY="138166" custRadScaleRad="54060" custRadScaleInc="40542">
        <dgm:presLayoutVars>
          <dgm:bulletEnabled val="1"/>
        </dgm:presLayoutVars>
      </dgm:prSet>
      <dgm:spPr/>
    </dgm:pt>
    <dgm:pt modelId="{A7316452-A60A-4998-90BF-1A1D5D7F1BC8}" type="pres">
      <dgm:prSet presAssocID="{1649CB57-8360-4038-8673-D9F22BF9281A}" presName="Name9" presStyleLbl="parChTrans1D2" presStyleIdx="2" presStyleCnt="6"/>
      <dgm:spPr/>
    </dgm:pt>
    <dgm:pt modelId="{EF7DBE2D-7DC0-43AA-95AF-591E43335C2C}" type="pres">
      <dgm:prSet presAssocID="{1649CB57-8360-4038-8673-D9F22BF9281A}" presName="connTx" presStyleLbl="parChTrans1D2" presStyleIdx="2" presStyleCnt="6"/>
      <dgm:spPr/>
    </dgm:pt>
    <dgm:pt modelId="{0692B4C6-4DA7-457B-BE1C-0440C0987774}" type="pres">
      <dgm:prSet presAssocID="{28239274-7AA6-4C5F-8964-E13B6805BC6A}" presName="node" presStyleLbl="node1" presStyleIdx="2" presStyleCnt="6" custScaleX="132107" custScaleY="128527" custRadScaleRad="60776" custRadScaleInc="206071">
        <dgm:presLayoutVars>
          <dgm:bulletEnabled val="1"/>
        </dgm:presLayoutVars>
      </dgm:prSet>
      <dgm:spPr/>
    </dgm:pt>
    <dgm:pt modelId="{E93D366D-1E7C-4BE4-ACDD-8994C3C8DD84}" type="pres">
      <dgm:prSet presAssocID="{91E0AD6A-E3CA-4D3E-8D50-0F55CBA22057}" presName="Name9" presStyleLbl="parChTrans1D2" presStyleIdx="3" presStyleCnt="6"/>
      <dgm:spPr/>
    </dgm:pt>
    <dgm:pt modelId="{5B7374B4-62D7-4FE8-8B8A-404FAD7B78DC}" type="pres">
      <dgm:prSet presAssocID="{91E0AD6A-E3CA-4D3E-8D50-0F55CBA22057}" presName="connTx" presStyleLbl="parChTrans1D2" presStyleIdx="3" presStyleCnt="6"/>
      <dgm:spPr/>
    </dgm:pt>
    <dgm:pt modelId="{F8FE10ED-DC17-46F1-AB1E-DD14E503E064}" type="pres">
      <dgm:prSet presAssocID="{F7AD8049-284D-4E7F-997D-4A03EB175514}" presName="node" presStyleLbl="node1" presStyleIdx="3" presStyleCnt="6" custScaleX="111427" custScaleY="106000" custRadScaleRad="84485" custRadScaleInc="226972">
        <dgm:presLayoutVars>
          <dgm:bulletEnabled val="1"/>
        </dgm:presLayoutVars>
      </dgm:prSet>
      <dgm:spPr/>
    </dgm:pt>
    <dgm:pt modelId="{82FBED3C-4628-4152-829E-CED71F9A10FD}" type="pres">
      <dgm:prSet presAssocID="{F382A20A-46A2-48C8-946B-8A59C45FA29B}" presName="Name9" presStyleLbl="parChTrans1D2" presStyleIdx="4" presStyleCnt="6"/>
      <dgm:spPr/>
    </dgm:pt>
    <dgm:pt modelId="{1F0D2156-950C-472A-9A80-C3995A06B513}" type="pres">
      <dgm:prSet presAssocID="{F382A20A-46A2-48C8-946B-8A59C45FA29B}" presName="connTx" presStyleLbl="parChTrans1D2" presStyleIdx="4" presStyleCnt="6"/>
      <dgm:spPr/>
    </dgm:pt>
    <dgm:pt modelId="{447FD8B8-63AC-4387-BE1A-38C73CC52090}" type="pres">
      <dgm:prSet presAssocID="{7FA13240-5CE9-4BE8-81EF-FC6ADF5E40EA}" presName="node" presStyleLbl="node1" presStyleIdx="4" presStyleCnt="6">
        <dgm:presLayoutVars>
          <dgm:bulletEnabled val="1"/>
        </dgm:presLayoutVars>
      </dgm:prSet>
      <dgm:spPr/>
    </dgm:pt>
    <dgm:pt modelId="{AA5AFFEF-D5E6-4F37-9078-E20F542C3AC0}" type="pres">
      <dgm:prSet presAssocID="{F594878D-E6B2-4EDA-AC46-E7972D84026F}" presName="Name9" presStyleLbl="parChTrans1D2" presStyleIdx="5" presStyleCnt="6"/>
      <dgm:spPr/>
    </dgm:pt>
    <dgm:pt modelId="{B8380AB1-98B9-4695-AE7D-21FD34CA11AD}" type="pres">
      <dgm:prSet presAssocID="{F594878D-E6B2-4EDA-AC46-E7972D84026F}" presName="connTx" presStyleLbl="parChTrans1D2" presStyleIdx="5" presStyleCnt="6"/>
      <dgm:spPr/>
    </dgm:pt>
    <dgm:pt modelId="{9365184C-AED7-4B47-BA83-4355C51302F1}" type="pres">
      <dgm:prSet presAssocID="{3CCFD36A-D16D-4281-934E-5B9C96E8E7BE}" presName="node" presStyleLbl="node1" presStyleIdx="5" presStyleCnt="6" custRadScaleRad="111677" custRadScaleInc="21367">
        <dgm:presLayoutVars>
          <dgm:bulletEnabled val="1"/>
        </dgm:presLayoutVars>
      </dgm:prSet>
      <dgm:spPr/>
    </dgm:pt>
  </dgm:ptLst>
  <dgm:cxnLst>
    <dgm:cxn modelId="{26CBCE06-FD49-4608-A1E8-F4D632CAC72D}" type="presOf" srcId="{3CCFD36A-D16D-4281-934E-5B9C96E8E7BE}" destId="{9365184C-AED7-4B47-BA83-4355C51302F1}" srcOrd="0" destOrd="0" presId="urn:microsoft.com/office/officeart/2005/8/layout/radial1"/>
    <dgm:cxn modelId="{181C1309-8699-4D33-9FAA-17D64C863B2D}" srcId="{A7C54191-19B1-452B-8E49-33F0526E8351}" destId="{F7AD8049-284D-4E7F-997D-4A03EB175514}" srcOrd="3" destOrd="0" parTransId="{91E0AD6A-E3CA-4D3E-8D50-0F55CBA22057}" sibTransId="{45BEDA6E-EF96-44DD-8966-AB2E005303E4}"/>
    <dgm:cxn modelId="{1EFCEE0B-0775-462B-8997-A3583B22ECBD}" srcId="{A7C54191-19B1-452B-8E49-33F0526E8351}" destId="{C2799AC3-F12D-43F3-ACA2-769356E05C11}" srcOrd="0" destOrd="0" parTransId="{1BFC97A6-0C87-474D-A1AA-05116BA489F8}" sibTransId="{8DF73B9B-5870-4C46-9DE2-FF7951990B78}"/>
    <dgm:cxn modelId="{19733312-E581-4CA0-82B3-078AFE9ADA12}" srcId="{A7C54191-19B1-452B-8E49-33F0526E8351}" destId="{28239274-7AA6-4C5F-8964-E13B6805BC6A}" srcOrd="2" destOrd="0" parTransId="{1649CB57-8360-4038-8673-D9F22BF9281A}" sibTransId="{69985A64-EAC2-4D1E-918D-064A587FA60A}"/>
    <dgm:cxn modelId="{AF6E7113-4FA3-4C40-B8DC-896A0CA7F2FD}" srcId="{A7C54191-19B1-452B-8E49-33F0526E8351}" destId="{7FA13240-5CE9-4BE8-81EF-FC6ADF5E40EA}" srcOrd="4" destOrd="0" parTransId="{F382A20A-46A2-48C8-946B-8A59C45FA29B}" sibTransId="{6097BDD3-1DE3-4488-A410-6CB12BD3EF00}"/>
    <dgm:cxn modelId="{5CBA9117-7321-484A-82CA-DC8AFFCCCCC6}" type="presOf" srcId="{1649CB57-8360-4038-8673-D9F22BF9281A}" destId="{EF7DBE2D-7DC0-43AA-95AF-591E43335C2C}" srcOrd="1" destOrd="0" presId="urn:microsoft.com/office/officeart/2005/8/layout/radial1"/>
    <dgm:cxn modelId="{7462A217-3AB9-447E-81CF-FEBC5FB6A6CD}" type="presOf" srcId="{F7AD8049-284D-4E7F-997D-4A03EB175514}" destId="{F8FE10ED-DC17-46F1-AB1E-DD14E503E064}" srcOrd="0" destOrd="0" presId="urn:microsoft.com/office/officeart/2005/8/layout/radial1"/>
    <dgm:cxn modelId="{CC896235-564B-4BF4-8B26-6B2D7D075D89}" type="presOf" srcId="{F382A20A-46A2-48C8-946B-8A59C45FA29B}" destId="{82FBED3C-4628-4152-829E-CED71F9A10FD}" srcOrd="0" destOrd="0" presId="urn:microsoft.com/office/officeart/2005/8/layout/radial1"/>
    <dgm:cxn modelId="{639AB761-DAC7-47E7-B9EA-1D88A7F1C59D}" type="presOf" srcId="{1649CB57-8360-4038-8673-D9F22BF9281A}" destId="{A7316452-A60A-4998-90BF-1A1D5D7F1BC8}" srcOrd="0" destOrd="0" presId="urn:microsoft.com/office/officeart/2005/8/layout/radial1"/>
    <dgm:cxn modelId="{6033864D-502A-4839-A61D-ED89DF19E2B7}" srcId="{A7C54191-19B1-452B-8E49-33F0526E8351}" destId="{5FF3349F-D24A-416D-9F22-101F2A7684E7}" srcOrd="1" destOrd="0" parTransId="{135644ED-22A3-43E3-B8ED-981BC1D6CF71}" sibTransId="{2EA95F0C-010E-4C62-BD49-074C3E363331}"/>
    <dgm:cxn modelId="{E0D2B854-64CF-40DB-A8D6-54E1CC675D38}" type="presOf" srcId="{B1AE41E3-0029-4001-91CB-EEA1FF62CA6E}" destId="{FD70A9C3-0CEE-403C-9805-20EB6BF9B059}" srcOrd="0" destOrd="0" presId="urn:microsoft.com/office/officeart/2005/8/layout/radial1"/>
    <dgm:cxn modelId="{75C21175-8BC1-4228-AB28-9BC8B757755D}" type="presOf" srcId="{F594878D-E6B2-4EDA-AC46-E7972D84026F}" destId="{B8380AB1-98B9-4695-AE7D-21FD34CA11AD}" srcOrd="1" destOrd="0" presId="urn:microsoft.com/office/officeart/2005/8/layout/radial1"/>
    <dgm:cxn modelId="{C34B3A59-5AF4-4F99-A449-B0EA2E62A61B}" srcId="{A7C54191-19B1-452B-8E49-33F0526E8351}" destId="{3CCFD36A-D16D-4281-934E-5B9C96E8E7BE}" srcOrd="5" destOrd="0" parTransId="{F594878D-E6B2-4EDA-AC46-E7972D84026F}" sibTransId="{123F288E-0E8D-46E4-83EE-3E6F15F62121}"/>
    <dgm:cxn modelId="{1E0FB479-350B-4652-888E-11DCC16B398F}" type="presOf" srcId="{F382A20A-46A2-48C8-946B-8A59C45FA29B}" destId="{1F0D2156-950C-472A-9A80-C3995A06B513}" srcOrd="1" destOrd="0" presId="urn:microsoft.com/office/officeart/2005/8/layout/radial1"/>
    <dgm:cxn modelId="{AF1E1B83-4A5D-4655-8F36-24E982938C71}" type="presOf" srcId="{91E0AD6A-E3CA-4D3E-8D50-0F55CBA22057}" destId="{E93D366D-1E7C-4BE4-ACDD-8994C3C8DD84}" srcOrd="0" destOrd="0" presId="urn:microsoft.com/office/officeart/2005/8/layout/radial1"/>
    <dgm:cxn modelId="{C63AE58F-3E66-4BC0-931D-8FE1807C596F}" type="presOf" srcId="{1BFC97A6-0C87-474D-A1AA-05116BA489F8}" destId="{C03B5E22-9762-491B-8020-A2D59DEB4FE8}" srcOrd="1" destOrd="0" presId="urn:microsoft.com/office/officeart/2005/8/layout/radial1"/>
    <dgm:cxn modelId="{30ADA8A6-B281-471C-9AFA-5D66A3A4DF6F}" type="presOf" srcId="{C2799AC3-F12D-43F3-ACA2-769356E05C11}" destId="{4C66090C-C2F4-437B-921B-DA088158FBE2}" srcOrd="0" destOrd="0" presId="urn:microsoft.com/office/officeart/2005/8/layout/radial1"/>
    <dgm:cxn modelId="{F00A42AA-B27B-4284-A5D4-1277AB5B40DD}" type="presOf" srcId="{135644ED-22A3-43E3-B8ED-981BC1D6CF71}" destId="{60A08FD0-E506-491D-8DD9-9047490A80EF}" srcOrd="0" destOrd="0" presId="urn:microsoft.com/office/officeart/2005/8/layout/radial1"/>
    <dgm:cxn modelId="{4FE3DAB1-56EC-4AEF-B601-A228F3BEC323}" srcId="{B1AE41E3-0029-4001-91CB-EEA1FF62CA6E}" destId="{A7C54191-19B1-452B-8E49-33F0526E8351}" srcOrd="0" destOrd="0" parTransId="{2AD32311-E811-44E7-BC51-B09137A6C766}" sibTransId="{5A6334DF-9194-4B02-8A83-19D92A5E59F2}"/>
    <dgm:cxn modelId="{23932EB3-387B-4659-BD01-BE88147D47FF}" type="presOf" srcId="{A7C54191-19B1-452B-8E49-33F0526E8351}" destId="{74D94BA3-E71A-40AE-A981-3D3E29A994EF}" srcOrd="0" destOrd="0" presId="urn:microsoft.com/office/officeart/2005/8/layout/radial1"/>
    <dgm:cxn modelId="{E80CA2BC-DAC0-4CBA-8525-A6A54771E406}" type="presOf" srcId="{135644ED-22A3-43E3-B8ED-981BC1D6CF71}" destId="{C37039CF-C44F-4251-B09F-0CB75FB235C0}" srcOrd="1" destOrd="0" presId="urn:microsoft.com/office/officeart/2005/8/layout/radial1"/>
    <dgm:cxn modelId="{8B6395DA-1DED-4937-9DBD-54C71B2936DC}" type="presOf" srcId="{7FA13240-5CE9-4BE8-81EF-FC6ADF5E40EA}" destId="{447FD8B8-63AC-4387-BE1A-38C73CC52090}" srcOrd="0" destOrd="0" presId="urn:microsoft.com/office/officeart/2005/8/layout/radial1"/>
    <dgm:cxn modelId="{B316EEDB-909E-4241-8185-1000FB9F2D97}" type="presOf" srcId="{91E0AD6A-E3CA-4D3E-8D50-0F55CBA22057}" destId="{5B7374B4-62D7-4FE8-8B8A-404FAD7B78DC}" srcOrd="1" destOrd="0" presId="urn:microsoft.com/office/officeart/2005/8/layout/radial1"/>
    <dgm:cxn modelId="{D6D8D2DD-9A96-4ED8-955F-DBDC0D31BB5A}" type="presOf" srcId="{1BFC97A6-0C87-474D-A1AA-05116BA489F8}" destId="{EBE9B62F-0618-41E3-BF89-041A52AF959F}" srcOrd="0" destOrd="0" presId="urn:microsoft.com/office/officeart/2005/8/layout/radial1"/>
    <dgm:cxn modelId="{17CEFDF7-B28E-4F5F-83F9-401F388A351B}" type="presOf" srcId="{28239274-7AA6-4C5F-8964-E13B6805BC6A}" destId="{0692B4C6-4DA7-457B-BE1C-0440C0987774}" srcOrd="0" destOrd="0" presId="urn:microsoft.com/office/officeart/2005/8/layout/radial1"/>
    <dgm:cxn modelId="{63B8EEFB-E033-4C37-99D8-A7EF58A6A01B}" type="presOf" srcId="{5FF3349F-D24A-416D-9F22-101F2A7684E7}" destId="{323CA5D0-A1B7-4711-9DC5-907868F445D1}" srcOrd="0" destOrd="0" presId="urn:microsoft.com/office/officeart/2005/8/layout/radial1"/>
    <dgm:cxn modelId="{0BEF56FC-910D-4F96-8B74-3AB66BC3EE4C}" type="presOf" srcId="{F594878D-E6B2-4EDA-AC46-E7972D84026F}" destId="{AA5AFFEF-D5E6-4F37-9078-E20F542C3AC0}" srcOrd="0" destOrd="0" presId="urn:microsoft.com/office/officeart/2005/8/layout/radial1"/>
    <dgm:cxn modelId="{1596EE3F-4B23-46D6-A24F-65D36E672191}" type="presParOf" srcId="{FD70A9C3-0CEE-403C-9805-20EB6BF9B059}" destId="{74D94BA3-E71A-40AE-A981-3D3E29A994EF}" srcOrd="0" destOrd="0" presId="urn:microsoft.com/office/officeart/2005/8/layout/radial1"/>
    <dgm:cxn modelId="{C12A6680-AFBD-49FC-8B70-BAD59BD55D8D}" type="presParOf" srcId="{FD70A9C3-0CEE-403C-9805-20EB6BF9B059}" destId="{EBE9B62F-0618-41E3-BF89-041A52AF959F}" srcOrd="1" destOrd="0" presId="urn:microsoft.com/office/officeart/2005/8/layout/radial1"/>
    <dgm:cxn modelId="{F8004AAE-1072-41F6-AAC2-D0D1FC9DFB2F}" type="presParOf" srcId="{EBE9B62F-0618-41E3-BF89-041A52AF959F}" destId="{C03B5E22-9762-491B-8020-A2D59DEB4FE8}" srcOrd="0" destOrd="0" presId="urn:microsoft.com/office/officeart/2005/8/layout/radial1"/>
    <dgm:cxn modelId="{DC932741-5914-453C-964E-3722D6269C9E}" type="presParOf" srcId="{FD70A9C3-0CEE-403C-9805-20EB6BF9B059}" destId="{4C66090C-C2F4-437B-921B-DA088158FBE2}" srcOrd="2" destOrd="0" presId="urn:microsoft.com/office/officeart/2005/8/layout/radial1"/>
    <dgm:cxn modelId="{20E1738D-BAE2-408B-AC99-630F879E9EAE}" type="presParOf" srcId="{FD70A9C3-0CEE-403C-9805-20EB6BF9B059}" destId="{60A08FD0-E506-491D-8DD9-9047490A80EF}" srcOrd="3" destOrd="0" presId="urn:microsoft.com/office/officeart/2005/8/layout/radial1"/>
    <dgm:cxn modelId="{1EDF582D-199C-4BBC-B6F2-C7AEC6F00ED1}" type="presParOf" srcId="{60A08FD0-E506-491D-8DD9-9047490A80EF}" destId="{C37039CF-C44F-4251-B09F-0CB75FB235C0}" srcOrd="0" destOrd="0" presId="urn:microsoft.com/office/officeart/2005/8/layout/radial1"/>
    <dgm:cxn modelId="{AA6EACE2-CD55-41EA-B753-04A56D0A0425}" type="presParOf" srcId="{FD70A9C3-0CEE-403C-9805-20EB6BF9B059}" destId="{323CA5D0-A1B7-4711-9DC5-907868F445D1}" srcOrd="4" destOrd="0" presId="urn:microsoft.com/office/officeart/2005/8/layout/radial1"/>
    <dgm:cxn modelId="{ADACC700-53FE-4B8E-923C-672AF6DFBD06}" type="presParOf" srcId="{FD70A9C3-0CEE-403C-9805-20EB6BF9B059}" destId="{A7316452-A60A-4998-90BF-1A1D5D7F1BC8}" srcOrd="5" destOrd="0" presId="urn:microsoft.com/office/officeart/2005/8/layout/radial1"/>
    <dgm:cxn modelId="{4C54E712-0502-4F57-86B5-E2B8A34CAAF9}" type="presParOf" srcId="{A7316452-A60A-4998-90BF-1A1D5D7F1BC8}" destId="{EF7DBE2D-7DC0-43AA-95AF-591E43335C2C}" srcOrd="0" destOrd="0" presId="urn:microsoft.com/office/officeart/2005/8/layout/radial1"/>
    <dgm:cxn modelId="{6FF7C11C-D654-43E0-AA8F-1C47433F484F}" type="presParOf" srcId="{FD70A9C3-0CEE-403C-9805-20EB6BF9B059}" destId="{0692B4C6-4DA7-457B-BE1C-0440C0987774}" srcOrd="6" destOrd="0" presId="urn:microsoft.com/office/officeart/2005/8/layout/radial1"/>
    <dgm:cxn modelId="{561462D1-DC9C-4938-A21F-B53720AFFDAD}" type="presParOf" srcId="{FD70A9C3-0CEE-403C-9805-20EB6BF9B059}" destId="{E93D366D-1E7C-4BE4-ACDD-8994C3C8DD84}" srcOrd="7" destOrd="0" presId="urn:microsoft.com/office/officeart/2005/8/layout/radial1"/>
    <dgm:cxn modelId="{97F19597-0B11-4AB9-B656-4786DFA8CE46}" type="presParOf" srcId="{E93D366D-1E7C-4BE4-ACDD-8994C3C8DD84}" destId="{5B7374B4-62D7-4FE8-8B8A-404FAD7B78DC}" srcOrd="0" destOrd="0" presId="urn:microsoft.com/office/officeart/2005/8/layout/radial1"/>
    <dgm:cxn modelId="{E758CB44-6C08-46A8-B612-9C3A9274B754}" type="presParOf" srcId="{FD70A9C3-0CEE-403C-9805-20EB6BF9B059}" destId="{F8FE10ED-DC17-46F1-AB1E-DD14E503E064}" srcOrd="8" destOrd="0" presId="urn:microsoft.com/office/officeart/2005/8/layout/radial1"/>
    <dgm:cxn modelId="{370F40DC-CFAC-4C86-BA98-8887586FE30C}" type="presParOf" srcId="{FD70A9C3-0CEE-403C-9805-20EB6BF9B059}" destId="{82FBED3C-4628-4152-829E-CED71F9A10FD}" srcOrd="9" destOrd="0" presId="urn:microsoft.com/office/officeart/2005/8/layout/radial1"/>
    <dgm:cxn modelId="{B1D6B1D1-5918-4BDA-8A6E-4ED9E1752EBE}" type="presParOf" srcId="{82FBED3C-4628-4152-829E-CED71F9A10FD}" destId="{1F0D2156-950C-472A-9A80-C3995A06B513}" srcOrd="0" destOrd="0" presId="urn:microsoft.com/office/officeart/2005/8/layout/radial1"/>
    <dgm:cxn modelId="{C242223F-5E95-4172-8E7D-EA26CA433A17}" type="presParOf" srcId="{FD70A9C3-0CEE-403C-9805-20EB6BF9B059}" destId="{447FD8B8-63AC-4387-BE1A-38C73CC52090}" srcOrd="10" destOrd="0" presId="urn:microsoft.com/office/officeart/2005/8/layout/radial1"/>
    <dgm:cxn modelId="{DE60C4C5-BC3B-467C-AAE2-B91BE1C2A61F}" type="presParOf" srcId="{FD70A9C3-0CEE-403C-9805-20EB6BF9B059}" destId="{AA5AFFEF-D5E6-4F37-9078-E20F542C3AC0}" srcOrd="11" destOrd="0" presId="urn:microsoft.com/office/officeart/2005/8/layout/radial1"/>
    <dgm:cxn modelId="{D6974264-4523-49E3-B079-2D13EAB78C90}" type="presParOf" srcId="{AA5AFFEF-D5E6-4F37-9078-E20F542C3AC0}" destId="{B8380AB1-98B9-4695-AE7D-21FD34CA11AD}" srcOrd="0" destOrd="0" presId="urn:microsoft.com/office/officeart/2005/8/layout/radial1"/>
    <dgm:cxn modelId="{238CD336-2489-4D03-B6CA-3C20E23A843B}" type="presParOf" srcId="{FD70A9C3-0CEE-403C-9805-20EB6BF9B059}" destId="{9365184C-AED7-4B47-BA83-4355C51302F1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94BA3-E71A-40AE-A981-3D3E29A994EF}">
      <dsp:nvSpPr>
        <dsp:cNvPr id="0" name=""/>
        <dsp:cNvSpPr/>
      </dsp:nvSpPr>
      <dsp:spPr>
        <a:xfrm>
          <a:off x="239620" y="27296"/>
          <a:ext cx="1704908" cy="16722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4701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Tipos de Ataques en redes publicas </a:t>
          </a:r>
        </a:p>
      </dsp:txBody>
      <dsp:txXfrm>
        <a:off x="489298" y="272185"/>
        <a:ext cx="1205552" cy="1182426"/>
      </dsp:txXfrm>
    </dsp:sp>
    <dsp:sp modelId="{EBE9B62F-0618-41E3-BF89-041A52AF959F}">
      <dsp:nvSpPr>
        <dsp:cNvPr id="0" name=""/>
        <dsp:cNvSpPr/>
      </dsp:nvSpPr>
      <dsp:spPr>
        <a:xfrm rot="21266173">
          <a:off x="1938686" y="725638"/>
          <a:ext cx="708602" cy="41552"/>
        </a:xfrm>
        <a:custGeom>
          <a:avLst/>
          <a:gdLst/>
          <a:ahLst/>
          <a:cxnLst/>
          <a:rect l="0" t="0" r="0" b="0"/>
          <a:pathLst>
            <a:path>
              <a:moveTo>
                <a:pt x="0" y="20776"/>
              </a:moveTo>
              <a:lnTo>
                <a:pt x="708602" y="2077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2275272" y="728700"/>
        <a:ext cx="35430" cy="35430"/>
      </dsp:txXfrm>
    </dsp:sp>
    <dsp:sp modelId="{4C66090C-C2F4-437B-921B-DA088158FBE2}">
      <dsp:nvSpPr>
        <dsp:cNvPr id="0" name=""/>
        <dsp:cNvSpPr/>
      </dsp:nvSpPr>
      <dsp:spPr>
        <a:xfrm>
          <a:off x="2643386" y="45793"/>
          <a:ext cx="1123415" cy="12235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kern="120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Malware</a:t>
          </a:r>
          <a:endParaRPr lang="es-EC" sz="1100" b="1" kern="1200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7906" y="224976"/>
        <a:ext cx="794375" cy="865174"/>
      </dsp:txXfrm>
    </dsp:sp>
    <dsp:sp modelId="{60A08FD0-E506-491D-8DD9-9047490A80EF}">
      <dsp:nvSpPr>
        <dsp:cNvPr id="0" name=""/>
        <dsp:cNvSpPr/>
      </dsp:nvSpPr>
      <dsp:spPr>
        <a:xfrm rot="1513726">
          <a:off x="1831763" y="1332920"/>
          <a:ext cx="601781" cy="41552"/>
        </a:xfrm>
        <a:custGeom>
          <a:avLst/>
          <a:gdLst/>
          <a:ahLst/>
          <a:cxnLst/>
          <a:rect l="0" t="0" r="0" b="0"/>
          <a:pathLst>
            <a:path>
              <a:moveTo>
                <a:pt x="0" y="20776"/>
              </a:moveTo>
              <a:lnTo>
                <a:pt x="601781" y="2077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2117609" y="1338652"/>
        <a:ext cx="30089" cy="30089"/>
      </dsp:txXfrm>
    </dsp:sp>
    <dsp:sp modelId="{323CA5D0-A1B7-4711-9DC5-907868F445D1}">
      <dsp:nvSpPr>
        <dsp:cNvPr id="0" name=""/>
        <dsp:cNvSpPr/>
      </dsp:nvSpPr>
      <dsp:spPr>
        <a:xfrm>
          <a:off x="2338936" y="1027690"/>
          <a:ext cx="1483395" cy="1545347"/>
        </a:xfrm>
        <a:prstGeom prst="ellipse">
          <a:avLst/>
        </a:prstGeom>
        <a:solidFill>
          <a:schemeClr val="accent4">
            <a:hueOff val="2326803"/>
            <a:satOff val="-5685"/>
            <a:lumOff val="-3098"/>
            <a:alphaOff val="0"/>
          </a:schemeClr>
        </a:solidFill>
        <a:ln w="19050" cap="flat" cmpd="sng" algn="ctr">
          <a:solidFill>
            <a:srgbClr val="00482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kern="120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Suplantación de identidad (phishing)</a:t>
          </a:r>
          <a:r>
            <a:rPr lang="es-ES" sz="1400" b="1" kern="120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s-EC" sz="1400" b="1" kern="1200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6174" y="1254001"/>
        <a:ext cx="1048919" cy="1092725"/>
      </dsp:txXfrm>
    </dsp:sp>
    <dsp:sp modelId="{A7316452-A60A-4998-90BF-1A1D5D7F1BC8}">
      <dsp:nvSpPr>
        <dsp:cNvPr id="0" name=""/>
        <dsp:cNvSpPr/>
      </dsp:nvSpPr>
      <dsp:spPr>
        <a:xfrm rot="3574807">
          <a:off x="1313135" y="1924144"/>
          <a:ext cx="827938" cy="41552"/>
        </a:xfrm>
        <a:custGeom>
          <a:avLst/>
          <a:gdLst/>
          <a:ahLst/>
          <a:cxnLst/>
          <a:rect l="0" t="0" r="0" b="0"/>
          <a:pathLst>
            <a:path>
              <a:moveTo>
                <a:pt x="0" y="20776"/>
              </a:moveTo>
              <a:lnTo>
                <a:pt x="827938" y="2077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1706406" y="1924222"/>
        <a:ext cx="41396" cy="41396"/>
      </dsp:txXfrm>
    </dsp:sp>
    <dsp:sp modelId="{0692B4C6-4DA7-457B-BE1C-0440C0987774}">
      <dsp:nvSpPr>
        <dsp:cNvPr id="0" name=""/>
        <dsp:cNvSpPr/>
      </dsp:nvSpPr>
      <dsp:spPr>
        <a:xfrm>
          <a:off x="1564377" y="2207247"/>
          <a:ext cx="1477579" cy="1437538"/>
        </a:xfrm>
        <a:prstGeom prst="ellipse">
          <a:avLst/>
        </a:prstGeom>
        <a:solidFill>
          <a:schemeClr val="accent4">
            <a:hueOff val="4653606"/>
            <a:satOff val="-11369"/>
            <a:lumOff val="-6196"/>
            <a:alphaOff val="0"/>
          </a:schemeClr>
        </a:solidFill>
        <a:ln w="19050" cap="flat" cmpd="sng" algn="ctr">
          <a:solidFill>
            <a:srgbClr val="00482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kern="120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Secuencias de comandos entre sitios</a:t>
          </a:r>
          <a:endParaRPr lang="es-EC" sz="1400" b="1" kern="1200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0763" y="2417770"/>
        <a:ext cx="1044807" cy="1016492"/>
      </dsp:txXfrm>
    </dsp:sp>
    <dsp:sp modelId="{E93D366D-1E7C-4BE4-ACDD-8994C3C8DD84}">
      <dsp:nvSpPr>
        <dsp:cNvPr id="0" name=""/>
        <dsp:cNvSpPr/>
      </dsp:nvSpPr>
      <dsp:spPr>
        <a:xfrm rot="5194756">
          <a:off x="1042769" y="1782595"/>
          <a:ext cx="210983" cy="41552"/>
        </a:xfrm>
        <a:custGeom>
          <a:avLst/>
          <a:gdLst/>
          <a:ahLst/>
          <a:cxnLst/>
          <a:rect l="0" t="0" r="0" b="0"/>
          <a:pathLst>
            <a:path>
              <a:moveTo>
                <a:pt x="0" y="20776"/>
              </a:moveTo>
              <a:lnTo>
                <a:pt x="210983" y="2077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1142986" y="1798097"/>
        <a:ext cx="10549" cy="10549"/>
      </dsp:txXfrm>
    </dsp:sp>
    <dsp:sp modelId="{F8FE10ED-DC17-46F1-AB1E-DD14E503E064}">
      <dsp:nvSpPr>
        <dsp:cNvPr id="0" name=""/>
        <dsp:cNvSpPr/>
      </dsp:nvSpPr>
      <dsp:spPr>
        <a:xfrm>
          <a:off x="566792" y="1907719"/>
          <a:ext cx="1246279" cy="1185579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tx1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kern="1200" dirty="0">
              <a:solidFill>
                <a:srgbClr val="08113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Ataque de contraseña</a:t>
          </a:r>
          <a:endParaRPr lang="es-EC" sz="1400" b="1" kern="1200" dirty="0">
            <a:solidFill>
              <a:srgbClr val="08113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9305" y="2081343"/>
        <a:ext cx="881253" cy="838331"/>
      </dsp:txXfrm>
    </dsp:sp>
    <dsp:sp modelId="{82FBED3C-4628-4152-829E-CED71F9A10FD}">
      <dsp:nvSpPr>
        <dsp:cNvPr id="0" name=""/>
        <dsp:cNvSpPr/>
      </dsp:nvSpPr>
      <dsp:spPr>
        <a:xfrm rot="5439352">
          <a:off x="824111" y="1934124"/>
          <a:ext cx="510937" cy="41552"/>
        </a:xfrm>
        <a:custGeom>
          <a:avLst/>
          <a:gdLst/>
          <a:ahLst/>
          <a:cxnLst/>
          <a:rect l="0" t="0" r="0" b="0"/>
          <a:pathLst>
            <a:path>
              <a:moveTo>
                <a:pt x="0" y="20776"/>
              </a:moveTo>
              <a:lnTo>
                <a:pt x="510937" y="20776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 rot="10800000">
        <a:off x="1066806" y="1942127"/>
        <a:ext cx="25546" cy="25546"/>
      </dsp:txXfrm>
    </dsp:sp>
    <dsp:sp modelId="{447FD8B8-63AC-4387-BE1A-38C73CC52090}">
      <dsp:nvSpPr>
        <dsp:cNvPr id="0" name=""/>
        <dsp:cNvSpPr/>
      </dsp:nvSpPr>
      <dsp:spPr>
        <a:xfrm>
          <a:off x="511018" y="2210316"/>
          <a:ext cx="1118471" cy="1118471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400" kern="1200" dirty="0"/>
        </a:p>
      </dsp:txBody>
      <dsp:txXfrm>
        <a:off x="674814" y="2374112"/>
        <a:ext cx="790879" cy="790879"/>
      </dsp:txXfrm>
    </dsp:sp>
    <dsp:sp modelId="{AA5AFFEF-D5E6-4F37-9078-E20F542C3AC0}">
      <dsp:nvSpPr>
        <dsp:cNvPr id="0" name=""/>
        <dsp:cNvSpPr/>
      </dsp:nvSpPr>
      <dsp:spPr>
        <a:xfrm rot="17284777">
          <a:off x="427656" y="1081384"/>
          <a:ext cx="1172946" cy="41552"/>
        </a:xfrm>
        <a:custGeom>
          <a:avLst/>
          <a:gdLst/>
          <a:ahLst/>
          <a:cxnLst/>
          <a:rect l="0" t="0" r="0" b="0"/>
          <a:pathLst>
            <a:path>
              <a:moveTo>
                <a:pt x="0" y="20776"/>
              </a:moveTo>
              <a:lnTo>
                <a:pt x="1172946" y="20776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984805" y="1072837"/>
        <a:ext cx="58647" cy="58647"/>
      </dsp:txXfrm>
    </dsp:sp>
    <dsp:sp modelId="{9365184C-AED7-4B47-BA83-4355C51302F1}">
      <dsp:nvSpPr>
        <dsp:cNvPr id="0" name=""/>
        <dsp:cNvSpPr/>
      </dsp:nvSpPr>
      <dsp:spPr>
        <a:xfrm>
          <a:off x="463346" y="517032"/>
          <a:ext cx="1118471" cy="1118471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 </a:t>
          </a:r>
          <a:endParaRPr lang="es-EC" sz="5400" kern="1200" dirty="0"/>
        </a:p>
      </dsp:txBody>
      <dsp:txXfrm>
        <a:off x="627142" y="680828"/>
        <a:ext cx="790879" cy="7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5AC10C-47AB-4BD3-A029-FA7AF166A9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/>
              <a:t>cdshkjsfskjdcs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F0634-A192-454E-B3C7-CC83FA41C1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988D-0FBA-436F-B5AE-EF2D8CE3E77F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BE20E0-FC09-438F-8B89-CCA9519768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F4D272-D5DF-4415-9EBA-9231386F2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6A901-8E4B-45CB-8F23-70D7389DFE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535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04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000" y="134332"/>
            <a:ext cx="8874000" cy="488544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9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0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000" y="606139"/>
            <a:ext cx="5670000" cy="2776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2936" y="1639833"/>
            <a:ext cx="2109212" cy="931917"/>
          </a:xfrm>
        </p:spPr>
        <p:txBody>
          <a:bodyPr rtlCol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2936" y="1331855"/>
            <a:ext cx="2109212" cy="223416"/>
          </a:xfrm>
        </p:spPr>
        <p:txBody>
          <a:bodyPr rtlCol="0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3468" y="1639833"/>
            <a:ext cx="2109212" cy="931917"/>
          </a:xfrm>
        </p:spPr>
        <p:txBody>
          <a:bodyPr rtlCol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73468" y="1331855"/>
            <a:ext cx="2109212" cy="223416"/>
          </a:xfrm>
        </p:spPr>
        <p:txBody>
          <a:bodyPr rtlCol="0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4000" y="1639833"/>
            <a:ext cx="2109212" cy="931917"/>
          </a:xfrm>
        </p:spPr>
        <p:txBody>
          <a:bodyPr rtlCol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4000" y="1331855"/>
            <a:ext cx="2109212" cy="223416"/>
          </a:xfrm>
        </p:spPr>
        <p:txBody>
          <a:bodyPr rtlCol="0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936" y="3251893"/>
            <a:ext cx="2109212" cy="931917"/>
          </a:xfrm>
        </p:spPr>
        <p:txBody>
          <a:bodyPr rtlCol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2936" y="2943914"/>
            <a:ext cx="2109212" cy="223416"/>
          </a:xfrm>
        </p:spPr>
        <p:txBody>
          <a:bodyPr rtlCol="0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73468" y="3251893"/>
            <a:ext cx="2109212" cy="931917"/>
          </a:xfrm>
        </p:spPr>
        <p:txBody>
          <a:bodyPr rtlCol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73468" y="2943914"/>
            <a:ext cx="2109212" cy="223416"/>
          </a:xfrm>
        </p:spPr>
        <p:txBody>
          <a:bodyPr rtlCol="0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4000" y="3251893"/>
            <a:ext cx="2109212" cy="931917"/>
          </a:xfrm>
        </p:spPr>
        <p:txBody>
          <a:bodyPr rtlCol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44000" y="2943914"/>
            <a:ext cx="2109212" cy="223416"/>
          </a:xfrm>
        </p:spPr>
        <p:txBody>
          <a:bodyPr rtlCol="0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</p:spTree>
    <p:extLst>
      <p:ext uri="{BB962C8B-B14F-4D97-AF65-F5344CB8AC3E}">
        <p14:creationId xmlns:p14="http://schemas.microsoft.com/office/powerpoint/2010/main" val="40454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C9EAA-F533-4D2D-986D-4CE0FC2EE9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pPr lvl="0"/>
            <a:fld id="{00000000-1234-1234-1234-123412341234}" type="slidenum">
              <a:rPr lang="es-EC" smtClean="0">
                <a:latin typeface="+mj-lt"/>
              </a:rPr>
              <a:pPr lvl="0"/>
              <a:t>1</a:t>
            </a:fld>
            <a:endParaRPr lang="es-EC">
              <a:latin typeface="+mj-lt"/>
            </a:endParaRPr>
          </a:p>
        </p:txBody>
      </p:sp>
      <p:pic>
        <p:nvPicPr>
          <p:cNvPr id="11" name="Imagen 8">
            <a:extLst>
              <a:ext uri="{FF2B5EF4-FFF2-40B4-BE49-F238E27FC236}">
                <a16:creationId xmlns:a16="http://schemas.microsoft.com/office/drawing/2014/main" id="{CC456853-BBB0-42C3-966C-870EC652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884479F-3AEA-4BDE-816F-24C5C7A2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44291"/>
              </p:ext>
            </p:extLst>
          </p:nvPr>
        </p:nvGraphicFramePr>
        <p:xfrm>
          <a:off x="1" y="432176"/>
          <a:ext cx="9143998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6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2 - 5B-2020-2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7 de Marzo del 2021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Wifi-Publicas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 Anchundia Santana – Anchundia Triviño -  Arauz – Arteaga – 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E467CEF0-8FB3-484C-BBE2-80710CA55BE9}"/>
              </a:ext>
            </a:extLst>
          </p:cNvPr>
          <p:cNvSpPr txBox="1"/>
          <p:nvPr/>
        </p:nvSpPr>
        <p:spPr>
          <a:xfrm>
            <a:off x="6490677" y="2898620"/>
            <a:ext cx="1919177" cy="186301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081132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Finalidad </a:t>
            </a:r>
            <a:endParaRPr lang="es-EC" sz="1800" dirty="0">
              <a:solidFill>
                <a:srgbClr val="081132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Adquirir conocimientos sobre el tema de seguridad y riegos en redes de wifi públicas, para poder compartir con los usuarios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4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7106DA-6AA4-43C9-8CC2-9CC89A4D6546}"/>
              </a:ext>
            </a:extLst>
          </p:cNvPr>
          <p:cNvSpPr txBox="1"/>
          <p:nvPr/>
        </p:nvSpPr>
        <p:spPr>
          <a:xfrm>
            <a:off x="467982" y="2898620"/>
            <a:ext cx="1771540" cy="1632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08113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endParaRPr lang="es-EC" sz="1800" dirty="0">
              <a:solidFill>
                <a:srgbClr val="08113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 a conocer acerca del tema de ciberdelincuencia y como evitar este tipo de aco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tecimiento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4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A2D3CC-2105-4ED1-A607-FE74591F2477}"/>
              </a:ext>
            </a:extLst>
          </p:cNvPr>
          <p:cNvSpPr txBox="1"/>
          <p:nvPr/>
        </p:nvSpPr>
        <p:spPr>
          <a:xfrm>
            <a:off x="467982" y="1052991"/>
            <a:ext cx="1564758" cy="9221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08113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Propuesta </a:t>
            </a:r>
            <a:endParaRPr lang="es-EC" sz="1800" b="1" dirty="0">
              <a:solidFill>
                <a:srgbClr val="08113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Informar para evitar conexiones </a:t>
            </a:r>
            <a:endParaRPr lang="es-EC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C7BBEA9-AC6B-4F0B-B80C-8D83D09B0CEE}"/>
              </a:ext>
            </a:extLst>
          </p:cNvPr>
          <p:cNvSpPr txBox="1"/>
          <p:nvPr/>
        </p:nvSpPr>
        <p:spPr>
          <a:xfrm>
            <a:off x="6228387" y="1003949"/>
            <a:ext cx="2195295" cy="116737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08113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Problemática </a:t>
            </a:r>
            <a:endParaRPr lang="es-EC" sz="1800" dirty="0">
              <a:solidFill>
                <a:srgbClr val="08113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Redes abiertas al publico para el uso malicioso y robo de información.</a:t>
            </a:r>
            <a:endParaRPr lang="es-EC" sz="14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82E63A-7D74-455E-99E4-21C1DFB25AAB}"/>
              </a:ext>
            </a:extLst>
          </p:cNvPr>
          <p:cNvSpPr txBox="1"/>
          <p:nvPr/>
        </p:nvSpPr>
        <p:spPr>
          <a:xfrm>
            <a:off x="3201360" y="2117492"/>
            <a:ext cx="2067339" cy="6463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800" b="1" dirty="0">
                <a:solidFill>
                  <a:srgbClr val="08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Planificación de la Investigación 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39A6E47C-1CF3-4A1E-B8AF-4B72056E46EC}"/>
              </a:ext>
            </a:extLst>
          </p:cNvPr>
          <p:cNvSpPr/>
          <p:nvPr/>
        </p:nvSpPr>
        <p:spPr>
          <a:xfrm rot="1660946">
            <a:off x="2424306" y="1615270"/>
            <a:ext cx="751004" cy="50441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741289DD-08AC-4698-93DC-100981BA3B2F}"/>
              </a:ext>
            </a:extLst>
          </p:cNvPr>
          <p:cNvSpPr/>
          <p:nvPr/>
        </p:nvSpPr>
        <p:spPr>
          <a:xfrm rot="19171995">
            <a:off x="2514806" y="2807955"/>
            <a:ext cx="751004" cy="504416"/>
          </a:xfrm>
          <a:prstGeom prst="leftArrow">
            <a:avLst/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Flecha: hacia la izquierda 29">
            <a:extLst>
              <a:ext uri="{FF2B5EF4-FFF2-40B4-BE49-F238E27FC236}">
                <a16:creationId xmlns:a16="http://schemas.microsoft.com/office/drawing/2014/main" id="{EE772A12-3AFF-4D9E-A72D-75F1AB515AC9}"/>
              </a:ext>
            </a:extLst>
          </p:cNvPr>
          <p:cNvSpPr/>
          <p:nvPr/>
        </p:nvSpPr>
        <p:spPr>
          <a:xfrm rot="8281258">
            <a:off x="5209973" y="1585293"/>
            <a:ext cx="751004" cy="504416"/>
          </a:xfrm>
          <a:prstGeom prst="leftArrow">
            <a:avLst/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940BDC08-5AC2-4BAA-B6D5-AA5BFB962F5A}"/>
              </a:ext>
            </a:extLst>
          </p:cNvPr>
          <p:cNvSpPr/>
          <p:nvPr/>
        </p:nvSpPr>
        <p:spPr>
          <a:xfrm rot="12698669">
            <a:off x="5323150" y="2688279"/>
            <a:ext cx="751004" cy="504416"/>
          </a:xfrm>
          <a:prstGeom prst="leftArrow">
            <a:avLst/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074" name="Picture 2" descr="Cuáles son los riesgos de conectarnos a una red wifi pública?">
            <a:extLst>
              <a:ext uri="{FF2B5EF4-FFF2-40B4-BE49-F238E27FC236}">
                <a16:creationId xmlns:a16="http://schemas.microsoft.com/office/drawing/2014/main" id="{3C8071E0-0D3C-4865-BC7D-4BB0FA51C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78" y="3553783"/>
            <a:ext cx="2479979" cy="13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0CF4644B-35CD-482E-AFFB-7A7DFDD6AC47}"/>
              </a:ext>
            </a:extLst>
          </p:cNvPr>
          <p:cNvSpPr/>
          <p:nvPr/>
        </p:nvSpPr>
        <p:spPr>
          <a:xfrm rot="16200000">
            <a:off x="4040672" y="2998708"/>
            <a:ext cx="604426" cy="487986"/>
          </a:xfrm>
          <a:prstGeom prst="leftArrow">
            <a:avLst/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865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8">
            <a:extLst>
              <a:ext uri="{FF2B5EF4-FFF2-40B4-BE49-F238E27FC236}">
                <a16:creationId xmlns:a16="http://schemas.microsoft.com/office/drawing/2014/main" id="{32AE90C3-0439-48A3-9B6E-47D6A559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47BA7530-3003-4ED1-82B6-D60F1446A0E6}"/>
              </a:ext>
            </a:extLst>
          </p:cNvPr>
          <p:cNvSpPr/>
          <p:nvPr/>
        </p:nvSpPr>
        <p:spPr>
          <a:xfrm>
            <a:off x="2826484" y="3290410"/>
            <a:ext cx="960342" cy="994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rgbClr val="081132"/>
            </a:solidFill>
            <a:prstDash val="solid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/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Ataque </a:t>
            </a:r>
            <a:r>
              <a:rPr lang="es-EC" b="1" i="0" dirty="0" err="1">
                <a:solidFill>
                  <a:srgbClr val="0811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s-ES" b="1" kern="1200" dirty="0">
                <a:solidFill>
                  <a:srgbClr val="08113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s-EC" b="1" kern="1200" dirty="0">
              <a:solidFill>
                <a:srgbClr val="08113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2B1250C4-F80B-4561-950D-B1A82E92E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949986"/>
              </p:ext>
            </p:extLst>
          </p:nvPr>
        </p:nvGraphicFramePr>
        <p:xfrm>
          <a:off x="-184380" y="896592"/>
          <a:ext cx="48450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14640D5-1ADC-4535-9D6F-852FF6EBF61C}"/>
              </a:ext>
            </a:extLst>
          </p:cNvPr>
          <p:cNvCxnSpPr>
            <a:cxnSpLocks/>
          </p:cNvCxnSpPr>
          <p:nvPr/>
        </p:nvCxnSpPr>
        <p:spPr>
          <a:xfrm flipV="1">
            <a:off x="3368354" y="1961791"/>
            <a:ext cx="472946" cy="1222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9" name="Tabla 78">
            <a:extLst>
              <a:ext uri="{FF2B5EF4-FFF2-40B4-BE49-F238E27FC236}">
                <a16:creationId xmlns:a16="http://schemas.microsoft.com/office/drawing/2014/main" id="{FDBF4281-5615-4590-B831-E536A0A2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3668"/>
              </p:ext>
            </p:extLst>
          </p:nvPr>
        </p:nvGraphicFramePr>
        <p:xfrm>
          <a:off x="1" y="432176"/>
          <a:ext cx="9143998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6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2 - 5AB-2020-2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7 de Marzo del 2021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Wifi-Publicas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 Anchundia Santana – Anchundia Triviño -  Arauz – Arteaga – 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sp>
        <p:nvSpPr>
          <p:cNvPr id="80" name="Marcador de número de diapositiva 3">
            <a:extLst>
              <a:ext uri="{FF2B5EF4-FFF2-40B4-BE49-F238E27FC236}">
                <a16:creationId xmlns:a16="http://schemas.microsoft.com/office/drawing/2014/main" id="{4449053A-EE05-4CAF-9969-F1CB1FB46E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822" y="4711324"/>
            <a:ext cx="548700" cy="313500"/>
          </a:xfrm>
        </p:spPr>
        <p:txBody>
          <a:bodyPr/>
          <a:lstStyle/>
          <a:p>
            <a:pPr lvl="0"/>
            <a:fld id="{00000000-1234-1234-1234-123412341234}" type="slidenum">
              <a:rPr lang="es-EC" smtClean="0">
                <a:latin typeface="+mj-lt"/>
              </a:rPr>
              <a:pPr lvl="0"/>
              <a:t>2</a:t>
            </a:fld>
            <a:endParaRPr lang="es-EC" dirty="0">
              <a:latin typeface="+mj-lt"/>
            </a:endParaRP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F9480BDF-F1E9-4FEE-ABCA-37FA7D4B4C24}"/>
              </a:ext>
            </a:extLst>
          </p:cNvPr>
          <p:cNvSpPr/>
          <p:nvPr/>
        </p:nvSpPr>
        <p:spPr>
          <a:xfrm>
            <a:off x="7092397" y="1980743"/>
            <a:ext cx="868747" cy="883000"/>
          </a:xfrm>
          <a:prstGeom prst="downArrow">
            <a:avLst/>
          </a:prstGeom>
          <a:solidFill>
            <a:srgbClr val="00B0F0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DA6471-F3C3-490B-9FB6-64C608CAA38E}"/>
              </a:ext>
            </a:extLst>
          </p:cNvPr>
          <p:cNvSpPr txBox="1"/>
          <p:nvPr/>
        </p:nvSpPr>
        <p:spPr>
          <a:xfrm>
            <a:off x="5660572" y="948677"/>
            <a:ext cx="3284564" cy="7386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Nunca debemos utilizar redes wifi no confiables para acceder a servicios donde se intercambie información sensible.</a:t>
            </a:r>
          </a:p>
        </p:txBody>
      </p:sp>
      <p:pic>
        <p:nvPicPr>
          <p:cNvPr id="1034" name="Picture 10" descr="Más del 99% de los ciberataques está a un golpe de clic del usuario">
            <a:extLst>
              <a:ext uri="{FF2B5EF4-FFF2-40B4-BE49-F238E27FC236}">
                <a16:creationId xmlns:a16="http://schemas.microsoft.com/office/drawing/2014/main" id="{4BF6D1F6-9517-4544-AEA5-44EF9BDD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39" y="2928592"/>
            <a:ext cx="3097864" cy="19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AB674750-0F84-4FAE-81AC-86FEED6195B4}"/>
              </a:ext>
            </a:extLst>
          </p:cNvPr>
          <p:cNvSpPr/>
          <p:nvPr/>
        </p:nvSpPr>
        <p:spPr>
          <a:xfrm>
            <a:off x="4363790" y="2856107"/>
            <a:ext cx="1424922" cy="778899"/>
          </a:xfrm>
          <a:prstGeom prst="leftArrow">
            <a:avLst/>
          </a:prstGeom>
          <a:solidFill>
            <a:srgbClr val="00B0F0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D9D259-0B8E-4CC0-AFA5-24B19236E4A7}"/>
              </a:ext>
            </a:extLst>
          </p:cNvPr>
          <p:cNvSpPr txBox="1"/>
          <p:nvPr/>
        </p:nvSpPr>
        <p:spPr>
          <a:xfrm>
            <a:off x="4417942" y="3042398"/>
            <a:ext cx="161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>
                <a:solidFill>
                  <a:srgbClr val="0B17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Consecuencias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4499C5C-3908-45C3-A688-AA9043CC7911}"/>
              </a:ext>
            </a:extLst>
          </p:cNvPr>
          <p:cNvSpPr/>
          <p:nvPr/>
        </p:nvSpPr>
        <p:spPr>
          <a:xfrm>
            <a:off x="3807207" y="1300580"/>
            <a:ext cx="1113165" cy="1077526"/>
          </a:xfrm>
          <a:prstGeom prst="ellipse">
            <a:avLst/>
          </a:prstGeom>
          <a:solidFill>
            <a:srgbClr val="7ECEFD">
              <a:hueOff val="6189616"/>
              <a:satOff val="1055"/>
              <a:lumOff val="-19852"/>
              <a:alphaOff val="0"/>
            </a:srgbClr>
          </a:solidFill>
          <a:ln w="19050" cap="flat" cmpd="sng" algn="ctr">
            <a:solidFill>
              <a:srgbClr val="730127"/>
            </a:solidFill>
            <a:prstDash val="solid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/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Rootkits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8">
            <a:extLst>
              <a:ext uri="{FF2B5EF4-FFF2-40B4-BE49-F238E27FC236}">
                <a16:creationId xmlns:a16="http://schemas.microsoft.com/office/drawing/2014/main" id="{7570076D-9CFB-41A4-94CC-26736001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39DBE3AA-E966-4D98-B26E-187A0B896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18004"/>
              </p:ext>
            </p:extLst>
          </p:nvPr>
        </p:nvGraphicFramePr>
        <p:xfrm>
          <a:off x="1" y="432176"/>
          <a:ext cx="9143998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6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2 - 5AB-2020-2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7 de Marzo del 2021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Wifi-Publicas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 Anchundia Santana – Anchundia Triviño -  Arauz – Arteaga – 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4F3B483A-A13E-467F-A75E-30D3854825F6}"/>
              </a:ext>
            </a:extLst>
          </p:cNvPr>
          <p:cNvSpPr txBox="1">
            <a:spLocks/>
          </p:cNvSpPr>
          <p:nvPr/>
        </p:nvSpPr>
        <p:spPr>
          <a:xfrm>
            <a:off x="8556822" y="4711324"/>
            <a:ext cx="548700" cy="313500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1224000" rIns="0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900" b="0" i="1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s-EC" smtClean="0">
                <a:latin typeface="+mj-lt"/>
              </a:rPr>
              <a:pPr/>
              <a:t>3</a:t>
            </a:fld>
            <a:endParaRPr lang="es-EC" dirty="0"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906CEBA-2A1C-4043-823F-879AF9B88179}"/>
              </a:ext>
            </a:extLst>
          </p:cNvPr>
          <p:cNvSpPr txBox="1"/>
          <p:nvPr/>
        </p:nvSpPr>
        <p:spPr>
          <a:xfrm>
            <a:off x="4188110" y="3047833"/>
            <a:ext cx="161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>
                <a:solidFill>
                  <a:schemeClr val="bg1"/>
                </a:solidFill>
              </a:rPr>
              <a:t>Consecuencias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8A8A9C6-49F6-4A77-B644-F5603F2B53D8}"/>
              </a:ext>
            </a:extLst>
          </p:cNvPr>
          <p:cNvSpPr/>
          <p:nvPr/>
        </p:nvSpPr>
        <p:spPr>
          <a:xfrm>
            <a:off x="76955" y="2614774"/>
            <a:ext cx="90670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8F73D1-276D-4384-B420-67EFE2503A77}"/>
              </a:ext>
            </a:extLst>
          </p:cNvPr>
          <p:cNvSpPr txBox="1"/>
          <p:nvPr/>
        </p:nvSpPr>
        <p:spPr>
          <a:xfrm>
            <a:off x="394700" y="3321297"/>
            <a:ext cx="1430496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¿De qué se trata su estudio?</a:t>
            </a:r>
            <a:r>
              <a:rPr lang="es-EC" b="0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Las  diversas vulnerabilidades y tipos de riesgos que pueden presentar las redes públicas.</a:t>
            </a:r>
            <a:endParaRPr lang="es-EC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456E89-DFCB-449D-B150-F48C40513E9A}"/>
              </a:ext>
            </a:extLst>
          </p:cNvPr>
          <p:cNvSpPr txBox="1"/>
          <p:nvPr/>
        </p:nvSpPr>
        <p:spPr>
          <a:xfrm>
            <a:off x="111992" y="818940"/>
            <a:ext cx="1708993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¿Indicar propósito central?</a:t>
            </a:r>
          </a:p>
          <a:p>
            <a:r>
              <a:rPr lang="es-EC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nalizar los diferentes tipos de investigación acerca de la Ciberdelincuencia en las Redes Wifi- Publica.</a:t>
            </a:r>
            <a:endParaRPr lang="es-EC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AB471B-E549-4D3D-B549-E87AB589199B}"/>
              </a:ext>
            </a:extLst>
          </p:cNvPr>
          <p:cNvSpPr txBox="1"/>
          <p:nvPr/>
        </p:nvSpPr>
        <p:spPr>
          <a:xfrm>
            <a:off x="2405728" y="3325784"/>
            <a:ext cx="1612003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¿En qué contexto se realizará?</a:t>
            </a:r>
            <a:r>
              <a:rPr lang="es-EC" b="0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El contexto de estudio se realizará en las Redes Wifi-Publicas.</a:t>
            </a:r>
            <a:endParaRPr lang="es-EC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9EB7BB7-27BB-4E1A-8370-0F6E78BB74BF}"/>
              </a:ext>
            </a:extLst>
          </p:cNvPr>
          <p:cNvSpPr txBox="1"/>
          <p:nvPr/>
        </p:nvSpPr>
        <p:spPr>
          <a:xfrm>
            <a:off x="2581404" y="936361"/>
            <a:ext cx="1683016" cy="892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¿Cuál es su unidad de análisis?</a:t>
            </a:r>
            <a:r>
              <a:rPr lang="es-EC" b="0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Los diferentes libros e informes.</a:t>
            </a:r>
            <a:endParaRPr lang="es-EC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D1445B1-34FD-4954-AF79-3BCC5ADBE305}"/>
              </a:ext>
            </a:extLst>
          </p:cNvPr>
          <p:cNvSpPr txBox="1"/>
          <p:nvPr/>
        </p:nvSpPr>
        <p:spPr>
          <a:xfrm>
            <a:off x="4642444" y="3346203"/>
            <a:ext cx="1757916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¿Cuáles son sus variables de interés</a:t>
            </a:r>
          </a:p>
          <a:p>
            <a:r>
              <a:rPr lang="es-EC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ar a conocer a todos con la veracidad y credibilidad de nuestra información, el peligro al que nos enfrentamos.</a:t>
            </a:r>
            <a:endParaRPr lang="es-EC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2EAEF53-8FF4-4FE2-AF7D-81883C635497}"/>
              </a:ext>
            </a:extLst>
          </p:cNvPr>
          <p:cNvSpPr txBox="1"/>
          <p:nvPr/>
        </p:nvSpPr>
        <p:spPr>
          <a:xfrm>
            <a:off x="5667941" y="887673"/>
            <a:ext cx="1505544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0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</a:t>
            </a:r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Que se pretende resolver con este estudio?</a:t>
            </a:r>
            <a:r>
              <a:rPr lang="es-EC" b="0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s-EC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ara tomar conciencia y poder evitar el robo de información.</a:t>
            </a:r>
            <a:endParaRPr lang="es-EC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27650CD-2F8B-4655-8D13-1424B98F95B4}"/>
              </a:ext>
            </a:extLst>
          </p:cNvPr>
          <p:cNvSpPr txBox="1"/>
          <p:nvPr/>
        </p:nvSpPr>
        <p:spPr>
          <a:xfrm>
            <a:off x="6727427" y="3327687"/>
            <a:ext cx="2053397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081132"/>
                </a:solidFill>
                <a:effectLst/>
                <a:latin typeface="Times New Roman" panose="02020603050405020304" pitchFamily="18" charset="0"/>
              </a:rPr>
              <a:t>¿La contribución que representa el estudio?</a:t>
            </a:r>
          </a:p>
          <a:p>
            <a:r>
              <a:rPr lang="es-EC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s-EC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ontaremos con una base bibliográfica de libros e informes de trabajos ya realizados certificados por profesionales.</a:t>
            </a:r>
            <a:endParaRPr lang="es-EC" sz="105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216DB0F-74A9-4A78-AC4A-246C3D5C4DEF}"/>
              </a:ext>
            </a:extLst>
          </p:cNvPr>
          <p:cNvCxnSpPr>
            <a:cxnSpLocks/>
          </p:cNvCxnSpPr>
          <p:nvPr/>
        </p:nvCxnSpPr>
        <p:spPr>
          <a:xfrm flipH="1" flipV="1">
            <a:off x="1929072" y="1783238"/>
            <a:ext cx="636946" cy="828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52D5EE7-F2A2-4492-9BBE-1827A058580D}"/>
              </a:ext>
            </a:extLst>
          </p:cNvPr>
          <p:cNvCxnSpPr>
            <a:cxnSpLocks/>
          </p:cNvCxnSpPr>
          <p:nvPr/>
        </p:nvCxnSpPr>
        <p:spPr>
          <a:xfrm flipH="1" flipV="1">
            <a:off x="4379393" y="1744291"/>
            <a:ext cx="690464" cy="87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AB2A7CA-AE73-4FB6-AD32-B27FDF767675}"/>
              </a:ext>
            </a:extLst>
          </p:cNvPr>
          <p:cNvCxnSpPr>
            <a:cxnSpLocks/>
          </p:cNvCxnSpPr>
          <p:nvPr/>
        </p:nvCxnSpPr>
        <p:spPr>
          <a:xfrm flipH="1" flipV="1">
            <a:off x="7245626" y="1711797"/>
            <a:ext cx="742970" cy="902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F46E3E-89ED-469C-96BB-B512DA6916F1}"/>
              </a:ext>
            </a:extLst>
          </p:cNvPr>
          <p:cNvCxnSpPr>
            <a:cxnSpLocks/>
          </p:cNvCxnSpPr>
          <p:nvPr/>
        </p:nvCxnSpPr>
        <p:spPr>
          <a:xfrm flipH="1">
            <a:off x="1415121" y="2614774"/>
            <a:ext cx="690128" cy="624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AB53A45-C29D-4E0F-A942-AB90F2152B7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855793" y="2660493"/>
            <a:ext cx="754684" cy="578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6B9E456-BF84-4035-84EF-05782B43D619}"/>
              </a:ext>
            </a:extLst>
          </p:cNvPr>
          <p:cNvCxnSpPr>
            <a:cxnSpLocks/>
          </p:cNvCxnSpPr>
          <p:nvPr/>
        </p:nvCxnSpPr>
        <p:spPr>
          <a:xfrm flipH="1">
            <a:off x="5537791" y="2614095"/>
            <a:ext cx="638941" cy="709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0F3C315-E3BE-41F7-AC98-EA8A9A844FC8}"/>
              </a:ext>
            </a:extLst>
          </p:cNvPr>
          <p:cNvCxnSpPr>
            <a:cxnSpLocks/>
          </p:cNvCxnSpPr>
          <p:nvPr/>
        </p:nvCxnSpPr>
        <p:spPr>
          <a:xfrm flipH="1">
            <a:off x="7846826" y="2723394"/>
            <a:ext cx="298420" cy="51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WiFis públicas: por qué son peligrosas y consejos para conectarse de manera  segura">
            <a:extLst>
              <a:ext uri="{FF2B5EF4-FFF2-40B4-BE49-F238E27FC236}">
                <a16:creationId xmlns:a16="http://schemas.microsoft.com/office/drawing/2014/main" id="{F19982F1-5D72-4448-8466-3343AC0E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85" y="783258"/>
            <a:ext cx="1505544" cy="9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8">
            <a:extLst>
              <a:ext uri="{FF2B5EF4-FFF2-40B4-BE49-F238E27FC236}">
                <a16:creationId xmlns:a16="http://schemas.microsoft.com/office/drawing/2014/main" id="{1B224491-78C2-499A-B8B5-9B144CCD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0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D34DFED7-64B9-4415-A546-AA8D82DD8D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822" y="4711324"/>
            <a:ext cx="548700" cy="313500"/>
          </a:xfrm>
        </p:spPr>
        <p:txBody>
          <a:bodyPr/>
          <a:lstStyle/>
          <a:p>
            <a:pPr lvl="0"/>
            <a:fld id="{00000000-1234-1234-1234-123412341234}" type="slidenum">
              <a:rPr lang="es-EC" smtClean="0">
                <a:latin typeface="+mj-lt"/>
              </a:rPr>
              <a:pPr lvl="0"/>
              <a:t>4</a:t>
            </a:fld>
            <a:endParaRPr lang="es-EC" dirty="0">
              <a:latin typeface="+mj-lt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EE738E6-2DE7-47F5-A45A-B4FF168CC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23333"/>
              </p:ext>
            </p:extLst>
          </p:nvPr>
        </p:nvGraphicFramePr>
        <p:xfrm>
          <a:off x="1" y="432176"/>
          <a:ext cx="9143998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6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2 - 5AB-2020-2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7 de Marzo del 2021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Wifi-Publicas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 Anchundia Santana – Anchundia Triviño -  Arauz – Arteaga – 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E237EE5B-623C-4618-B431-87CF465D7259}"/>
              </a:ext>
            </a:extLst>
          </p:cNvPr>
          <p:cNvSpPr txBox="1"/>
          <p:nvPr/>
        </p:nvSpPr>
        <p:spPr>
          <a:xfrm>
            <a:off x="19877" y="862553"/>
            <a:ext cx="9124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>
                <a:solidFill>
                  <a:srgbClr val="08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mas relevantes sobre la encuesta que se le realizo a usuarios que utilizan redes wifi-publicas.</a:t>
            </a:r>
          </a:p>
          <a:p>
            <a:endParaRPr lang="es-EC" dirty="0"/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A64B767B-9835-446F-A0F4-24F8E57AC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297553"/>
              </p:ext>
            </p:extLst>
          </p:nvPr>
        </p:nvGraphicFramePr>
        <p:xfrm>
          <a:off x="168963" y="2156792"/>
          <a:ext cx="3935897" cy="286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F25932A1-3198-4F96-9A96-FF31EE020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300966"/>
              </p:ext>
            </p:extLst>
          </p:nvPr>
        </p:nvGraphicFramePr>
        <p:xfrm>
          <a:off x="4700439" y="2156792"/>
          <a:ext cx="3856383" cy="2711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15E3EFAB-5D85-47E6-84BF-CFBD317FDC13}"/>
              </a:ext>
            </a:extLst>
          </p:cNvPr>
          <p:cNvSpPr txBox="1"/>
          <p:nvPr/>
        </p:nvSpPr>
        <p:spPr>
          <a:xfrm>
            <a:off x="168963" y="1376406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s-EC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Aquí se puede observar, que el porcentaje mas alto es de 50% que corresponde a la inseguridad que los usuario tienen al momento de conectarse a redes wifi-publicas</a:t>
            </a:r>
            <a:r>
              <a:rPr lang="es-EC" sz="1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BB41CF-89C4-4998-A330-E057CA84909E}"/>
              </a:ext>
            </a:extLst>
          </p:cNvPr>
          <p:cNvSpPr txBox="1"/>
          <p:nvPr/>
        </p:nvSpPr>
        <p:spPr>
          <a:xfrm>
            <a:off x="4422912" y="1395139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s-EC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Aquí también podemos observar un porcentaje que alcanza a un 78% de personas que en algún momento han establecido conexión con las redes wifi-publicas</a:t>
            </a:r>
            <a:r>
              <a:rPr lang="es-EC" sz="12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349525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502</Words>
  <Application>Microsoft Office PowerPoint</Application>
  <PresentationFormat>Presentación en pantalla (16:9)</PresentationFormat>
  <Paragraphs>65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Lato</vt:lpstr>
      <vt:lpstr>Arial</vt:lpstr>
      <vt:lpstr>Raleway</vt:lpstr>
      <vt:lpstr>Times New Roman</vt:lpstr>
      <vt:lpstr>Wingdings</vt:lpstr>
      <vt:lpstr>Calibri</vt:lpstr>
      <vt:lpstr>Antonio template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Jesus</dc:creator>
  <cp:lastModifiedBy>Tomy Anchundia</cp:lastModifiedBy>
  <cp:revision>87</cp:revision>
  <dcterms:modified xsi:type="dcterms:W3CDTF">2021-03-06T23:03:09Z</dcterms:modified>
</cp:coreProperties>
</file>