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60CF4B-D23E-40B4-B030-2C0BC276E33A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6E8194FD-4162-4376-AF38-F1ED7965CAB5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MX" b="1" dirty="0"/>
            <a:t>ASISTENTES VIRTUALES PARA ADULTOS MAYORES CASO MANTA</a:t>
          </a:r>
          <a:endParaRPr lang="es-EC" dirty="0"/>
        </a:p>
      </dgm:t>
    </dgm:pt>
    <dgm:pt modelId="{FA8E62F2-79F1-4996-A2F9-99DC2EAD69BB}" type="parTrans" cxnId="{5331156A-4AE0-4D49-88E7-845A75E77F2B}">
      <dgm:prSet/>
      <dgm:spPr/>
      <dgm:t>
        <a:bodyPr/>
        <a:lstStyle/>
        <a:p>
          <a:endParaRPr lang="es-EC"/>
        </a:p>
      </dgm:t>
    </dgm:pt>
    <dgm:pt modelId="{2EF86892-4CC1-46CE-BFB1-63FA11E30EF0}" type="sibTrans" cxnId="{5331156A-4AE0-4D49-88E7-845A75E77F2B}">
      <dgm:prSet/>
      <dgm:spPr/>
      <dgm:t>
        <a:bodyPr/>
        <a:lstStyle/>
        <a:p>
          <a:endParaRPr lang="es-EC"/>
        </a:p>
      </dgm:t>
    </dgm:pt>
    <dgm:pt modelId="{CDC1E148-69D9-458A-9A75-6DFA3B9C9A46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s-ES" b="1" dirty="0">
              <a:latin typeface="Abadi" panose="020B0604020104020204" pitchFamily="34" charset="0"/>
            </a:rPr>
            <a:t>Objetivo:</a:t>
          </a:r>
          <a:endParaRPr lang="es-MX" dirty="0">
            <a:latin typeface="Abadi" panose="020B0604020104020204" pitchFamily="34" charset="0"/>
          </a:endParaRPr>
        </a:p>
        <a:p>
          <a:pPr algn="l"/>
          <a:r>
            <a:rPr lang="es-MX" dirty="0">
              <a:solidFill>
                <a:schemeClr val="accent6">
                  <a:lumMod val="50000"/>
                </a:schemeClr>
              </a:solidFill>
              <a:latin typeface="Abadi" panose="020B0604020104020204" pitchFamily="34" charset="0"/>
            </a:rPr>
            <a:t>Investigar</a:t>
          </a:r>
          <a:r>
            <a:rPr lang="es-MX" dirty="0">
              <a:latin typeface="Abadi" panose="020B0604020104020204" pitchFamily="34" charset="0"/>
            </a:rPr>
            <a:t> sobre las tecnologías usadas para el desarrollo de los asistentes virtuales para </a:t>
          </a:r>
          <a:r>
            <a:rPr lang="es-MX" dirty="0">
              <a:solidFill>
                <a:schemeClr val="accent6">
                  <a:lumMod val="50000"/>
                </a:schemeClr>
              </a:solidFill>
              <a:latin typeface="Abadi" panose="020B0604020104020204" pitchFamily="34" charset="0"/>
            </a:rPr>
            <a:t>ayudar</a:t>
          </a:r>
          <a:r>
            <a:rPr lang="es-MX" dirty="0">
              <a:latin typeface="Abadi" panose="020B0604020104020204" pitchFamily="34" charset="0"/>
            </a:rPr>
            <a:t> los ancianos en su vida cotidiana. </a:t>
          </a:r>
          <a:endParaRPr lang="es-EC" dirty="0">
            <a:latin typeface="Abadi" panose="020B0604020104020204" pitchFamily="34" charset="0"/>
          </a:endParaRPr>
        </a:p>
      </dgm:t>
    </dgm:pt>
    <dgm:pt modelId="{E9ADD7A7-7523-4FC0-B8AF-ADAD0E60BC6D}" type="parTrans" cxnId="{23C3E534-7428-4ACB-8EAC-24743295B1E4}">
      <dgm:prSet/>
      <dgm:spPr/>
      <dgm:t>
        <a:bodyPr/>
        <a:lstStyle/>
        <a:p>
          <a:endParaRPr lang="es-EC"/>
        </a:p>
      </dgm:t>
    </dgm:pt>
    <dgm:pt modelId="{9FA5745E-EF1A-48BC-B994-95D890307E81}" type="sibTrans" cxnId="{23C3E534-7428-4ACB-8EAC-24743295B1E4}">
      <dgm:prSet/>
      <dgm:spPr/>
      <dgm:t>
        <a:bodyPr/>
        <a:lstStyle/>
        <a:p>
          <a:endParaRPr lang="es-EC"/>
        </a:p>
      </dgm:t>
    </dgm:pt>
    <dgm:pt modelId="{2A90AEFE-BBBF-4568-A4EF-2DB218421B8F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s-EC" b="1" dirty="0">
              <a:effectLst/>
              <a:latin typeface="Abadi" panose="020B0604020104020204" pitchFamily="34" charset="0"/>
            </a:rPr>
            <a:t>Problemática:</a:t>
          </a:r>
          <a:endParaRPr lang="ca-ES" b="1" dirty="0">
            <a:effectLst/>
            <a:latin typeface="Abadi" panose="020B0604020104020204" pitchFamily="34" charset="0"/>
            <a:ea typeface="Times" panose="02020603050405020304" pitchFamily="18" charset="0"/>
          </a:endParaRPr>
        </a:p>
        <a:p>
          <a:pPr algn="l"/>
          <a:r>
            <a:rPr lang="ca-ES" dirty="0">
              <a:effectLst/>
              <a:latin typeface="Abadi" panose="020B0604020104020204" pitchFamily="34" charset="0"/>
              <a:ea typeface="Times" panose="02020603050405020304" pitchFamily="18" charset="0"/>
            </a:rPr>
            <a:t>El Trabajo de investigación presenta las tecnologías usadas para el </a:t>
          </a:r>
          <a:r>
            <a:rPr lang="ca-ES" dirty="0">
              <a:solidFill>
                <a:schemeClr val="accent6">
                  <a:lumMod val="50000"/>
                </a:schemeClr>
              </a:solidFill>
              <a:effectLst/>
              <a:latin typeface="Abadi" panose="020B0604020104020204" pitchFamily="34" charset="0"/>
              <a:ea typeface="Times" panose="02020603050405020304" pitchFamily="18" charset="0"/>
            </a:rPr>
            <a:t>desarrollo</a:t>
          </a:r>
          <a:r>
            <a:rPr lang="ca-ES" dirty="0">
              <a:effectLst/>
              <a:latin typeface="Abadi" panose="020B0604020104020204" pitchFamily="34" charset="0"/>
              <a:ea typeface="Times" panose="02020603050405020304" pitchFamily="18" charset="0"/>
            </a:rPr>
            <a:t> de assistentes virtuales para ayudar a los</a:t>
          </a:r>
          <a:endParaRPr lang="es-EC" dirty="0"/>
        </a:p>
      </dgm:t>
    </dgm:pt>
    <dgm:pt modelId="{605C978B-B3BF-4C9F-AA91-FF88A6E0DC6C}" type="parTrans" cxnId="{95BFB734-D9C9-4902-A32B-7D9DCD141777}">
      <dgm:prSet/>
      <dgm:spPr/>
      <dgm:t>
        <a:bodyPr/>
        <a:lstStyle/>
        <a:p>
          <a:endParaRPr lang="es-EC"/>
        </a:p>
      </dgm:t>
    </dgm:pt>
    <dgm:pt modelId="{B44AF668-12A4-4C8B-AF03-70EE62528783}" type="sibTrans" cxnId="{95BFB734-D9C9-4902-A32B-7D9DCD141777}">
      <dgm:prSet/>
      <dgm:spPr/>
      <dgm:t>
        <a:bodyPr/>
        <a:lstStyle/>
        <a:p>
          <a:endParaRPr lang="es-EC"/>
        </a:p>
      </dgm:t>
    </dgm:pt>
    <dgm:pt modelId="{93B7A906-85D4-4BBF-87FC-914F814D6BFE}" type="pres">
      <dgm:prSet presAssocID="{E760CF4B-D23E-40B4-B030-2C0BC276E33A}" presName="composite" presStyleCnt="0">
        <dgm:presLayoutVars>
          <dgm:chMax val="1"/>
          <dgm:dir/>
          <dgm:resizeHandles val="exact"/>
        </dgm:presLayoutVars>
      </dgm:prSet>
      <dgm:spPr/>
    </dgm:pt>
    <dgm:pt modelId="{E60195CA-C96C-4500-BB6A-5EAB17117918}" type="pres">
      <dgm:prSet presAssocID="{6E8194FD-4162-4376-AF38-F1ED7965CAB5}" presName="roof" presStyleLbl="dkBgShp" presStyleIdx="0" presStyleCnt="2"/>
      <dgm:spPr/>
    </dgm:pt>
    <dgm:pt modelId="{6C84719B-49A5-47BE-B4BB-6C9F580CBB6A}" type="pres">
      <dgm:prSet presAssocID="{6E8194FD-4162-4376-AF38-F1ED7965CAB5}" presName="pillars" presStyleCnt="0"/>
      <dgm:spPr/>
    </dgm:pt>
    <dgm:pt modelId="{81B7A038-8C45-47FE-AF88-01796ACEA75D}" type="pres">
      <dgm:prSet presAssocID="{6E8194FD-4162-4376-AF38-F1ED7965CAB5}" presName="pillar1" presStyleLbl="node1" presStyleIdx="0" presStyleCnt="2">
        <dgm:presLayoutVars>
          <dgm:bulletEnabled val="1"/>
        </dgm:presLayoutVars>
      </dgm:prSet>
      <dgm:spPr/>
    </dgm:pt>
    <dgm:pt modelId="{36DC08F8-0C1B-48AC-8AC9-2506C43AB8D8}" type="pres">
      <dgm:prSet presAssocID="{2A90AEFE-BBBF-4568-A4EF-2DB218421B8F}" presName="pillarX" presStyleLbl="node1" presStyleIdx="1" presStyleCnt="2">
        <dgm:presLayoutVars>
          <dgm:bulletEnabled val="1"/>
        </dgm:presLayoutVars>
      </dgm:prSet>
      <dgm:spPr/>
    </dgm:pt>
    <dgm:pt modelId="{D9397451-2C83-4A17-A2F2-FED3FC5A3664}" type="pres">
      <dgm:prSet presAssocID="{6E8194FD-4162-4376-AF38-F1ED7965CAB5}" presName="base" presStyleLbl="dkBgShp" presStyleIdx="1" presStyleCnt="2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</dgm:ptLst>
  <dgm:cxnLst>
    <dgm:cxn modelId="{3CE5BD04-FC09-488B-AA8B-2AE5D21DA457}" type="presOf" srcId="{CDC1E148-69D9-458A-9A75-6DFA3B9C9A46}" destId="{81B7A038-8C45-47FE-AF88-01796ACEA75D}" srcOrd="0" destOrd="0" presId="urn:microsoft.com/office/officeart/2005/8/layout/hList3"/>
    <dgm:cxn modelId="{95BFB734-D9C9-4902-A32B-7D9DCD141777}" srcId="{6E8194FD-4162-4376-AF38-F1ED7965CAB5}" destId="{2A90AEFE-BBBF-4568-A4EF-2DB218421B8F}" srcOrd="1" destOrd="0" parTransId="{605C978B-B3BF-4C9F-AA91-FF88A6E0DC6C}" sibTransId="{B44AF668-12A4-4C8B-AF03-70EE62528783}"/>
    <dgm:cxn modelId="{23C3E534-7428-4ACB-8EAC-24743295B1E4}" srcId="{6E8194FD-4162-4376-AF38-F1ED7965CAB5}" destId="{CDC1E148-69D9-458A-9A75-6DFA3B9C9A46}" srcOrd="0" destOrd="0" parTransId="{E9ADD7A7-7523-4FC0-B8AF-ADAD0E60BC6D}" sibTransId="{9FA5745E-EF1A-48BC-B994-95D890307E81}"/>
    <dgm:cxn modelId="{5331156A-4AE0-4D49-88E7-845A75E77F2B}" srcId="{E760CF4B-D23E-40B4-B030-2C0BC276E33A}" destId="{6E8194FD-4162-4376-AF38-F1ED7965CAB5}" srcOrd="0" destOrd="0" parTransId="{FA8E62F2-79F1-4996-A2F9-99DC2EAD69BB}" sibTransId="{2EF86892-4CC1-46CE-BFB1-63FA11E30EF0}"/>
    <dgm:cxn modelId="{E92E1F7D-E626-41CA-9B72-D676F89FABE1}" type="presOf" srcId="{6E8194FD-4162-4376-AF38-F1ED7965CAB5}" destId="{E60195CA-C96C-4500-BB6A-5EAB17117918}" srcOrd="0" destOrd="0" presId="urn:microsoft.com/office/officeart/2005/8/layout/hList3"/>
    <dgm:cxn modelId="{CD79D281-B8EA-4E41-86F4-B13EF14BBCEC}" type="presOf" srcId="{E760CF4B-D23E-40B4-B030-2C0BC276E33A}" destId="{93B7A906-85D4-4BBF-87FC-914F814D6BFE}" srcOrd="0" destOrd="0" presId="urn:microsoft.com/office/officeart/2005/8/layout/hList3"/>
    <dgm:cxn modelId="{EE8DD0D5-E9CF-45B5-9B28-2FC2A0B2B9DD}" type="presOf" srcId="{2A90AEFE-BBBF-4568-A4EF-2DB218421B8F}" destId="{36DC08F8-0C1B-48AC-8AC9-2506C43AB8D8}" srcOrd="0" destOrd="0" presId="urn:microsoft.com/office/officeart/2005/8/layout/hList3"/>
    <dgm:cxn modelId="{0594762C-6AB2-434E-8F4E-D09F2995191E}" type="presParOf" srcId="{93B7A906-85D4-4BBF-87FC-914F814D6BFE}" destId="{E60195CA-C96C-4500-BB6A-5EAB17117918}" srcOrd="0" destOrd="0" presId="urn:microsoft.com/office/officeart/2005/8/layout/hList3"/>
    <dgm:cxn modelId="{032D023C-1AD3-47C1-9B2D-098967BADBDE}" type="presParOf" srcId="{93B7A906-85D4-4BBF-87FC-914F814D6BFE}" destId="{6C84719B-49A5-47BE-B4BB-6C9F580CBB6A}" srcOrd="1" destOrd="0" presId="urn:microsoft.com/office/officeart/2005/8/layout/hList3"/>
    <dgm:cxn modelId="{B8C6B0DA-F590-4CC9-88B9-F69B1796AA7A}" type="presParOf" srcId="{6C84719B-49A5-47BE-B4BB-6C9F580CBB6A}" destId="{81B7A038-8C45-47FE-AF88-01796ACEA75D}" srcOrd="0" destOrd="0" presId="urn:microsoft.com/office/officeart/2005/8/layout/hList3"/>
    <dgm:cxn modelId="{8498B0A2-1DC7-48C0-82C2-412643A524C6}" type="presParOf" srcId="{6C84719B-49A5-47BE-B4BB-6C9F580CBB6A}" destId="{36DC08F8-0C1B-48AC-8AC9-2506C43AB8D8}" srcOrd="1" destOrd="0" presId="urn:microsoft.com/office/officeart/2005/8/layout/hList3"/>
    <dgm:cxn modelId="{3FC236B6-40D3-4111-995F-9B4A3EDD9B13}" type="presParOf" srcId="{93B7A906-85D4-4BBF-87FC-914F814D6BFE}" destId="{D9397451-2C83-4A17-A2F2-FED3FC5A3664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72D370-C3AD-4A2E-AE38-D5A989BBBD28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6_2" csCatId="accent6" phldr="1"/>
      <dgm:spPr/>
    </dgm:pt>
    <dgm:pt modelId="{15D028F8-59B6-48E1-A342-C7B616F127D0}">
      <dgm:prSet phldrT="[Text]" custT="1"/>
      <dgm:spPr/>
      <dgm:t>
        <a:bodyPr/>
        <a:lstStyle/>
        <a:p>
          <a:pPr algn="l"/>
          <a:r>
            <a:rPr lang="es-ES" sz="1600" b="1" dirty="0">
              <a:latin typeface="Abadi" panose="020B0604020104020204" pitchFamily="34" charset="0"/>
            </a:rPr>
            <a:t>Dirigido a:</a:t>
          </a:r>
        </a:p>
        <a:p>
          <a:pPr algn="l"/>
          <a:r>
            <a:rPr lang="es-MX" sz="1600" dirty="0">
              <a:latin typeface="Abadi" panose="020B0604020104020204" pitchFamily="34" charset="0"/>
            </a:rPr>
            <a:t>Fundación FUNTEMAN, entidad adscrita al municipio cantonal de Manta.</a:t>
          </a:r>
          <a:endParaRPr lang="es-EC" sz="1600" dirty="0"/>
        </a:p>
      </dgm:t>
    </dgm:pt>
    <dgm:pt modelId="{7A90C6B3-803B-4E81-9047-EB78AE2870E4}" type="parTrans" cxnId="{B499A34A-4430-47D6-90AF-7622F7AF7BC2}">
      <dgm:prSet/>
      <dgm:spPr/>
      <dgm:t>
        <a:bodyPr/>
        <a:lstStyle/>
        <a:p>
          <a:endParaRPr lang="es-EC"/>
        </a:p>
      </dgm:t>
    </dgm:pt>
    <dgm:pt modelId="{D5F57A02-3CBB-41F3-918A-BF7F30D53530}" type="sibTrans" cxnId="{B499A34A-4430-47D6-90AF-7622F7AF7BC2}">
      <dgm:prSet/>
      <dgm:spPr/>
      <dgm:t>
        <a:bodyPr/>
        <a:lstStyle/>
        <a:p>
          <a:endParaRPr lang="es-EC"/>
        </a:p>
      </dgm:t>
    </dgm:pt>
    <dgm:pt modelId="{A48FD835-19EB-462E-8FE4-D3BA6C3A0725}">
      <dgm:prSet phldrT="[Text]" custT="1"/>
      <dgm:spPr/>
      <dgm:t>
        <a:bodyPr/>
        <a:lstStyle/>
        <a:p>
          <a:pPr algn="l"/>
          <a:r>
            <a:rPr lang="es-ES" sz="1600" b="1" dirty="0">
              <a:latin typeface="Abadi" panose="020B0604020104020204" pitchFamily="34" charset="0"/>
            </a:rPr>
            <a:t>Servicio a prestar:</a:t>
          </a:r>
        </a:p>
        <a:p>
          <a:pPr algn="l"/>
          <a:r>
            <a:rPr lang="es-MX" sz="1600" dirty="0">
              <a:latin typeface="Abadi" panose="020B0604020104020204" pitchFamily="34" charset="0"/>
            </a:rPr>
            <a:t>Con el estudio se estima que con los asistentes virtuales ayudar en su vida cotidiana a los ancianos</a:t>
          </a:r>
          <a:endParaRPr lang="es-EC" sz="1600" dirty="0"/>
        </a:p>
      </dgm:t>
    </dgm:pt>
    <dgm:pt modelId="{E60B9B18-349C-4857-9B2E-8335A5E725B0}" type="parTrans" cxnId="{84B3A9C2-CDC1-4A6A-8809-17A16514784F}">
      <dgm:prSet/>
      <dgm:spPr/>
      <dgm:t>
        <a:bodyPr/>
        <a:lstStyle/>
        <a:p>
          <a:endParaRPr lang="es-EC"/>
        </a:p>
      </dgm:t>
    </dgm:pt>
    <dgm:pt modelId="{CF9B5BCC-351B-46F1-9DBB-79242E493FE7}" type="sibTrans" cxnId="{84B3A9C2-CDC1-4A6A-8809-17A16514784F}">
      <dgm:prSet/>
      <dgm:spPr/>
      <dgm:t>
        <a:bodyPr/>
        <a:lstStyle/>
        <a:p>
          <a:endParaRPr lang="es-EC"/>
        </a:p>
      </dgm:t>
    </dgm:pt>
    <dgm:pt modelId="{ECCE650D-46C6-4EFE-B19A-64FAC3B626B9}">
      <dgm:prSet phldrT="[Text]" custT="1"/>
      <dgm:spPr/>
      <dgm:t>
        <a:bodyPr/>
        <a:lstStyle/>
        <a:p>
          <a:pPr algn="l"/>
          <a:r>
            <a:rPr lang="es-ES" sz="1400" b="1" dirty="0">
              <a:latin typeface="Abadi" panose="020B0604020104020204" pitchFamily="34" charset="0"/>
            </a:rPr>
            <a:t>Alcance:</a:t>
          </a:r>
        </a:p>
        <a:p>
          <a:pPr algn="l"/>
          <a:r>
            <a:rPr lang="es-MX" sz="1400" dirty="0">
              <a:latin typeface="Abadi" panose="020B0604020104020204" pitchFamily="34" charset="0"/>
            </a:rPr>
            <a:t>Con este Trabajo se contribuirá con una investigación que de a conocer en que forma ayudaría a los ancianos el uso de asistentes virtuales.</a:t>
          </a:r>
          <a:endParaRPr lang="es-EC" sz="1400" dirty="0"/>
        </a:p>
      </dgm:t>
    </dgm:pt>
    <dgm:pt modelId="{CF5E0511-FB19-48DA-B28A-0F4A887AFDF8}" type="parTrans" cxnId="{CF31B869-98FA-49C6-88AC-D068B7510311}">
      <dgm:prSet/>
      <dgm:spPr/>
      <dgm:t>
        <a:bodyPr/>
        <a:lstStyle/>
        <a:p>
          <a:endParaRPr lang="es-EC"/>
        </a:p>
      </dgm:t>
    </dgm:pt>
    <dgm:pt modelId="{0693BD02-97B9-4331-B9FD-124EC625D822}" type="sibTrans" cxnId="{CF31B869-98FA-49C6-88AC-D068B7510311}">
      <dgm:prSet/>
      <dgm:spPr/>
      <dgm:t>
        <a:bodyPr/>
        <a:lstStyle/>
        <a:p>
          <a:endParaRPr lang="es-EC"/>
        </a:p>
      </dgm:t>
    </dgm:pt>
    <dgm:pt modelId="{FE957C0C-4ADC-4C36-9712-886437F5FF19}" type="pres">
      <dgm:prSet presAssocID="{E972D370-C3AD-4A2E-AE38-D5A989BBBD28}" presName="Name0" presStyleCnt="0">
        <dgm:presLayoutVars>
          <dgm:dir/>
          <dgm:resizeHandles val="exact"/>
        </dgm:presLayoutVars>
      </dgm:prSet>
      <dgm:spPr/>
    </dgm:pt>
    <dgm:pt modelId="{44AEE049-8A7B-4E06-86AE-642B3F629689}" type="pres">
      <dgm:prSet presAssocID="{15D028F8-59B6-48E1-A342-C7B616F127D0}" presName="composite" presStyleCnt="0"/>
      <dgm:spPr/>
    </dgm:pt>
    <dgm:pt modelId="{9512A694-16A1-46DA-9CD3-3F0E6C439304}" type="pres">
      <dgm:prSet presAssocID="{15D028F8-59B6-48E1-A342-C7B616F127D0}" presName="bgChev" presStyleLbl="node1" presStyleIdx="0" presStyleCnt="3"/>
      <dgm:spPr/>
    </dgm:pt>
    <dgm:pt modelId="{7A7B9940-34D3-45AD-838D-10DC6CF24F57}" type="pres">
      <dgm:prSet presAssocID="{15D028F8-59B6-48E1-A342-C7B616F127D0}" presName="txNode" presStyleLbl="fgAcc1" presStyleIdx="0" presStyleCnt="3">
        <dgm:presLayoutVars>
          <dgm:bulletEnabled val="1"/>
        </dgm:presLayoutVars>
      </dgm:prSet>
      <dgm:spPr/>
    </dgm:pt>
    <dgm:pt modelId="{88B0D99C-9BFB-42BC-AC45-CED73FDD29E8}" type="pres">
      <dgm:prSet presAssocID="{D5F57A02-3CBB-41F3-918A-BF7F30D53530}" presName="compositeSpace" presStyleCnt="0"/>
      <dgm:spPr/>
    </dgm:pt>
    <dgm:pt modelId="{5ECA84C6-DBFE-43A7-AF69-F59114B0ED32}" type="pres">
      <dgm:prSet presAssocID="{A48FD835-19EB-462E-8FE4-D3BA6C3A0725}" presName="composite" presStyleCnt="0"/>
      <dgm:spPr/>
    </dgm:pt>
    <dgm:pt modelId="{9DDEC76F-58B9-4DDE-893D-C68FD5039F2C}" type="pres">
      <dgm:prSet presAssocID="{A48FD835-19EB-462E-8FE4-D3BA6C3A0725}" presName="bgChev" presStyleLbl="node1" presStyleIdx="1" presStyleCnt="3"/>
      <dgm:spPr/>
    </dgm:pt>
    <dgm:pt modelId="{4FD3B133-0C2C-4A4A-864C-CF8396716D34}" type="pres">
      <dgm:prSet presAssocID="{A48FD835-19EB-462E-8FE4-D3BA6C3A0725}" presName="txNode" presStyleLbl="fgAcc1" presStyleIdx="1" presStyleCnt="3">
        <dgm:presLayoutVars>
          <dgm:bulletEnabled val="1"/>
        </dgm:presLayoutVars>
      </dgm:prSet>
      <dgm:spPr/>
    </dgm:pt>
    <dgm:pt modelId="{7993161D-0B03-450F-86D9-DD13BD37ACA3}" type="pres">
      <dgm:prSet presAssocID="{CF9B5BCC-351B-46F1-9DBB-79242E493FE7}" presName="compositeSpace" presStyleCnt="0"/>
      <dgm:spPr/>
    </dgm:pt>
    <dgm:pt modelId="{C9A6477E-9BAC-4445-BBC6-95883484A4C7}" type="pres">
      <dgm:prSet presAssocID="{ECCE650D-46C6-4EFE-B19A-64FAC3B626B9}" presName="composite" presStyleCnt="0"/>
      <dgm:spPr/>
    </dgm:pt>
    <dgm:pt modelId="{CCBBD3E5-7294-421B-B571-02EC02329961}" type="pres">
      <dgm:prSet presAssocID="{ECCE650D-46C6-4EFE-B19A-64FAC3B626B9}" presName="bgChev" presStyleLbl="node1" presStyleIdx="2" presStyleCnt="3"/>
      <dgm:spPr/>
    </dgm:pt>
    <dgm:pt modelId="{A14885FF-DC31-4DEB-A3B7-3F8BCE22DAF6}" type="pres">
      <dgm:prSet presAssocID="{ECCE650D-46C6-4EFE-B19A-64FAC3B626B9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CF31B869-98FA-49C6-88AC-D068B7510311}" srcId="{E972D370-C3AD-4A2E-AE38-D5A989BBBD28}" destId="{ECCE650D-46C6-4EFE-B19A-64FAC3B626B9}" srcOrd="2" destOrd="0" parTransId="{CF5E0511-FB19-48DA-B28A-0F4A887AFDF8}" sibTransId="{0693BD02-97B9-4331-B9FD-124EC625D822}"/>
    <dgm:cxn modelId="{B499A34A-4430-47D6-90AF-7622F7AF7BC2}" srcId="{E972D370-C3AD-4A2E-AE38-D5A989BBBD28}" destId="{15D028F8-59B6-48E1-A342-C7B616F127D0}" srcOrd="0" destOrd="0" parTransId="{7A90C6B3-803B-4E81-9047-EB78AE2870E4}" sibTransId="{D5F57A02-3CBB-41F3-918A-BF7F30D53530}"/>
    <dgm:cxn modelId="{097E1059-88CE-4095-8B62-B5F25A17AFA6}" type="presOf" srcId="{ECCE650D-46C6-4EFE-B19A-64FAC3B626B9}" destId="{A14885FF-DC31-4DEB-A3B7-3F8BCE22DAF6}" srcOrd="0" destOrd="0" presId="urn:microsoft.com/office/officeart/2005/8/layout/chevronAccent+Icon"/>
    <dgm:cxn modelId="{21DC9F8C-0699-4AD1-8B7D-91EF7303E3A8}" type="presOf" srcId="{15D028F8-59B6-48E1-A342-C7B616F127D0}" destId="{7A7B9940-34D3-45AD-838D-10DC6CF24F57}" srcOrd="0" destOrd="0" presId="urn:microsoft.com/office/officeart/2005/8/layout/chevronAccent+Icon"/>
    <dgm:cxn modelId="{17758F95-C788-4D7A-B5B6-AFB8D9EAC7E0}" type="presOf" srcId="{E972D370-C3AD-4A2E-AE38-D5A989BBBD28}" destId="{FE957C0C-4ADC-4C36-9712-886437F5FF19}" srcOrd="0" destOrd="0" presId="urn:microsoft.com/office/officeart/2005/8/layout/chevronAccent+Icon"/>
    <dgm:cxn modelId="{89FE6F99-A3B6-4E23-B8EC-4D47720DA922}" type="presOf" srcId="{A48FD835-19EB-462E-8FE4-D3BA6C3A0725}" destId="{4FD3B133-0C2C-4A4A-864C-CF8396716D34}" srcOrd="0" destOrd="0" presId="urn:microsoft.com/office/officeart/2005/8/layout/chevronAccent+Icon"/>
    <dgm:cxn modelId="{84B3A9C2-CDC1-4A6A-8809-17A16514784F}" srcId="{E972D370-C3AD-4A2E-AE38-D5A989BBBD28}" destId="{A48FD835-19EB-462E-8FE4-D3BA6C3A0725}" srcOrd="1" destOrd="0" parTransId="{E60B9B18-349C-4857-9B2E-8335A5E725B0}" sibTransId="{CF9B5BCC-351B-46F1-9DBB-79242E493FE7}"/>
    <dgm:cxn modelId="{15561A6A-C447-4F88-B89D-31C4E714755A}" type="presParOf" srcId="{FE957C0C-4ADC-4C36-9712-886437F5FF19}" destId="{44AEE049-8A7B-4E06-86AE-642B3F629689}" srcOrd="0" destOrd="0" presId="urn:microsoft.com/office/officeart/2005/8/layout/chevronAccent+Icon"/>
    <dgm:cxn modelId="{EFD1FF7D-F2F8-4BD4-815F-C370A07F33EE}" type="presParOf" srcId="{44AEE049-8A7B-4E06-86AE-642B3F629689}" destId="{9512A694-16A1-46DA-9CD3-3F0E6C439304}" srcOrd="0" destOrd="0" presId="urn:microsoft.com/office/officeart/2005/8/layout/chevronAccent+Icon"/>
    <dgm:cxn modelId="{E705BE5D-D4EE-43FD-9F3E-E415CBC04F0B}" type="presParOf" srcId="{44AEE049-8A7B-4E06-86AE-642B3F629689}" destId="{7A7B9940-34D3-45AD-838D-10DC6CF24F57}" srcOrd="1" destOrd="0" presId="urn:microsoft.com/office/officeart/2005/8/layout/chevronAccent+Icon"/>
    <dgm:cxn modelId="{EBEA2E12-F966-4AE6-942B-91410023D6C3}" type="presParOf" srcId="{FE957C0C-4ADC-4C36-9712-886437F5FF19}" destId="{88B0D99C-9BFB-42BC-AC45-CED73FDD29E8}" srcOrd="1" destOrd="0" presId="urn:microsoft.com/office/officeart/2005/8/layout/chevronAccent+Icon"/>
    <dgm:cxn modelId="{693C435F-473F-446B-AD29-CE81F2001CB0}" type="presParOf" srcId="{FE957C0C-4ADC-4C36-9712-886437F5FF19}" destId="{5ECA84C6-DBFE-43A7-AF69-F59114B0ED32}" srcOrd="2" destOrd="0" presId="urn:microsoft.com/office/officeart/2005/8/layout/chevronAccent+Icon"/>
    <dgm:cxn modelId="{958DFC57-CF98-4E98-92C0-13F4127DFF19}" type="presParOf" srcId="{5ECA84C6-DBFE-43A7-AF69-F59114B0ED32}" destId="{9DDEC76F-58B9-4DDE-893D-C68FD5039F2C}" srcOrd="0" destOrd="0" presId="urn:microsoft.com/office/officeart/2005/8/layout/chevronAccent+Icon"/>
    <dgm:cxn modelId="{66E4F745-D928-4C3D-BFFA-8B73DE85D126}" type="presParOf" srcId="{5ECA84C6-DBFE-43A7-AF69-F59114B0ED32}" destId="{4FD3B133-0C2C-4A4A-864C-CF8396716D34}" srcOrd="1" destOrd="0" presId="urn:microsoft.com/office/officeart/2005/8/layout/chevronAccent+Icon"/>
    <dgm:cxn modelId="{A8F8B264-2C8B-4613-BB45-E4CF658DD0D3}" type="presParOf" srcId="{FE957C0C-4ADC-4C36-9712-886437F5FF19}" destId="{7993161D-0B03-450F-86D9-DD13BD37ACA3}" srcOrd="3" destOrd="0" presId="urn:microsoft.com/office/officeart/2005/8/layout/chevronAccent+Icon"/>
    <dgm:cxn modelId="{E9EEC55B-E8D0-4E8C-97B1-26E9D1C61925}" type="presParOf" srcId="{FE957C0C-4ADC-4C36-9712-886437F5FF19}" destId="{C9A6477E-9BAC-4445-BBC6-95883484A4C7}" srcOrd="4" destOrd="0" presId="urn:microsoft.com/office/officeart/2005/8/layout/chevronAccent+Icon"/>
    <dgm:cxn modelId="{971D5709-A018-471D-94BA-E0936D91A261}" type="presParOf" srcId="{C9A6477E-9BAC-4445-BBC6-95883484A4C7}" destId="{CCBBD3E5-7294-421B-B571-02EC02329961}" srcOrd="0" destOrd="0" presId="urn:microsoft.com/office/officeart/2005/8/layout/chevronAccent+Icon"/>
    <dgm:cxn modelId="{0628A7E5-6B44-465B-A378-E1036FB0DDB8}" type="presParOf" srcId="{C9A6477E-9BAC-4445-BBC6-95883484A4C7}" destId="{A14885FF-DC31-4DEB-A3B7-3F8BCE22DAF6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C1664D-84BF-4B4A-91DB-1497400DFF2C}" type="doc">
      <dgm:prSet loTypeId="urn:microsoft.com/office/officeart/2005/8/layout/chevron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EC"/>
        </a:p>
      </dgm:t>
    </dgm:pt>
    <dgm:pt modelId="{DBEA7909-A71A-4E0C-8B68-573314E838FC}">
      <dgm:prSet phldrT="[Text]"/>
      <dgm:spPr/>
      <dgm:t>
        <a:bodyPr/>
        <a:lstStyle/>
        <a:p>
          <a:endParaRPr lang="es-EC" dirty="0"/>
        </a:p>
      </dgm:t>
    </dgm:pt>
    <dgm:pt modelId="{7B977E26-AEEC-4D28-A82F-DD0483254454}" type="parTrans" cxnId="{220943D8-F459-42F6-B671-E0ED96FEABE5}">
      <dgm:prSet/>
      <dgm:spPr/>
      <dgm:t>
        <a:bodyPr/>
        <a:lstStyle/>
        <a:p>
          <a:endParaRPr lang="es-EC"/>
        </a:p>
      </dgm:t>
    </dgm:pt>
    <dgm:pt modelId="{45B611CA-EEF6-4827-8FAD-2317D2CA9A80}" type="sibTrans" cxnId="{220943D8-F459-42F6-B671-E0ED96FEABE5}">
      <dgm:prSet/>
      <dgm:spPr/>
      <dgm:t>
        <a:bodyPr/>
        <a:lstStyle/>
        <a:p>
          <a:endParaRPr lang="es-EC"/>
        </a:p>
      </dgm:t>
    </dgm:pt>
    <dgm:pt modelId="{CBA01DB2-CCD3-4F44-A563-9AFE516C5DBF}">
      <dgm:prSet phldrT="[Text]"/>
      <dgm:spPr/>
      <dgm:t>
        <a:bodyPr/>
        <a:lstStyle/>
        <a:p>
          <a:r>
            <a:rPr lang="es-MX" dirty="0">
              <a:latin typeface="Abadi" panose="020B0604020104020204" pitchFamily="34" charset="0"/>
            </a:rPr>
            <a:t>Reconocimiento del habla y conversión de voz a texto.</a:t>
          </a:r>
          <a:endParaRPr lang="es-EC" dirty="0">
            <a:latin typeface="Abadi" panose="020B0604020104020204" pitchFamily="34" charset="0"/>
          </a:endParaRPr>
        </a:p>
      </dgm:t>
    </dgm:pt>
    <dgm:pt modelId="{79DBD64E-7270-49FA-AE65-453C63EF402D}" type="parTrans" cxnId="{70F98DD4-08F5-4B4A-AA90-2A88BB1B6398}">
      <dgm:prSet/>
      <dgm:spPr/>
      <dgm:t>
        <a:bodyPr/>
        <a:lstStyle/>
        <a:p>
          <a:endParaRPr lang="es-EC"/>
        </a:p>
      </dgm:t>
    </dgm:pt>
    <dgm:pt modelId="{C982E189-40C8-4C87-8BFD-A7C8F819D437}" type="sibTrans" cxnId="{70F98DD4-08F5-4B4A-AA90-2A88BB1B6398}">
      <dgm:prSet/>
      <dgm:spPr/>
      <dgm:t>
        <a:bodyPr/>
        <a:lstStyle/>
        <a:p>
          <a:endParaRPr lang="es-EC"/>
        </a:p>
      </dgm:t>
    </dgm:pt>
    <dgm:pt modelId="{DAD6A313-AE3E-4833-B21F-1C2919F06620}">
      <dgm:prSet phldrT="[Text]"/>
      <dgm:spPr/>
      <dgm:t>
        <a:bodyPr/>
        <a:lstStyle/>
        <a:p>
          <a:r>
            <a:rPr lang="es-ES" dirty="0"/>
            <a:t> </a:t>
          </a:r>
          <a:endParaRPr lang="es-EC" dirty="0"/>
        </a:p>
      </dgm:t>
    </dgm:pt>
    <dgm:pt modelId="{A76524BC-C122-4BD7-A5D4-D1146CB114AD}" type="parTrans" cxnId="{AAF6657B-589F-4BC7-84E6-8FA049835BBE}">
      <dgm:prSet/>
      <dgm:spPr/>
      <dgm:t>
        <a:bodyPr/>
        <a:lstStyle/>
        <a:p>
          <a:endParaRPr lang="es-EC"/>
        </a:p>
      </dgm:t>
    </dgm:pt>
    <dgm:pt modelId="{86DFD786-5FD9-44D9-B946-38F506F7C2A1}" type="sibTrans" cxnId="{AAF6657B-589F-4BC7-84E6-8FA049835BBE}">
      <dgm:prSet/>
      <dgm:spPr/>
      <dgm:t>
        <a:bodyPr/>
        <a:lstStyle/>
        <a:p>
          <a:endParaRPr lang="es-EC"/>
        </a:p>
      </dgm:t>
    </dgm:pt>
    <dgm:pt modelId="{21236D80-A3F5-4CF5-A74A-ACC21D414E70}">
      <dgm:prSet phldrT="[Text]"/>
      <dgm:spPr/>
      <dgm:t>
        <a:bodyPr/>
        <a:lstStyle/>
        <a:p>
          <a:r>
            <a:rPr lang="es-MX" dirty="0">
              <a:latin typeface="Abadi" panose="020B0604020104020204" pitchFamily="34" charset="0"/>
            </a:rPr>
            <a:t>Reconocimiento léxico, sintáctico y semántico de los elementos de una oración.</a:t>
          </a:r>
          <a:endParaRPr lang="es-EC" dirty="0">
            <a:latin typeface="Abadi" panose="020B0604020104020204" pitchFamily="34" charset="0"/>
          </a:endParaRPr>
        </a:p>
      </dgm:t>
    </dgm:pt>
    <dgm:pt modelId="{AF05D09E-047F-4652-972E-5AB2797ACF29}" type="parTrans" cxnId="{FD322058-2761-4916-8054-86DBE495551B}">
      <dgm:prSet/>
      <dgm:spPr/>
      <dgm:t>
        <a:bodyPr/>
        <a:lstStyle/>
        <a:p>
          <a:endParaRPr lang="es-EC"/>
        </a:p>
      </dgm:t>
    </dgm:pt>
    <dgm:pt modelId="{D08FE51B-8646-4BF5-84C4-5DD9ED294923}" type="sibTrans" cxnId="{FD322058-2761-4916-8054-86DBE495551B}">
      <dgm:prSet/>
      <dgm:spPr/>
      <dgm:t>
        <a:bodyPr/>
        <a:lstStyle/>
        <a:p>
          <a:endParaRPr lang="es-EC"/>
        </a:p>
      </dgm:t>
    </dgm:pt>
    <dgm:pt modelId="{5741B9E0-7A19-4AFB-841C-DE29D575A58E}">
      <dgm:prSet phldrT="[Text]"/>
      <dgm:spPr/>
      <dgm:t>
        <a:bodyPr/>
        <a:lstStyle/>
        <a:p>
          <a:r>
            <a:rPr lang="es-ES" dirty="0"/>
            <a:t> </a:t>
          </a:r>
          <a:endParaRPr lang="es-EC" dirty="0"/>
        </a:p>
      </dgm:t>
    </dgm:pt>
    <dgm:pt modelId="{3F73FC0B-B870-4447-83BF-660255404A43}" type="parTrans" cxnId="{202EBBC6-32D2-4B03-B327-D287EA71FDCC}">
      <dgm:prSet/>
      <dgm:spPr/>
      <dgm:t>
        <a:bodyPr/>
        <a:lstStyle/>
        <a:p>
          <a:endParaRPr lang="es-EC"/>
        </a:p>
      </dgm:t>
    </dgm:pt>
    <dgm:pt modelId="{65173A3D-A6FF-473E-8D07-5C9E92E9C402}" type="sibTrans" cxnId="{202EBBC6-32D2-4B03-B327-D287EA71FDCC}">
      <dgm:prSet/>
      <dgm:spPr/>
      <dgm:t>
        <a:bodyPr/>
        <a:lstStyle/>
        <a:p>
          <a:endParaRPr lang="es-EC"/>
        </a:p>
      </dgm:t>
    </dgm:pt>
    <dgm:pt modelId="{9547A5A5-BB04-4D24-AB88-AC9CF3084EC4}">
      <dgm:prSet phldrT="[Text]"/>
      <dgm:spPr/>
      <dgm:t>
        <a:bodyPr/>
        <a:lstStyle/>
        <a:p>
          <a:r>
            <a:rPr lang="es-MX" dirty="0">
              <a:latin typeface="Abadi" panose="020B0604020104020204" pitchFamily="34" charset="0"/>
            </a:rPr>
            <a:t>Reconocimiento de fragmentos de dialogo y su lugar dentro de un proceso de comunicación.</a:t>
          </a:r>
          <a:endParaRPr lang="es-EC" dirty="0">
            <a:latin typeface="Abadi" panose="020B0604020104020204" pitchFamily="34" charset="0"/>
          </a:endParaRPr>
        </a:p>
      </dgm:t>
    </dgm:pt>
    <dgm:pt modelId="{E908FA87-DEB6-47A1-8AB0-A6F6B7F8D78F}" type="parTrans" cxnId="{7E07AF55-F51E-49FC-8B96-D46BC24F83A4}">
      <dgm:prSet/>
      <dgm:spPr/>
      <dgm:t>
        <a:bodyPr/>
        <a:lstStyle/>
        <a:p>
          <a:endParaRPr lang="es-EC"/>
        </a:p>
      </dgm:t>
    </dgm:pt>
    <dgm:pt modelId="{081E8316-C3E5-4961-89B3-84BA582C2F66}" type="sibTrans" cxnId="{7E07AF55-F51E-49FC-8B96-D46BC24F83A4}">
      <dgm:prSet/>
      <dgm:spPr/>
      <dgm:t>
        <a:bodyPr/>
        <a:lstStyle/>
        <a:p>
          <a:endParaRPr lang="es-EC"/>
        </a:p>
      </dgm:t>
    </dgm:pt>
    <dgm:pt modelId="{B9CF6DEB-98D8-4952-B711-60ABE4B0E7D4}">
      <dgm:prSet/>
      <dgm:spPr/>
      <dgm:t>
        <a:bodyPr/>
        <a:lstStyle/>
        <a:p>
          <a:endParaRPr lang="es-EC"/>
        </a:p>
      </dgm:t>
    </dgm:pt>
    <dgm:pt modelId="{7C492CCB-B724-4B4D-BA15-D1F4CCFCB755}" type="parTrans" cxnId="{29DD332C-A870-4E0D-A4C3-EB77A7CC2DF9}">
      <dgm:prSet/>
      <dgm:spPr/>
      <dgm:t>
        <a:bodyPr/>
        <a:lstStyle/>
        <a:p>
          <a:endParaRPr lang="es-EC"/>
        </a:p>
      </dgm:t>
    </dgm:pt>
    <dgm:pt modelId="{B916DD2A-7166-4F56-9963-D337DE48A9E9}" type="sibTrans" cxnId="{29DD332C-A870-4E0D-A4C3-EB77A7CC2DF9}">
      <dgm:prSet/>
      <dgm:spPr/>
      <dgm:t>
        <a:bodyPr/>
        <a:lstStyle/>
        <a:p>
          <a:endParaRPr lang="es-EC"/>
        </a:p>
      </dgm:t>
    </dgm:pt>
    <dgm:pt modelId="{63A4F17A-01A8-485A-B3AF-8B0E1929AC76}">
      <dgm:prSet/>
      <dgm:spPr/>
      <dgm:t>
        <a:bodyPr/>
        <a:lstStyle/>
        <a:p>
          <a:r>
            <a:rPr lang="es-MX" dirty="0">
              <a:latin typeface="Abadi" panose="020B0604020104020204" pitchFamily="34" charset="0"/>
            </a:rPr>
            <a:t>Acciones de respuesta automáticas (emulando el modelo de Agente Inteligente)</a:t>
          </a:r>
          <a:endParaRPr lang="es-EC" dirty="0">
            <a:latin typeface="Abadi" panose="020B0604020104020204" pitchFamily="34" charset="0"/>
          </a:endParaRPr>
        </a:p>
      </dgm:t>
    </dgm:pt>
    <dgm:pt modelId="{39F6734C-E646-42FE-8CAF-BC6F7467929D}" type="parTrans" cxnId="{18DCA785-B017-4FD7-A01B-ED91804F034A}">
      <dgm:prSet/>
      <dgm:spPr/>
      <dgm:t>
        <a:bodyPr/>
        <a:lstStyle/>
        <a:p>
          <a:endParaRPr lang="es-EC"/>
        </a:p>
      </dgm:t>
    </dgm:pt>
    <dgm:pt modelId="{4903A963-654C-4DDA-B03B-B89AD980AEDA}" type="sibTrans" cxnId="{18DCA785-B017-4FD7-A01B-ED91804F034A}">
      <dgm:prSet/>
      <dgm:spPr/>
      <dgm:t>
        <a:bodyPr/>
        <a:lstStyle/>
        <a:p>
          <a:endParaRPr lang="es-EC"/>
        </a:p>
      </dgm:t>
    </dgm:pt>
    <dgm:pt modelId="{90A753C5-8EAE-4581-99D2-5A4119E9E370}" type="pres">
      <dgm:prSet presAssocID="{60C1664D-84BF-4B4A-91DB-1497400DFF2C}" presName="linearFlow" presStyleCnt="0">
        <dgm:presLayoutVars>
          <dgm:dir/>
          <dgm:animLvl val="lvl"/>
          <dgm:resizeHandles val="exact"/>
        </dgm:presLayoutVars>
      </dgm:prSet>
      <dgm:spPr/>
    </dgm:pt>
    <dgm:pt modelId="{DC5FBBA1-80DE-41A8-A144-ADAF85171F26}" type="pres">
      <dgm:prSet presAssocID="{DBEA7909-A71A-4E0C-8B68-573314E838FC}" presName="composite" presStyleCnt="0"/>
      <dgm:spPr/>
    </dgm:pt>
    <dgm:pt modelId="{EC1299C8-C68E-4AF7-A5A1-9AA38AB9322E}" type="pres">
      <dgm:prSet presAssocID="{DBEA7909-A71A-4E0C-8B68-573314E838FC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08731459-FC3A-401B-8DAF-6D11702A7C6D}" type="pres">
      <dgm:prSet presAssocID="{DBEA7909-A71A-4E0C-8B68-573314E838FC}" presName="descendantText" presStyleLbl="alignAcc1" presStyleIdx="0" presStyleCnt="4">
        <dgm:presLayoutVars>
          <dgm:bulletEnabled val="1"/>
        </dgm:presLayoutVars>
      </dgm:prSet>
      <dgm:spPr/>
    </dgm:pt>
    <dgm:pt modelId="{D616D4B5-1C2B-4AD0-A3E0-FCBC8A6C3F9B}" type="pres">
      <dgm:prSet presAssocID="{45B611CA-EEF6-4827-8FAD-2317D2CA9A80}" presName="sp" presStyleCnt="0"/>
      <dgm:spPr/>
    </dgm:pt>
    <dgm:pt modelId="{455D24A9-2FD1-40CD-9D92-1ED089D1A07D}" type="pres">
      <dgm:prSet presAssocID="{DAD6A313-AE3E-4833-B21F-1C2919F06620}" presName="composite" presStyleCnt="0"/>
      <dgm:spPr/>
    </dgm:pt>
    <dgm:pt modelId="{365E2C23-4E2D-4FB4-B920-9DFB9AF46D0B}" type="pres">
      <dgm:prSet presAssocID="{DAD6A313-AE3E-4833-B21F-1C2919F06620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1228C27F-A682-4F79-9253-C9DDE571AAFD}" type="pres">
      <dgm:prSet presAssocID="{DAD6A313-AE3E-4833-B21F-1C2919F06620}" presName="descendantText" presStyleLbl="alignAcc1" presStyleIdx="1" presStyleCnt="4">
        <dgm:presLayoutVars>
          <dgm:bulletEnabled val="1"/>
        </dgm:presLayoutVars>
      </dgm:prSet>
      <dgm:spPr/>
    </dgm:pt>
    <dgm:pt modelId="{287510F8-D56C-4A64-9243-F80F4129CCD4}" type="pres">
      <dgm:prSet presAssocID="{86DFD786-5FD9-44D9-B946-38F506F7C2A1}" presName="sp" presStyleCnt="0"/>
      <dgm:spPr/>
    </dgm:pt>
    <dgm:pt modelId="{8C4DE612-74D7-4850-8527-8CFF65C48472}" type="pres">
      <dgm:prSet presAssocID="{5741B9E0-7A19-4AFB-841C-DE29D575A58E}" presName="composite" presStyleCnt="0"/>
      <dgm:spPr/>
    </dgm:pt>
    <dgm:pt modelId="{3D89B81D-1A35-4E0B-9FF8-F8CEAB577EF4}" type="pres">
      <dgm:prSet presAssocID="{5741B9E0-7A19-4AFB-841C-DE29D575A58E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6A6D9437-DDCC-477B-8437-AD305ED3E8BA}" type="pres">
      <dgm:prSet presAssocID="{5741B9E0-7A19-4AFB-841C-DE29D575A58E}" presName="descendantText" presStyleLbl="alignAcc1" presStyleIdx="2" presStyleCnt="4">
        <dgm:presLayoutVars>
          <dgm:bulletEnabled val="1"/>
        </dgm:presLayoutVars>
      </dgm:prSet>
      <dgm:spPr/>
    </dgm:pt>
    <dgm:pt modelId="{4FFBC909-2F9B-419F-902C-2B9C1BFA1E4F}" type="pres">
      <dgm:prSet presAssocID="{65173A3D-A6FF-473E-8D07-5C9E92E9C402}" presName="sp" presStyleCnt="0"/>
      <dgm:spPr/>
    </dgm:pt>
    <dgm:pt modelId="{1A58DF7D-5DC9-4AB4-93B5-9E7F6AA53777}" type="pres">
      <dgm:prSet presAssocID="{B9CF6DEB-98D8-4952-B711-60ABE4B0E7D4}" presName="composite" presStyleCnt="0"/>
      <dgm:spPr/>
    </dgm:pt>
    <dgm:pt modelId="{FF4B67D5-2E55-41D2-A6C2-5D141DE5D88A}" type="pres">
      <dgm:prSet presAssocID="{B9CF6DEB-98D8-4952-B711-60ABE4B0E7D4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9D8B00F7-425A-4768-9D39-8654EE8D3D07}" type="pres">
      <dgm:prSet presAssocID="{B9CF6DEB-98D8-4952-B711-60ABE4B0E7D4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9D8E1A02-E361-48C8-BCC8-C894B83BC1F1}" type="presOf" srcId="{63A4F17A-01A8-485A-B3AF-8B0E1929AC76}" destId="{9D8B00F7-425A-4768-9D39-8654EE8D3D07}" srcOrd="0" destOrd="0" presId="urn:microsoft.com/office/officeart/2005/8/layout/chevron2"/>
    <dgm:cxn modelId="{0271850B-9E22-4F40-902C-7A93FBA7D11C}" type="presOf" srcId="{5741B9E0-7A19-4AFB-841C-DE29D575A58E}" destId="{3D89B81D-1A35-4E0B-9FF8-F8CEAB577EF4}" srcOrd="0" destOrd="0" presId="urn:microsoft.com/office/officeart/2005/8/layout/chevron2"/>
    <dgm:cxn modelId="{C0DB1623-1194-4A0B-96B1-A0B021DFF80A}" type="presOf" srcId="{B9CF6DEB-98D8-4952-B711-60ABE4B0E7D4}" destId="{FF4B67D5-2E55-41D2-A6C2-5D141DE5D88A}" srcOrd="0" destOrd="0" presId="urn:microsoft.com/office/officeart/2005/8/layout/chevron2"/>
    <dgm:cxn modelId="{29DD332C-A870-4E0D-A4C3-EB77A7CC2DF9}" srcId="{60C1664D-84BF-4B4A-91DB-1497400DFF2C}" destId="{B9CF6DEB-98D8-4952-B711-60ABE4B0E7D4}" srcOrd="3" destOrd="0" parTransId="{7C492CCB-B724-4B4D-BA15-D1F4CCFCB755}" sibTransId="{B916DD2A-7166-4F56-9963-D337DE48A9E9}"/>
    <dgm:cxn modelId="{C82C272E-CA73-4D91-B3B7-E9D88FF5BDA8}" type="presOf" srcId="{60C1664D-84BF-4B4A-91DB-1497400DFF2C}" destId="{90A753C5-8EAE-4581-99D2-5A4119E9E370}" srcOrd="0" destOrd="0" presId="urn:microsoft.com/office/officeart/2005/8/layout/chevron2"/>
    <dgm:cxn modelId="{32780130-3588-4D6F-A86E-75CA33229DA2}" type="presOf" srcId="{CBA01DB2-CCD3-4F44-A563-9AFE516C5DBF}" destId="{08731459-FC3A-401B-8DAF-6D11702A7C6D}" srcOrd="0" destOrd="0" presId="urn:microsoft.com/office/officeart/2005/8/layout/chevron2"/>
    <dgm:cxn modelId="{A853B133-C4DF-4D63-BF41-DBAE2408D98D}" type="presOf" srcId="{21236D80-A3F5-4CF5-A74A-ACC21D414E70}" destId="{1228C27F-A682-4F79-9253-C9DDE571AAFD}" srcOrd="0" destOrd="0" presId="urn:microsoft.com/office/officeart/2005/8/layout/chevron2"/>
    <dgm:cxn modelId="{EC4BE761-620F-48EA-A01A-C2C0D8FDC383}" type="presOf" srcId="{9547A5A5-BB04-4D24-AB88-AC9CF3084EC4}" destId="{6A6D9437-DDCC-477B-8437-AD305ED3E8BA}" srcOrd="0" destOrd="0" presId="urn:microsoft.com/office/officeart/2005/8/layout/chevron2"/>
    <dgm:cxn modelId="{CCDD486B-A60D-448D-A7DF-960E149A6BB3}" type="presOf" srcId="{DAD6A313-AE3E-4833-B21F-1C2919F06620}" destId="{365E2C23-4E2D-4FB4-B920-9DFB9AF46D0B}" srcOrd="0" destOrd="0" presId="urn:microsoft.com/office/officeart/2005/8/layout/chevron2"/>
    <dgm:cxn modelId="{7E07AF55-F51E-49FC-8B96-D46BC24F83A4}" srcId="{5741B9E0-7A19-4AFB-841C-DE29D575A58E}" destId="{9547A5A5-BB04-4D24-AB88-AC9CF3084EC4}" srcOrd="0" destOrd="0" parTransId="{E908FA87-DEB6-47A1-8AB0-A6F6B7F8D78F}" sibTransId="{081E8316-C3E5-4961-89B3-84BA582C2F66}"/>
    <dgm:cxn modelId="{FD322058-2761-4916-8054-86DBE495551B}" srcId="{DAD6A313-AE3E-4833-B21F-1C2919F06620}" destId="{21236D80-A3F5-4CF5-A74A-ACC21D414E70}" srcOrd="0" destOrd="0" parTransId="{AF05D09E-047F-4652-972E-5AB2797ACF29}" sibTransId="{D08FE51B-8646-4BF5-84C4-5DD9ED294923}"/>
    <dgm:cxn modelId="{AAF6657B-589F-4BC7-84E6-8FA049835BBE}" srcId="{60C1664D-84BF-4B4A-91DB-1497400DFF2C}" destId="{DAD6A313-AE3E-4833-B21F-1C2919F06620}" srcOrd="1" destOrd="0" parTransId="{A76524BC-C122-4BD7-A5D4-D1146CB114AD}" sibTransId="{86DFD786-5FD9-44D9-B946-38F506F7C2A1}"/>
    <dgm:cxn modelId="{18DCA785-B017-4FD7-A01B-ED91804F034A}" srcId="{B9CF6DEB-98D8-4952-B711-60ABE4B0E7D4}" destId="{63A4F17A-01A8-485A-B3AF-8B0E1929AC76}" srcOrd="0" destOrd="0" parTransId="{39F6734C-E646-42FE-8CAF-BC6F7467929D}" sibTransId="{4903A963-654C-4DDA-B03B-B89AD980AEDA}"/>
    <dgm:cxn modelId="{84E818C2-4AAA-43A3-8434-CC95CBFF31D8}" type="presOf" srcId="{DBEA7909-A71A-4E0C-8B68-573314E838FC}" destId="{EC1299C8-C68E-4AF7-A5A1-9AA38AB9322E}" srcOrd="0" destOrd="0" presId="urn:microsoft.com/office/officeart/2005/8/layout/chevron2"/>
    <dgm:cxn modelId="{202EBBC6-32D2-4B03-B327-D287EA71FDCC}" srcId="{60C1664D-84BF-4B4A-91DB-1497400DFF2C}" destId="{5741B9E0-7A19-4AFB-841C-DE29D575A58E}" srcOrd="2" destOrd="0" parTransId="{3F73FC0B-B870-4447-83BF-660255404A43}" sibTransId="{65173A3D-A6FF-473E-8D07-5C9E92E9C402}"/>
    <dgm:cxn modelId="{70F98DD4-08F5-4B4A-AA90-2A88BB1B6398}" srcId="{DBEA7909-A71A-4E0C-8B68-573314E838FC}" destId="{CBA01DB2-CCD3-4F44-A563-9AFE516C5DBF}" srcOrd="0" destOrd="0" parTransId="{79DBD64E-7270-49FA-AE65-453C63EF402D}" sibTransId="{C982E189-40C8-4C87-8BFD-A7C8F819D437}"/>
    <dgm:cxn modelId="{220943D8-F459-42F6-B671-E0ED96FEABE5}" srcId="{60C1664D-84BF-4B4A-91DB-1497400DFF2C}" destId="{DBEA7909-A71A-4E0C-8B68-573314E838FC}" srcOrd="0" destOrd="0" parTransId="{7B977E26-AEEC-4D28-A82F-DD0483254454}" sibTransId="{45B611CA-EEF6-4827-8FAD-2317D2CA9A80}"/>
    <dgm:cxn modelId="{0F8499F2-A246-4CBC-8989-C23E1CAF4CB5}" type="presParOf" srcId="{90A753C5-8EAE-4581-99D2-5A4119E9E370}" destId="{DC5FBBA1-80DE-41A8-A144-ADAF85171F26}" srcOrd="0" destOrd="0" presId="urn:microsoft.com/office/officeart/2005/8/layout/chevron2"/>
    <dgm:cxn modelId="{EB1529B4-BF28-479E-8DE5-D2F2FBF6BF81}" type="presParOf" srcId="{DC5FBBA1-80DE-41A8-A144-ADAF85171F26}" destId="{EC1299C8-C68E-4AF7-A5A1-9AA38AB9322E}" srcOrd="0" destOrd="0" presId="urn:microsoft.com/office/officeart/2005/8/layout/chevron2"/>
    <dgm:cxn modelId="{67E817FE-B743-4744-A1F3-7BB7E2523259}" type="presParOf" srcId="{DC5FBBA1-80DE-41A8-A144-ADAF85171F26}" destId="{08731459-FC3A-401B-8DAF-6D11702A7C6D}" srcOrd="1" destOrd="0" presId="urn:microsoft.com/office/officeart/2005/8/layout/chevron2"/>
    <dgm:cxn modelId="{F1819BB7-49B1-461E-9C7D-2A6BDF9D0A4A}" type="presParOf" srcId="{90A753C5-8EAE-4581-99D2-5A4119E9E370}" destId="{D616D4B5-1C2B-4AD0-A3E0-FCBC8A6C3F9B}" srcOrd="1" destOrd="0" presId="urn:microsoft.com/office/officeart/2005/8/layout/chevron2"/>
    <dgm:cxn modelId="{7320E67A-434A-4AF8-9D6E-8E8AE2502B78}" type="presParOf" srcId="{90A753C5-8EAE-4581-99D2-5A4119E9E370}" destId="{455D24A9-2FD1-40CD-9D92-1ED089D1A07D}" srcOrd="2" destOrd="0" presId="urn:microsoft.com/office/officeart/2005/8/layout/chevron2"/>
    <dgm:cxn modelId="{51720157-2596-464D-9EAF-D5D7E6BC9035}" type="presParOf" srcId="{455D24A9-2FD1-40CD-9D92-1ED089D1A07D}" destId="{365E2C23-4E2D-4FB4-B920-9DFB9AF46D0B}" srcOrd="0" destOrd="0" presId="urn:microsoft.com/office/officeart/2005/8/layout/chevron2"/>
    <dgm:cxn modelId="{165EC3C8-4C41-48E5-BBE0-5AE005FC786D}" type="presParOf" srcId="{455D24A9-2FD1-40CD-9D92-1ED089D1A07D}" destId="{1228C27F-A682-4F79-9253-C9DDE571AAFD}" srcOrd="1" destOrd="0" presId="urn:microsoft.com/office/officeart/2005/8/layout/chevron2"/>
    <dgm:cxn modelId="{055C9B95-9718-4AA8-BEA4-EA3B3B3A9ED0}" type="presParOf" srcId="{90A753C5-8EAE-4581-99D2-5A4119E9E370}" destId="{287510F8-D56C-4A64-9243-F80F4129CCD4}" srcOrd="3" destOrd="0" presId="urn:microsoft.com/office/officeart/2005/8/layout/chevron2"/>
    <dgm:cxn modelId="{B0EC31DD-AE4D-4276-81BD-329EADEC94CC}" type="presParOf" srcId="{90A753C5-8EAE-4581-99D2-5A4119E9E370}" destId="{8C4DE612-74D7-4850-8527-8CFF65C48472}" srcOrd="4" destOrd="0" presId="urn:microsoft.com/office/officeart/2005/8/layout/chevron2"/>
    <dgm:cxn modelId="{2B4A71BF-BC16-4AB1-8B7E-9E865F68ED11}" type="presParOf" srcId="{8C4DE612-74D7-4850-8527-8CFF65C48472}" destId="{3D89B81D-1A35-4E0B-9FF8-F8CEAB577EF4}" srcOrd="0" destOrd="0" presId="urn:microsoft.com/office/officeart/2005/8/layout/chevron2"/>
    <dgm:cxn modelId="{A0B8D076-F33F-4F7C-BF65-E965BC20E07F}" type="presParOf" srcId="{8C4DE612-74D7-4850-8527-8CFF65C48472}" destId="{6A6D9437-DDCC-477B-8437-AD305ED3E8BA}" srcOrd="1" destOrd="0" presId="urn:microsoft.com/office/officeart/2005/8/layout/chevron2"/>
    <dgm:cxn modelId="{4FB1FC71-9BAD-43B0-B4A9-A95ED91D582D}" type="presParOf" srcId="{90A753C5-8EAE-4581-99D2-5A4119E9E370}" destId="{4FFBC909-2F9B-419F-902C-2B9C1BFA1E4F}" srcOrd="5" destOrd="0" presId="urn:microsoft.com/office/officeart/2005/8/layout/chevron2"/>
    <dgm:cxn modelId="{7BB1332D-0D61-457E-933C-23330B738ED1}" type="presParOf" srcId="{90A753C5-8EAE-4581-99D2-5A4119E9E370}" destId="{1A58DF7D-5DC9-4AB4-93B5-9E7F6AA53777}" srcOrd="6" destOrd="0" presId="urn:microsoft.com/office/officeart/2005/8/layout/chevron2"/>
    <dgm:cxn modelId="{72C6CA07-FEC3-4ADE-8B06-A644FBD19840}" type="presParOf" srcId="{1A58DF7D-5DC9-4AB4-93B5-9E7F6AA53777}" destId="{FF4B67D5-2E55-41D2-A6C2-5D141DE5D88A}" srcOrd="0" destOrd="0" presId="urn:microsoft.com/office/officeart/2005/8/layout/chevron2"/>
    <dgm:cxn modelId="{23FAEF70-9B63-4326-A04D-4BD3404877EF}" type="presParOf" srcId="{1A58DF7D-5DC9-4AB4-93B5-9E7F6AA53777}" destId="{9D8B00F7-425A-4768-9D39-8654EE8D3D0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0195CA-C96C-4500-BB6A-5EAB17117918}">
      <dsp:nvSpPr>
        <dsp:cNvPr id="0" name=""/>
        <dsp:cNvSpPr/>
      </dsp:nvSpPr>
      <dsp:spPr>
        <a:xfrm>
          <a:off x="0" y="0"/>
          <a:ext cx="7736680" cy="129675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600" b="1" kern="1200" dirty="0"/>
            <a:t>ASISTENTES VIRTUALES PARA ADULTOS MAYORES CASO MANTA</a:t>
          </a:r>
          <a:endParaRPr lang="es-EC" sz="3600" kern="1200" dirty="0"/>
        </a:p>
      </dsp:txBody>
      <dsp:txXfrm>
        <a:off x="0" y="0"/>
        <a:ext cx="7736680" cy="1296752"/>
      </dsp:txXfrm>
    </dsp:sp>
    <dsp:sp modelId="{81B7A038-8C45-47FE-AF88-01796ACEA75D}">
      <dsp:nvSpPr>
        <dsp:cNvPr id="0" name=""/>
        <dsp:cNvSpPr/>
      </dsp:nvSpPr>
      <dsp:spPr>
        <a:xfrm>
          <a:off x="0" y="1296752"/>
          <a:ext cx="3868339" cy="2723179"/>
        </a:xfrm>
        <a:prstGeom prst="rect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b="1" kern="1200" dirty="0">
              <a:latin typeface="Abadi" panose="020B0604020104020204" pitchFamily="34" charset="0"/>
            </a:rPr>
            <a:t>Objetivo:</a:t>
          </a:r>
          <a:endParaRPr lang="es-MX" sz="2600" kern="1200" dirty="0">
            <a:latin typeface="Abadi" panose="020B0604020104020204" pitchFamily="34" charset="0"/>
          </a:endParaRP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>
              <a:solidFill>
                <a:schemeClr val="accent6">
                  <a:lumMod val="50000"/>
                </a:schemeClr>
              </a:solidFill>
              <a:latin typeface="Abadi" panose="020B0604020104020204" pitchFamily="34" charset="0"/>
            </a:rPr>
            <a:t>Investigar</a:t>
          </a:r>
          <a:r>
            <a:rPr lang="es-MX" sz="2600" kern="1200" dirty="0">
              <a:latin typeface="Abadi" panose="020B0604020104020204" pitchFamily="34" charset="0"/>
            </a:rPr>
            <a:t> sobre las tecnologías usadas para el desarrollo de los asistentes virtuales para </a:t>
          </a:r>
          <a:r>
            <a:rPr lang="es-MX" sz="2600" kern="1200" dirty="0">
              <a:solidFill>
                <a:schemeClr val="accent6">
                  <a:lumMod val="50000"/>
                </a:schemeClr>
              </a:solidFill>
              <a:latin typeface="Abadi" panose="020B0604020104020204" pitchFamily="34" charset="0"/>
            </a:rPr>
            <a:t>ayudar</a:t>
          </a:r>
          <a:r>
            <a:rPr lang="es-MX" sz="2600" kern="1200" dirty="0">
              <a:latin typeface="Abadi" panose="020B0604020104020204" pitchFamily="34" charset="0"/>
            </a:rPr>
            <a:t> los ancianos en su vida cotidiana. </a:t>
          </a:r>
          <a:endParaRPr lang="es-EC" sz="2600" kern="1200" dirty="0">
            <a:latin typeface="Abadi" panose="020B0604020104020204" pitchFamily="34" charset="0"/>
          </a:endParaRPr>
        </a:p>
      </dsp:txBody>
      <dsp:txXfrm>
        <a:off x="0" y="1296752"/>
        <a:ext cx="3868339" cy="2723179"/>
      </dsp:txXfrm>
    </dsp:sp>
    <dsp:sp modelId="{36DC08F8-0C1B-48AC-8AC9-2506C43AB8D8}">
      <dsp:nvSpPr>
        <dsp:cNvPr id="0" name=""/>
        <dsp:cNvSpPr/>
      </dsp:nvSpPr>
      <dsp:spPr>
        <a:xfrm>
          <a:off x="3868340" y="1296752"/>
          <a:ext cx="3868339" cy="2723179"/>
        </a:xfrm>
        <a:prstGeom prst="rect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600" b="1" kern="1200" dirty="0">
              <a:effectLst/>
              <a:latin typeface="Abadi" panose="020B0604020104020204" pitchFamily="34" charset="0"/>
            </a:rPr>
            <a:t>Problemática:</a:t>
          </a:r>
          <a:endParaRPr lang="ca-ES" sz="2600" b="1" kern="1200" dirty="0">
            <a:effectLst/>
            <a:latin typeface="Abadi" panose="020B0604020104020204" pitchFamily="34" charset="0"/>
            <a:ea typeface="Times" panose="02020603050405020304" pitchFamily="18" charset="0"/>
          </a:endParaRP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600" kern="1200" dirty="0">
              <a:effectLst/>
              <a:latin typeface="Abadi" panose="020B0604020104020204" pitchFamily="34" charset="0"/>
              <a:ea typeface="Times" panose="02020603050405020304" pitchFamily="18" charset="0"/>
            </a:rPr>
            <a:t>El Trabajo de investigación presenta las tecnologías usadas para el </a:t>
          </a:r>
          <a:r>
            <a:rPr lang="ca-ES" sz="2600" kern="1200" dirty="0">
              <a:solidFill>
                <a:schemeClr val="accent6">
                  <a:lumMod val="50000"/>
                </a:schemeClr>
              </a:solidFill>
              <a:effectLst/>
              <a:latin typeface="Abadi" panose="020B0604020104020204" pitchFamily="34" charset="0"/>
              <a:ea typeface="Times" panose="02020603050405020304" pitchFamily="18" charset="0"/>
            </a:rPr>
            <a:t>desarrollo</a:t>
          </a:r>
          <a:r>
            <a:rPr lang="ca-ES" sz="2600" kern="1200" dirty="0">
              <a:effectLst/>
              <a:latin typeface="Abadi" panose="020B0604020104020204" pitchFamily="34" charset="0"/>
              <a:ea typeface="Times" panose="02020603050405020304" pitchFamily="18" charset="0"/>
            </a:rPr>
            <a:t> de assistentes virtuales para ayudar a los</a:t>
          </a:r>
          <a:endParaRPr lang="es-EC" sz="2600" kern="1200" dirty="0"/>
        </a:p>
      </dsp:txBody>
      <dsp:txXfrm>
        <a:off x="3868340" y="1296752"/>
        <a:ext cx="3868339" cy="2723179"/>
      </dsp:txXfrm>
    </dsp:sp>
    <dsp:sp modelId="{D9397451-2C83-4A17-A2F2-FED3FC5A3664}">
      <dsp:nvSpPr>
        <dsp:cNvPr id="0" name=""/>
        <dsp:cNvSpPr/>
      </dsp:nvSpPr>
      <dsp:spPr>
        <a:xfrm>
          <a:off x="0" y="4019931"/>
          <a:ext cx="7736680" cy="302575"/>
        </a:xfrm>
        <a:prstGeom prst="rect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12A694-16A1-46DA-9CD3-3F0E6C439304}">
      <dsp:nvSpPr>
        <dsp:cNvPr id="0" name=""/>
        <dsp:cNvSpPr/>
      </dsp:nvSpPr>
      <dsp:spPr>
        <a:xfrm>
          <a:off x="1355" y="373663"/>
          <a:ext cx="3405547" cy="1314541"/>
        </a:xfrm>
        <a:prstGeom prst="chevron">
          <a:avLst>
            <a:gd name="adj" fmla="val 4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B9940-34D3-45AD-838D-10DC6CF24F57}">
      <dsp:nvSpPr>
        <dsp:cNvPr id="0" name=""/>
        <dsp:cNvSpPr/>
      </dsp:nvSpPr>
      <dsp:spPr>
        <a:xfrm>
          <a:off x="909501" y="702298"/>
          <a:ext cx="2875795" cy="13145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latin typeface="Abadi" panose="020B0604020104020204" pitchFamily="34" charset="0"/>
            </a:rPr>
            <a:t>Dirigido a: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latin typeface="Abadi" panose="020B0604020104020204" pitchFamily="34" charset="0"/>
            </a:rPr>
            <a:t>Fundación FUNTEMAN, entidad adscrita al municipio cantonal de Manta.</a:t>
          </a:r>
          <a:endParaRPr lang="es-EC" sz="1600" kern="1200" dirty="0"/>
        </a:p>
      </dsp:txBody>
      <dsp:txXfrm>
        <a:off x="948003" y="740800"/>
        <a:ext cx="2798791" cy="1237537"/>
      </dsp:txXfrm>
    </dsp:sp>
    <dsp:sp modelId="{9DDEC76F-58B9-4DDE-893D-C68FD5039F2C}">
      <dsp:nvSpPr>
        <dsp:cNvPr id="0" name=""/>
        <dsp:cNvSpPr/>
      </dsp:nvSpPr>
      <dsp:spPr>
        <a:xfrm>
          <a:off x="3891246" y="373663"/>
          <a:ext cx="3405547" cy="1314541"/>
        </a:xfrm>
        <a:prstGeom prst="chevron">
          <a:avLst>
            <a:gd name="adj" fmla="val 4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3B133-0C2C-4A4A-864C-CF8396716D34}">
      <dsp:nvSpPr>
        <dsp:cNvPr id="0" name=""/>
        <dsp:cNvSpPr/>
      </dsp:nvSpPr>
      <dsp:spPr>
        <a:xfrm>
          <a:off x="4799392" y="702298"/>
          <a:ext cx="2875795" cy="13145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latin typeface="Abadi" panose="020B0604020104020204" pitchFamily="34" charset="0"/>
            </a:rPr>
            <a:t>Servicio a prestar: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latin typeface="Abadi" panose="020B0604020104020204" pitchFamily="34" charset="0"/>
            </a:rPr>
            <a:t>Con el estudio se estima que con los asistentes virtuales ayudar en su vida cotidiana a los ancianos</a:t>
          </a:r>
          <a:endParaRPr lang="es-EC" sz="1600" kern="1200" dirty="0"/>
        </a:p>
      </dsp:txBody>
      <dsp:txXfrm>
        <a:off x="4837894" y="740800"/>
        <a:ext cx="2798791" cy="1237537"/>
      </dsp:txXfrm>
    </dsp:sp>
    <dsp:sp modelId="{CCBBD3E5-7294-421B-B571-02EC02329961}">
      <dsp:nvSpPr>
        <dsp:cNvPr id="0" name=""/>
        <dsp:cNvSpPr/>
      </dsp:nvSpPr>
      <dsp:spPr>
        <a:xfrm>
          <a:off x="7781138" y="373663"/>
          <a:ext cx="3405547" cy="1314541"/>
        </a:xfrm>
        <a:prstGeom prst="chevron">
          <a:avLst>
            <a:gd name="adj" fmla="val 4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885FF-DC31-4DEB-A3B7-3F8BCE22DAF6}">
      <dsp:nvSpPr>
        <dsp:cNvPr id="0" name=""/>
        <dsp:cNvSpPr/>
      </dsp:nvSpPr>
      <dsp:spPr>
        <a:xfrm>
          <a:off x="8689284" y="702298"/>
          <a:ext cx="2875795" cy="13145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>
              <a:latin typeface="Abadi" panose="020B0604020104020204" pitchFamily="34" charset="0"/>
            </a:rPr>
            <a:t>Alcance: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latin typeface="Abadi" panose="020B0604020104020204" pitchFamily="34" charset="0"/>
            </a:rPr>
            <a:t>Con este Trabajo se contribuirá con una investigación que de a conocer en que forma ayudaría a los ancianos el uso de asistentes virtuales.</a:t>
          </a:r>
          <a:endParaRPr lang="es-EC" sz="1400" kern="1200" dirty="0"/>
        </a:p>
      </dsp:txBody>
      <dsp:txXfrm>
        <a:off x="8727786" y="740800"/>
        <a:ext cx="2798791" cy="12375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299C8-C68E-4AF7-A5A1-9AA38AB9322E}">
      <dsp:nvSpPr>
        <dsp:cNvPr id="0" name=""/>
        <dsp:cNvSpPr/>
      </dsp:nvSpPr>
      <dsp:spPr>
        <a:xfrm rot="5400000">
          <a:off x="-135066" y="137564"/>
          <a:ext cx="900442" cy="630309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700" kern="1200" dirty="0"/>
        </a:p>
      </dsp:txBody>
      <dsp:txXfrm rot="-5400000">
        <a:off x="1" y="317653"/>
        <a:ext cx="630309" cy="270133"/>
      </dsp:txXfrm>
    </dsp:sp>
    <dsp:sp modelId="{08731459-FC3A-401B-8DAF-6D11702A7C6D}">
      <dsp:nvSpPr>
        <dsp:cNvPr id="0" name=""/>
        <dsp:cNvSpPr/>
      </dsp:nvSpPr>
      <dsp:spPr>
        <a:xfrm rot="5400000">
          <a:off x="3513196" y="-2880388"/>
          <a:ext cx="585287" cy="63510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 dirty="0">
              <a:latin typeface="Abadi" panose="020B0604020104020204" pitchFamily="34" charset="0"/>
            </a:rPr>
            <a:t>Reconocimiento del habla y conversión de voz a texto.</a:t>
          </a:r>
          <a:endParaRPr lang="es-EC" sz="1900" kern="1200" dirty="0">
            <a:latin typeface="Abadi" panose="020B0604020104020204" pitchFamily="34" charset="0"/>
          </a:endParaRPr>
        </a:p>
      </dsp:txBody>
      <dsp:txXfrm rot="-5400000">
        <a:off x="630310" y="31069"/>
        <a:ext cx="6322490" cy="528145"/>
      </dsp:txXfrm>
    </dsp:sp>
    <dsp:sp modelId="{365E2C23-4E2D-4FB4-B920-9DFB9AF46D0B}">
      <dsp:nvSpPr>
        <dsp:cNvPr id="0" name=""/>
        <dsp:cNvSpPr/>
      </dsp:nvSpPr>
      <dsp:spPr>
        <a:xfrm rot="5400000">
          <a:off x="-135066" y="884731"/>
          <a:ext cx="900442" cy="630309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 </a:t>
          </a:r>
          <a:endParaRPr lang="es-EC" sz="1700" kern="1200" dirty="0"/>
        </a:p>
      </dsp:txBody>
      <dsp:txXfrm rot="-5400000">
        <a:off x="1" y="1064820"/>
        <a:ext cx="630309" cy="270133"/>
      </dsp:txXfrm>
    </dsp:sp>
    <dsp:sp modelId="{1228C27F-A682-4F79-9253-C9DDE571AAFD}">
      <dsp:nvSpPr>
        <dsp:cNvPr id="0" name=""/>
        <dsp:cNvSpPr/>
      </dsp:nvSpPr>
      <dsp:spPr>
        <a:xfrm rot="5400000">
          <a:off x="3513196" y="-2133222"/>
          <a:ext cx="585287" cy="63510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 dirty="0">
              <a:latin typeface="Abadi" panose="020B0604020104020204" pitchFamily="34" charset="0"/>
            </a:rPr>
            <a:t>Reconocimiento léxico, sintáctico y semántico de los elementos de una oración.</a:t>
          </a:r>
          <a:endParaRPr lang="es-EC" sz="1900" kern="1200" dirty="0">
            <a:latin typeface="Abadi" panose="020B0604020104020204" pitchFamily="34" charset="0"/>
          </a:endParaRPr>
        </a:p>
      </dsp:txBody>
      <dsp:txXfrm rot="-5400000">
        <a:off x="630310" y="778235"/>
        <a:ext cx="6322490" cy="528145"/>
      </dsp:txXfrm>
    </dsp:sp>
    <dsp:sp modelId="{3D89B81D-1A35-4E0B-9FF8-F8CEAB577EF4}">
      <dsp:nvSpPr>
        <dsp:cNvPr id="0" name=""/>
        <dsp:cNvSpPr/>
      </dsp:nvSpPr>
      <dsp:spPr>
        <a:xfrm rot="5400000">
          <a:off x="-135066" y="1631898"/>
          <a:ext cx="900442" cy="630309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 </a:t>
          </a:r>
          <a:endParaRPr lang="es-EC" sz="1700" kern="1200" dirty="0"/>
        </a:p>
      </dsp:txBody>
      <dsp:txXfrm rot="-5400000">
        <a:off x="1" y="1811987"/>
        <a:ext cx="630309" cy="270133"/>
      </dsp:txXfrm>
    </dsp:sp>
    <dsp:sp modelId="{6A6D9437-DDCC-477B-8437-AD305ED3E8BA}">
      <dsp:nvSpPr>
        <dsp:cNvPr id="0" name=""/>
        <dsp:cNvSpPr/>
      </dsp:nvSpPr>
      <dsp:spPr>
        <a:xfrm rot="5400000">
          <a:off x="3513196" y="-1386055"/>
          <a:ext cx="585287" cy="63510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 dirty="0">
              <a:latin typeface="Abadi" panose="020B0604020104020204" pitchFamily="34" charset="0"/>
            </a:rPr>
            <a:t>Reconocimiento de fragmentos de dialogo y su lugar dentro de un proceso de comunicación.</a:t>
          </a:r>
          <a:endParaRPr lang="es-EC" sz="1900" kern="1200" dirty="0">
            <a:latin typeface="Abadi" panose="020B0604020104020204" pitchFamily="34" charset="0"/>
          </a:endParaRPr>
        </a:p>
      </dsp:txBody>
      <dsp:txXfrm rot="-5400000">
        <a:off x="630310" y="1525402"/>
        <a:ext cx="6322490" cy="528145"/>
      </dsp:txXfrm>
    </dsp:sp>
    <dsp:sp modelId="{FF4B67D5-2E55-41D2-A6C2-5D141DE5D88A}">
      <dsp:nvSpPr>
        <dsp:cNvPr id="0" name=""/>
        <dsp:cNvSpPr/>
      </dsp:nvSpPr>
      <dsp:spPr>
        <a:xfrm rot="5400000">
          <a:off x="-135066" y="2379064"/>
          <a:ext cx="900442" cy="630309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700" kern="1200"/>
        </a:p>
      </dsp:txBody>
      <dsp:txXfrm rot="-5400000">
        <a:off x="1" y="2559153"/>
        <a:ext cx="630309" cy="270133"/>
      </dsp:txXfrm>
    </dsp:sp>
    <dsp:sp modelId="{9D8B00F7-425A-4768-9D39-8654EE8D3D07}">
      <dsp:nvSpPr>
        <dsp:cNvPr id="0" name=""/>
        <dsp:cNvSpPr/>
      </dsp:nvSpPr>
      <dsp:spPr>
        <a:xfrm rot="5400000">
          <a:off x="3513196" y="-638888"/>
          <a:ext cx="585287" cy="63510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 dirty="0">
              <a:latin typeface="Abadi" panose="020B0604020104020204" pitchFamily="34" charset="0"/>
            </a:rPr>
            <a:t>Acciones de respuesta automáticas (emulando el modelo de Agente Inteligente)</a:t>
          </a:r>
          <a:endParaRPr lang="es-EC" sz="1900" kern="1200" dirty="0">
            <a:latin typeface="Abadi" panose="020B0604020104020204" pitchFamily="34" charset="0"/>
          </a:endParaRPr>
        </a:p>
      </dsp:txBody>
      <dsp:txXfrm rot="-5400000">
        <a:off x="630310" y="2272569"/>
        <a:ext cx="6322490" cy="528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73AF-DD0A-4C3A-86AB-324C9E22D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9CC1E-B537-46A7-9B28-51633CAD7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23EA8-7F16-417E-8391-81F69BDC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A56E-EAD0-42AF-83EF-F7643951ADE2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45398-17BD-4AC5-A633-78AB539A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B1D1-13C5-4007-B5D1-98056C63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0467-9B95-4947-B40B-4589A90F960D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6562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0FA-7BFB-4A99-80D5-28CFB8C1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4E00F-C935-4581-9C33-6B8124D10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6F592-EA8E-42C3-8997-2FC247D9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A56E-EAD0-42AF-83EF-F7643951ADE2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19F1A-A239-4F2E-B16A-F511E724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C3B3-0D6A-4528-95F6-B1AD928A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0467-9B95-4947-B40B-4589A90F960D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1499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7FBF66-A64D-4DC7-86D7-35683982A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5E369-76D7-459E-B705-1F1809F76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A3D3F-1EEB-4C18-BA41-9F92D186D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A56E-EAD0-42AF-83EF-F7643951ADE2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55964-316C-4EAC-A3D9-5E12D90E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E84A6-4959-49EB-B848-69F0AE23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0467-9B95-4947-B40B-4589A90F960D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71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E3E6-5142-4E0E-AD31-890782DF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58514-4D5D-4EA9-904F-E41CB3196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B7330-1E66-4CAB-9784-DCCBFB3D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A56E-EAD0-42AF-83EF-F7643951ADE2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4BB16-DF60-4B18-B6DD-29F0B41B1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89A81-AAD0-45F5-9AC6-20D24A4F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0467-9B95-4947-B40B-4589A90F960D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1240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EF74-BBDE-404D-89AC-A2994987F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44AC9-7F02-4F3C-BDB2-157CCA365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7B8BF-0FB6-4AA2-A82E-37328CB31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A56E-EAD0-42AF-83EF-F7643951ADE2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80168-F57F-4C16-BD6B-D4098122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CBE2C-2303-459C-97B8-43837F1F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0467-9B95-4947-B40B-4589A90F960D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2345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2BA00-403E-400B-BE97-3877D3C4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11E28-B6B0-4C60-9ADD-F9D91FB20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8CB44-B236-454B-A1A0-55BB18945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7ECEE-4CB9-44EB-B300-F1BA4A97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A56E-EAD0-42AF-83EF-F7643951ADE2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783F5-097E-4E16-99BF-8F8FBCCC6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4279F-5440-41E9-AB6F-0123A207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0467-9B95-4947-B40B-4589A90F960D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9360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6A47-CCD9-4A4B-9BF0-9EA95248B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C5CD9-2AF2-4921-A468-AF2CBB661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D8BC2-C295-4B7F-9647-4889625C9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0A085-A82E-4D91-A604-4ECFB9AAA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64A54-82D2-4508-80CE-840CFC4A7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F96FE-4442-40F0-9CF7-C915527BF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A56E-EAD0-42AF-83EF-F7643951ADE2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C69B0A-8A94-41BB-BAC2-6EDD82CC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5F5D29-2B56-423B-8470-DC3EB5D2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0467-9B95-4947-B40B-4589A90F960D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5184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403C-AA5A-4972-B8F4-EF8AF8FC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0412D-0D91-4A3A-81F9-C5F92790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A56E-EAD0-42AF-83EF-F7643951ADE2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D04BD-146D-40F4-B46F-1CB96362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0F9B6-1C76-47B5-871B-E0DFCB77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0467-9B95-4947-B40B-4589A90F960D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2910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F0BE5-4910-4499-99CC-C95E416DE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A56E-EAD0-42AF-83EF-F7643951ADE2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7FCDD-0A77-4C39-9679-762E7911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B063B-FD32-44C0-ACF4-E7CC8273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0467-9B95-4947-B40B-4589A90F960D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393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56F7-5A41-40A7-9489-7231F938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6DF32-B3FE-4FC8-A715-A59FC3395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D4E83-FC99-463D-9DC2-59EDA40D7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B80D9-8216-4375-8171-7EE068F9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A56E-EAD0-42AF-83EF-F7643951ADE2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AB5B0-EBF4-4709-A5D4-07244D5F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13A55-3D06-4B29-BDA0-89957269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0467-9B95-4947-B40B-4589A90F960D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3345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00A26-7AB8-48B6-9F5D-966377D5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C22DC-7031-496C-8A60-2521DECDE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37AB5-3DD5-4AA3-83BF-0848536DB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1185D-9DBB-4A69-B609-E53840FB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A56E-EAD0-42AF-83EF-F7643951ADE2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B3CD7-20E9-4E70-9A97-70F72853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1030A-D897-48EA-A9DD-1A15EBA1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0467-9B95-4947-B40B-4589A90F960D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3070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0F7788-5685-405A-8042-5C3A98210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B8FAF-DA21-4D80-9F3B-13B3BEA31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8B093-770C-41EB-BC9D-1F703DD99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6A56E-EAD0-42AF-83EF-F7643951ADE2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E39F3-8690-4384-AB63-34A5DF353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9418B-A71C-46A3-929C-8EAB00740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40467-9B95-4947-B40B-4589A90F960D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6474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7811D8F-0587-4188-B660-075F213D5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51" y="264773"/>
            <a:ext cx="2489019" cy="10667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52D7AE-BA99-4879-9CD6-1AA871A24636}"/>
              </a:ext>
            </a:extLst>
          </p:cNvPr>
          <p:cNvSpPr txBox="1"/>
          <p:nvPr/>
        </p:nvSpPr>
        <p:spPr>
          <a:xfrm>
            <a:off x="561398" y="2002687"/>
            <a:ext cx="3092513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Abadi" panose="020B0604020202020204" pitchFamily="34" charset="0"/>
              </a:rPr>
              <a:t>Integrantes: </a:t>
            </a:r>
          </a:p>
          <a:p>
            <a:r>
              <a:rPr lang="es-EC" dirty="0">
                <a:latin typeface="Abadi" panose="020B0604020202020204" pitchFamily="34" charset="0"/>
              </a:rPr>
              <a:t>Morales Sánchez Luis Alberto</a:t>
            </a:r>
          </a:p>
          <a:p>
            <a:r>
              <a:rPr lang="es-EC" dirty="0">
                <a:latin typeface="Abadi" panose="020B0604020202020204" pitchFamily="34" charset="0"/>
              </a:rPr>
              <a:t>Moreira Castro José Nemecio</a:t>
            </a:r>
          </a:p>
          <a:p>
            <a:r>
              <a:rPr lang="es-EC" dirty="0">
                <a:latin typeface="Abadi" panose="020B0604020202020204" pitchFamily="34" charset="0"/>
              </a:rPr>
              <a:t>Murillo </a:t>
            </a:r>
            <a:r>
              <a:rPr lang="es-EC" dirty="0" err="1">
                <a:latin typeface="Abadi" panose="020B0604020202020204" pitchFamily="34" charset="0"/>
              </a:rPr>
              <a:t>Laje</a:t>
            </a:r>
            <a:r>
              <a:rPr lang="es-EC" dirty="0">
                <a:latin typeface="Abadi" panose="020B0604020202020204" pitchFamily="34" charset="0"/>
              </a:rPr>
              <a:t> Naum </a:t>
            </a:r>
            <a:r>
              <a:rPr lang="es-EC" dirty="0" err="1">
                <a:latin typeface="Abadi" panose="020B0604020202020204" pitchFamily="34" charset="0"/>
              </a:rPr>
              <a:t>Policarpio</a:t>
            </a:r>
            <a:endParaRPr lang="es-EC" dirty="0">
              <a:latin typeface="Abadi" panose="020B0604020202020204" pitchFamily="34" charset="0"/>
            </a:endParaRPr>
          </a:p>
          <a:p>
            <a:r>
              <a:rPr lang="es-EC" dirty="0">
                <a:latin typeface="Abadi" panose="020B0604020202020204" pitchFamily="34" charset="0"/>
              </a:rPr>
              <a:t>Reyes López Kevin Isaac</a:t>
            </a:r>
          </a:p>
          <a:p>
            <a:endParaRPr lang="es-EC" dirty="0"/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0C1411E6-402E-4822-BD5F-AE55B990C5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5952063"/>
              </p:ext>
            </p:extLst>
          </p:nvPr>
        </p:nvGraphicFramePr>
        <p:xfrm>
          <a:off x="3653911" y="798133"/>
          <a:ext cx="7736680" cy="4322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Graphic 2" descr="Woman with cane with solid fill">
            <a:extLst>
              <a:ext uri="{FF2B5EF4-FFF2-40B4-BE49-F238E27FC236}">
                <a16:creationId xmlns:a16="http://schemas.microsoft.com/office/drawing/2014/main" id="{789ADBD2-AD74-48CF-A950-9A25E22812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4452" y="4092151"/>
            <a:ext cx="2266406" cy="2266406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6EE819E-E411-406C-9650-4BFBC75B6BE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6" t="29350" r="22128" b="24158"/>
          <a:stretch/>
        </p:blipFill>
        <p:spPr>
          <a:xfrm>
            <a:off x="7266346" y="4599955"/>
            <a:ext cx="2068287" cy="2637726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96813515-12A2-45BB-AF12-EB5966692A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633" y="5918818"/>
            <a:ext cx="2758664" cy="62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7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CBC5C8DA-30A8-49B7-8FAB-66608558E6A2}"/>
              </a:ext>
            </a:extLst>
          </p:cNvPr>
          <p:cNvSpPr/>
          <p:nvPr/>
        </p:nvSpPr>
        <p:spPr>
          <a:xfrm flipH="1">
            <a:off x="8124761" y="4816679"/>
            <a:ext cx="3336549" cy="148118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34CA39A-4709-43A4-83EC-D6F09AA33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8106733"/>
              </p:ext>
            </p:extLst>
          </p:nvPr>
        </p:nvGraphicFramePr>
        <p:xfrm>
          <a:off x="312782" y="104502"/>
          <a:ext cx="11566435" cy="2390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BB6E767-CD94-4274-99E4-0ECB7E324C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9136" y="2058661"/>
            <a:ext cx="1878530" cy="1878530"/>
          </a:xfrm>
          <a:prstGeom prst="rect">
            <a:avLst/>
          </a:prstGeom>
        </p:spPr>
      </p:pic>
      <p:pic>
        <p:nvPicPr>
          <p:cNvPr id="9" name="Graphic 8" descr="Group with solid fill">
            <a:extLst>
              <a:ext uri="{FF2B5EF4-FFF2-40B4-BE49-F238E27FC236}">
                <a16:creationId xmlns:a16="http://schemas.microsoft.com/office/drawing/2014/main" id="{654BCEC4-B47E-4108-B8E5-63D3EC1C5A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74411" y="2058660"/>
            <a:ext cx="2133965" cy="20561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674230-04B4-441E-87CB-12C47C4FD1B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4" t="22608" b="26267"/>
          <a:stretch/>
        </p:blipFill>
        <p:spPr>
          <a:xfrm>
            <a:off x="5342709" y="2058661"/>
            <a:ext cx="1726214" cy="20561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63B842C-C006-416A-82F4-33764E7E37E9}"/>
              </a:ext>
            </a:extLst>
          </p:cNvPr>
          <p:cNvSpPr txBox="1"/>
          <p:nvPr/>
        </p:nvSpPr>
        <p:spPr>
          <a:xfrm>
            <a:off x="730690" y="5097531"/>
            <a:ext cx="44511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Abadi" panose="020B0604020104020204" pitchFamily="34" charset="0"/>
              </a:rPr>
              <a:t>Un asistente virtual es un agente de software que, además de ofrecer servicios, ayuda a los usuarios a automatizar y realizar tareas.”</a:t>
            </a:r>
            <a:endParaRPr lang="es-EC" dirty="0">
              <a:latin typeface="Abadi" panose="020B06040201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8FDC51-B67C-4BBA-86D3-5887FB11D8FF}"/>
              </a:ext>
            </a:extLst>
          </p:cNvPr>
          <p:cNvSpPr txBox="1"/>
          <p:nvPr/>
        </p:nvSpPr>
        <p:spPr>
          <a:xfrm>
            <a:off x="8718846" y="5326436"/>
            <a:ext cx="285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Abadi" panose="020B0604020104020204" pitchFamily="34" charset="0"/>
              </a:rPr>
              <a:t>Asistentes virtuales</a:t>
            </a:r>
            <a:endParaRPr lang="es-EC" sz="2400" b="1" dirty="0">
              <a:latin typeface="Abadi" panose="020B0604020104020204" pitchFamily="34" charset="0"/>
            </a:endParaRPr>
          </a:p>
        </p:txBody>
      </p:sp>
      <p:pic>
        <p:nvPicPr>
          <p:cNvPr id="16" name="Graphic 15" descr="Robot with solid fill">
            <a:extLst>
              <a:ext uri="{FF2B5EF4-FFF2-40B4-BE49-F238E27FC236}">
                <a16:creationId xmlns:a16="http://schemas.microsoft.com/office/drawing/2014/main" id="{2A3529AD-E5F4-4009-AC5B-D1379CABEC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38325" y="4562571"/>
            <a:ext cx="1989393" cy="198939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A94A0A-4FF4-4D89-8844-62C85CE7E474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5109882" y="5557267"/>
            <a:ext cx="728443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5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4145ED-F281-4AF3-963B-B248818AE6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31"/>
          <a:stretch/>
        </p:blipFill>
        <p:spPr>
          <a:xfrm>
            <a:off x="2645744" y="3942462"/>
            <a:ext cx="2827800" cy="2505844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567FA68-65A8-458C-BAFD-0DC5F31BA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6338160"/>
              </p:ext>
            </p:extLst>
          </p:nvPr>
        </p:nvGraphicFramePr>
        <p:xfrm>
          <a:off x="568959" y="1046238"/>
          <a:ext cx="6981371" cy="3146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E6126C9-0BD4-4FE9-8F6A-EFE48A1EEE5E}"/>
              </a:ext>
            </a:extLst>
          </p:cNvPr>
          <p:cNvSpPr txBox="1"/>
          <p:nvPr/>
        </p:nvSpPr>
        <p:spPr>
          <a:xfrm>
            <a:off x="1113608" y="409694"/>
            <a:ext cx="62669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latin typeface="Abadi" panose="020B0604020104020204" pitchFamily="34" charset="0"/>
              </a:rPr>
              <a:t>Fases de construcción de asistentes virtuales</a:t>
            </a:r>
            <a:endParaRPr lang="es-EC" sz="2400" b="1" dirty="0">
              <a:latin typeface="Abadi" panose="020B06040201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9B3A9-CB1D-4F98-8194-2055EBF910C8}"/>
              </a:ext>
            </a:extLst>
          </p:cNvPr>
          <p:cNvSpPr txBox="1"/>
          <p:nvPr/>
        </p:nvSpPr>
        <p:spPr>
          <a:xfrm>
            <a:off x="8395762" y="3308985"/>
            <a:ext cx="322727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Abadi" panose="020B0604020104020204" pitchFamily="34" charset="0"/>
              </a:rPr>
              <a:t>La investigación está enmarcada en la modalidad de campo por cuanto los estudios se realizaron en el lugar de los hechos directamente, por ende, se emplearon los 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  <a:latin typeface="Abadi" panose="020B0604020104020204" pitchFamily="34" charset="0"/>
              </a:rPr>
              <a:t>métodos inductivos, deductivo y analítico</a:t>
            </a:r>
            <a:r>
              <a:rPr lang="es-MX" dirty="0">
                <a:latin typeface="Abadi" panose="020B0604020104020204" pitchFamily="34" charset="0"/>
              </a:rPr>
              <a:t>, con los que de manera general se puede analizar y sintetizar nuestro trabajo de investigación.</a:t>
            </a:r>
            <a:endParaRPr lang="es-EC" dirty="0">
              <a:latin typeface="Abadi" panose="020B0604020104020204" pitchFamily="34" charset="0"/>
            </a:endParaRPr>
          </a:p>
        </p:txBody>
      </p:sp>
      <p:pic>
        <p:nvPicPr>
          <p:cNvPr id="8" name="Picture 7" descr="A person reaching for a paper on a table full of paper and sticky notes">
            <a:extLst>
              <a:ext uri="{FF2B5EF4-FFF2-40B4-BE49-F238E27FC236}">
                <a16:creationId xmlns:a16="http://schemas.microsoft.com/office/drawing/2014/main" id="{2D2B329F-9F07-4C50-91E2-7B33828192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865" y="640526"/>
            <a:ext cx="3484176" cy="232518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84152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conos De Equipo, Identifor, Beneficios A Los Empleados imagen png - imagen  transparente descarga gratuita">
            <a:extLst>
              <a:ext uri="{FF2B5EF4-FFF2-40B4-BE49-F238E27FC236}">
                <a16:creationId xmlns:a16="http://schemas.microsoft.com/office/drawing/2014/main" id="{FAD6B1C3-B8B7-425B-B56B-3027D97D8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5750" l="4111" r="90000">
                        <a14:foregroundMark x1="30667" y1="87375" x2="30667" y2="87375"/>
                        <a14:foregroundMark x1="43222" y1="85500" x2="43222" y2="85500"/>
                        <a14:foregroundMark x1="30667" y1="81875" x2="28444" y2="94375"/>
                        <a14:foregroundMark x1="42556" y1="81875" x2="43222" y2="90000"/>
                        <a14:foregroundMark x1="43222" y1="90000" x2="43222" y2="90000"/>
                        <a14:foregroundMark x1="54667" y1="81250" x2="54222" y2="88875"/>
                        <a14:foregroundMark x1="54222" y1="88875" x2="54222" y2="88875"/>
                        <a14:foregroundMark x1="66889" y1="73125" x2="65222" y2="80375"/>
                        <a14:foregroundMark x1="65222" y1="80375" x2="68222" y2="91000"/>
                        <a14:foregroundMark x1="76667" y1="64000" x2="76889" y2="80000"/>
                        <a14:foregroundMark x1="20889" y1="93500" x2="17333" y2="95750"/>
                        <a14:foregroundMark x1="8333" y1="71625" x2="7404" y2="71102"/>
                        <a14:backgroundMark x1="10222" y1="66375" x2="889" y2="71250"/>
                        <a14:backgroundMark x1="10556" y1="66625" x2="2222" y2="72125"/>
                        <a14:backgroundMark x1="2222" y1="72125" x2="2222" y2="72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72" y="-43540"/>
            <a:ext cx="7114098" cy="632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F5EFE093-E2BB-4494-BD1E-3B9AEB62E712}"/>
              </a:ext>
            </a:extLst>
          </p:cNvPr>
          <p:cNvSpPr/>
          <p:nvPr/>
        </p:nvSpPr>
        <p:spPr>
          <a:xfrm>
            <a:off x="7880169" y="2871031"/>
            <a:ext cx="3928654" cy="3735364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2CABE-2D81-448E-9C9F-78186C257843}"/>
              </a:ext>
            </a:extLst>
          </p:cNvPr>
          <p:cNvSpPr txBox="1"/>
          <p:nvPr/>
        </p:nvSpPr>
        <p:spPr>
          <a:xfrm>
            <a:off x="7971609" y="3122636"/>
            <a:ext cx="3928654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  <a:latin typeface="Abadi" panose="020B0604020104020204" pitchFamily="34" charset="0"/>
                <a:cs typeface="Aldhabi" panose="01000000000000000000" pitchFamily="2" charset="-78"/>
              </a:rPr>
              <a:t>Conclusión </a:t>
            </a:r>
          </a:p>
          <a:p>
            <a:r>
              <a:rPr lang="es-MX" sz="2000" dirty="0">
                <a:latin typeface="Abadi" panose="020B0604020104020204" pitchFamily="34" charset="0"/>
                <a:cs typeface="Aldhabi" panose="01000000000000000000" pitchFamily="2" charset="-78"/>
              </a:rPr>
              <a:t>El </a:t>
            </a:r>
            <a:r>
              <a:rPr lang="es-MX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104020204" pitchFamily="34" charset="0"/>
                <a:cs typeface="Aldhabi" panose="01000000000000000000" pitchFamily="2" charset="-78"/>
              </a:rPr>
              <a:t>uso</a:t>
            </a:r>
            <a:r>
              <a:rPr lang="es-MX" sz="2000" dirty="0">
                <a:latin typeface="Abadi" panose="020B0604020104020204" pitchFamily="34" charset="0"/>
                <a:cs typeface="Aldhabi" panose="01000000000000000000" pitchFamily="2" charset="-78"/>
              </a:rPr>
              <a:t> de los asistentes virtuales en la población longeva de la organización FUNTEMAN muestra que esta tecnología puede ser empleada a este sector de la sociedad y </a:t>
            </a:r>
            <a:r>
              <a:rPr lang="es-MX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104020204" pitchFamily="34" charset="0"/>
                <a:cs typeface="Aldhabi" panose="01000000000000000000" pitchFamily="2" charset="-78"/>
              </a:rPr>
              <a:t>aportar</a:t>
            </a:r>
            <a:r>
              <a:rPr lang="es-MX" sz="2000" dirty="0">
                <a:latin typeface="Abadi" panose="020B0604020104020204" pitchFamily="34" charset="0"/>
                <a:cs typeface="Aldhabi" panose="01000000000000000000" pitchFamily="2" charset="-78"/>
              </a:rPr>
              <a:t> a mejorar la calidad de vida de la misma, así como sacar beneficio monetario de estos asistentes virtuales. </a:t>
            </a:r>
            <a:endParaRPr lang="es-EC" sz="2000" dirty="0">
              <a:latin typeface="Abadi" panose="020B0604020104020204" pitchFamily="34" charset="0"/>
              <a:cs typeface="Aldhabi" panose="01000000000000000000" pitchFamily="2" charset="-78"/>
            </a:endParaRPr>
          </a:p>
        </p:txBody>
      </p:sp>
      <p:pic>
        <p:nvPicPr>
          <p:cNvPr id="18" name="Graphic 17" descr="Group brainstorm with solid fill">
            <a:extLst>
              <a:ext uri="{FF2B5EF4-FFF2-40B4-BE49-F238E27FC236}">
                <a16:creationId xmlns:a16="http://schemas.microsoft.com/office/drawing/2014/main" id="{FE757AC3-50F1-4053-91FE-85ED5264F2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9867" y="0"/>
            <a:ext cx="3309257" cy="33092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4CBDDAF-0B6F-4C98-B35D-C5C4B2522F32}"/>
              </a:ext>
            </a:extLst>
          </p:cNvPr>
          <p:cNvSpPr txBox="1"/>
          <p:nvPr/>
        </p:nvSpPr>
        <p:spPr>
          <a:xfrm>
            <a:off x="547549" y="771676"/>
            <a:ext cx="73326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5">
                    <a:lumMod val="75000"/>
                  </a:schemeClr>
                </a:solidFill>
                <a:latin typeface="Abadi" panose="020B0604020104020204" pitchFamily="34" charset="0"/>
              </a:rPr>
              <a:t>Beneficios del uso de asistentes virtuales por ancianos</a:t>
            </a:r>
            <a:endParaRPr lang="es-EC" sz="2800" b="1" dirty="0">
              <a:solidFill>
                <a:schemeClr val="accent5">
                  <a:lumMod val="7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04A500-F1DE-4CDA-A781-8EE13F845430}"/>
              </a:ext>
            </a:extLst>
          </p:cNvPr>
          <p:cNvSpPr txBox="1"/>
          <p:nvPr/>
        </p:nvSpPr>
        <p:spPr>
          <a:xfrm>
            <a:off x="1022165" y="1747554"/>
            <a:ext cx="50030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>
              <a:latin typeface="Abadi" panose="020B0604020104020204" pitchFamily="34" charset="0"/>
            </a:endParaRPr>
          </a:p>
          <a:p>
            <a:r>
              <a:rPr lang="es-MX" sz="2000" dirty="0">
                <a:latin typeface="Abadi" panose="020B0604020104020204" pitchFamily="34" charset="0"/>
              </a:rPr>
              <a:t>El uso de los asistentes virtuales y las tecnologías que los acompañan(que se encuentran en el mercado), serán de gran ayuda para los ancianos.</a:t>
            </a:r>
          </a:p>
          <a:p>
            <a:r>
              <a:rPr lang="es-MX" sz="2000" dirty="0">
                <a:latin typeface="Abadi" panose="020B0604020104020204" pitchFamily="34" charset="0"/>
              </a:rPr>
              <a:t>Las personas ciegas y personas con movilidad reducida son los pioneros en su utilización de asistentes virtuales como una tecnología de apoyo para utilizar otros dispositivos y controlar el entorno.</a:t>
            </a:r>
            <a:endParaRPr lang="es-EC" sz="2000" dirty="0">
              <a:latin typeface="Abadi" panose="020B0604020104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8E8F270-54EF-4573-9858-5556392EA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4010" y="4917653"/>
            <a:ext cx="3362598" cy="168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9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385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REYES LOPEZ KEVIN ISAAC</dc:creator>
  <cp:lastModifiedBy>REYES LOPEZ KEVIN ISAAC</cp:lastModifiedBy>
  <cp:revision>24</cp:revision>
  <dcterms:created xsi:type="dcterms:W3CDTF">2021-03-06T03:53:36Z</dcterms:created>
  <dcterms:modified xsi:type="dcterms:W3CDTF">2021-03-06T23:13:38Z</dcterms:modified>
</cp:coreProperties>
</file>