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5" r:id="rId2"/>
  </p:sldMasterIdLst>
  <p:sldIdLst>
    <p:sldId id="256" r:id="rId3"/>
    <p:sldId id="257" r:id="rId4"/>
    <p:sldId id="263" r:id="rId5"/>
    <p:sldId id="262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BE06A-DD1C-444D-A641-2BAA6B551078}" type="doc">
      <dgm:prSet loTypeId="urn:microsoft.com/office/officeart/2005/8/layout/chevron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C"/>
        </a:p>
      </dgm:t>
    </dgm:pt>
    <dgm:pt modelId="{88F0AA21-3212-4FCF-86FA-9CFDF4D4CA07}">
      <dgm:prSet phldrT="[Texto]"/>
      <dgm:spPr/>
      <dgm:t>
        <a:bodyPr/>
        <a:lstStyle/>
        <a:p>
          <a:r>
            <a:rPr lang="es-MX" dirty="0"/>
            <a:t>Dirigido a</a:t>
          </a:r>
          <a:endParaRPr lang="es-EC" dirty="0"/>
        </a:p>
      </dgm:t>
    </dgm:pt>
    <dgm:pt modelId="{476CAC88-2CDB-4CDF-827D-5DBD6BB6B03E}" type="parTrans" cxnId="{CB37229E-6969-47D7-9A01-166E486CCA1F}">
      <dgm:prSet/>
      <dgm:spPr/>
      <dgm:t>
        <a:bodyPr/>
        <a:lstStyle/>
        <a:p>
          <a:endParaRPr lang="es-EC"/>
        </a:p>
      </dgm:t>
    </dgm:pt>
    <dgm:pt modelId="{50266E94-4FB4-45B7-8EE0-9010637E4945}" type="sibTrans" cxnId="{CB37229E-6969-47D7-9A01-166E486CCA1F}">
      <dgm:prSet/>
      <dgm:spPr/>
      <dgm:t>
        <a:bodyPr/>
        <a:lstStyle/>
        <a:p>
          <a:endParaRPr lang="es-EC"/>
        </a:p>
      </dgm:t>
    </dgm:pt>
    <dgm:pt modelId="{D7A80BA0-1C02-4EF9-BBD8-93613CED395F}">
      <dgm:prSet phldrT="[Texto]"/>
      <dgm:spPr/>
      <dgm:t>
        <a:bodyPr/>
        <a:lstStyle/>
        <a:p>
          <a:r>
            <a:rPr lang="es-MX" dirty="0"/>
            <a:t>Comparar</a:t>
          </a:r>
          <a:endParaRPr lang="es-EC" dirty="0"/>
        </a:p>
      </dgm:t>
    </dgm:pt>
    <dgm:pt modelId="{E222B7CB-500C-4F6F-96C4-5241F95E9343}" type="parTrans" cxnId="{7AD2FD55-405B-48F9-A151-6CC242940A4E}">
      <dgm:prSet/>
      <dgm:spPr/>
      <dgm:t>
        <a:bodyPr/>
        <a:lstStyle/>
        <a:p>
          <a:endParaRPr lang="es-EC"/>
        </a:p>
      </dgm:t>
    </dgm:pt>
    <dgm:pt modelId="{6CCDD12F-5A92-4A64-9008-EE216A71BF3C}" type="sibTrans" cxnId="{7AD2FD55-405B-48F9-A151-6CC242940A4E}">
      <dgm:prSet/>
      <dgm:spPr/>
      <dgm:t>
        <a:bodyPr/>
        <a:lstStyle/>
        <a:p>
          <a:endParaRPr lang="es-EC"/>
        </a:p>
      </dgm:t>
    </dgm:pt>
    <dgm:pt modelId="{ADD4FB89-6AB9-427C-869A-FCC3313D1E0B}">
      <dgm:prSet phldrT="[Texto]" custT="1"/>
      <dgm:spPr/>
      <dgm:t>
        <a:bodyPr/>
        <a:lstStyle/>
        <a:p>
          <a:pPr>
            <a:buNone/>
          </a:pPr>
          <a:r>
            <a:rPr lang="es-MX" sz="1600" dirty="0"/>
            <a:t>Plataformas alternativas para la educación virtual</a:t>
          </a:r>
          <a:endParaRPr lang="es-EC" sz="1600" dirty="0"/>
        </a:p>
      </dgm:t>
    </dgm:pt>
    <dgm:pt modelId="{FEC62C64-698F-4192-A94F-5112F3954272}" type="parTrans" cxnId="{79ED91D9-F190-4262-A73C-1BC8A7CB958D}">
      <dgm:prSet/>
      <dgm:spPr/>
      <dgm:t>
        <a:bodyPr/>
        <a:lstStyle/>
        <a:p>
          <a:endParaRPr lang="es-EC"/>
        </a:p>
      </dgm:t>
    </dgm:pt>
    <dgm:pt modelId="{1F3C67B9-F8DE-4778-8E06-FF1616E0A039}" type="sibTrans" cxnId="{79ED91D9-F190-4262-A73C-1BC8A7CB958D}">
      <dgm:prSet/>
      <dgm:spPr/>
      <dgm:t>
        <a:bodyPr/>
        <a:lstStyle/>
        <a:p>
          <a:endParaRPr lang="es-EC"/>
        </a:p>
      </dgm:t>
    </dgm:pt>
    <dgm:pt modelId="{D471EBE6-9E7A-4A73-B07F-D25414BD9552}">
      <dgm:prSet phldrT="[Texto]"/>
      <dgm:spPr/>
      <dgm:t>
        <a:bodyPr/>
        <a:lstStyle/>
        <a:p>
          <a:r>
            <a:rPr lang="es-MX" dirty="0"/>
            <a:t>Alcance</a:t>
          </a:r>
          <a:endParaRPr lang="es-EC" dirty="0"/>
        </a:p>
      </dgm:t>
    </dgm:pt>
    <dgm:pt modelId="{2E58E42F-5526-48BC-8DA8-6142172C3949}" type="parTrans" cxnId="{0C4A17A1-8A80-47A6-9B40-F39393639E09}">
      <dgm:prSet/>
      <dgm:spPr/>
      <dgm:t>
        <a:bodyPr/>
        <a:lstStyle/>
        <a:p>
          <a:endParaRPr lang="es-EC"/>
        </a:p>
      </dgm:t>
    </dgm:pt>
    <dgm:pt modelId="{3F3B53F6-64A6-401D-84D9-670B0ED46D80}" type="sibTrans" cxnId="{0C4A17A1-8A80-47A6-9B40-F39393639E09}">
      <dgm:prSet/>
      <dgm:spPr/>
      <dgm:t>
        <a:bodyPr/>
        <a:lstStyle/>
        <a:p>
          <a:endParaRPr lang="es-EC"/>
        </a:p>
      </dgm:t>
    </dgm:pt>
    <dgm:pt modelId="{42D01601-DAFB-4161-AC30-8F8EE07852A3}">
      <dgm:prSet phldrT="[Texto]" custT="1"/>
      <dgm:spPr/>
      <dgm:t>
        <a:bodyPr/>
        <a:lstStyle/>
        <a:p>
          <a:pPr>
            <a:buNone/>
          </a:pPr>
          <a:r>
            <a:rPr lang="es-MX" sz="1600" dirty="0"/>
            <a:t>Las plataformas sean de fácil acceso y cómodas para los estudiantes</a:t>
          </a:r>
          <a:endParaRPr lang="es-EC" sz="1600" dirty="0"/>
        </a:p>
      </dgm:t>
    </dgm:pt>
    <dgm:pt modelId="{31D36A7D-38FF-4B77-955B-A4235E1DB3F1}" type="parTrans" cxnId="{F4057AE9-B13B-4351-B65E-361BE0047266}">
      <dgm:prSet/>
      <dgm:spPr/>
      <dgm:t>
        <a:bodyPr/>
        <a:lstStyle/>
        <a:p>
          <a:endParaRPr lang="es-EC"/>
        </a:p>
      </dgm:t>
    </dgm:pt>
    <dgm:pt modelId="{5BF552D4-B1EA-4CF2-A040-0A657219EF01}" type="sibTrans" cxnId="{F4057AE9-B13B-4351-B65E-361BE0047266}">
      <dgm:prSet/>
      <dgm:spPr/>
      <dgm:t>
        <a:bodyPr/>
        <a:lstStyle/>
        <a:p>
          <a:endParaRPr lang="es-EC"/>
        </a:p>
      </dgm:t>
    </dgm:pt>
    <dgm:pt modelId="{272BC9D3-1FFE-4AF1-BFCB-E69D72DB0566}">
      <dgm:prSet phldrT="[Texto]" custT="1"/>
      <dgm:spPr/>
      <dgm:t>
        <a:bodyPr/>
        <a:lstStyle/>
        <a:p>
          <a:pPr>
            <a:buNone/>
          </a:pPr>
          <a:r>
            <a:rPr lang="es-MX" sz="1600" dirty="0"/>
            <a:t>Colegios fiscales de la ciudad de Manta</a:t>
          </a:r>
          <a:endParaRPr lang="es-EC" sz="1600" dirty="0"/>
        </a:p>
      </dgm:t>
    </dgm:pt>
    <dgm:pt modelId="{DC844785-7A9C-4788-A781-4EC1BA432667}" type="sibTrans" cxnId="{F7D9ECFB-71F2-4A05-8B6C-0D2C130547E8}">
      <dgm:prSet/>
      <dgm:spPr/>
      <dgm:t>
        <a:bodyPr/>
        <a:lstStyle/>
        <a:p>
          <a:endParaRPr lang="es-EC"/>
        </a:p>
      </dgm:t>
    </dgm:pt>
    <dgm:pt modelId="{B4F2DC2B-53FA-487D-9CD0-D13FD222783D}" type="parTrans" cxnId="{F7D9ECFB-71F2-4A05-8B6C-0D2C130547E8}">
      <dgm:prSet/>
      <dgm:spPr/>
      <dgm:t>
        <a:bodyPr/>
        <a:lstStyle/>
        <a:p>
          <a:endParaRPr lang="es-EC"/>
        </a:p>
      </dgm:t>
    </dgm:pt>
    <dgm:pt modelId="{EA60339E-2011-44D8-85A2-00288CA185BB}" type="pres">
      <dgm:prSet presAssocID="{826BE06A-DD1C-444D-A641-2BAA6B551078}" presName="linearFlow" presStyleCnt="0">
        <dgm:presLayoutVars>
          <dgm:dir/>
          <dgm:animLvl val="lvl"/>
          <dgm:resizeHandles val="exact"/>
        </dgm:presLayoutVars>
      </dgm:prSet>
      <dgm:spPr/>
    </dgm:pt>
    <dgm:pt modelId="{28FD0EFC-BACA-42BD-806A-0CF59833D600}" type="pres">
      <dgm:prSet presAssocID="{88F0AA21-3212-4FCF-86FA-9CFDF4D4CA07}" presName="composite" presStyleCnt="0"/>
      <dgm:spPr/>
    </dgm:pt>
    <dgm:pt modelId="{CA90BE8C-EFD4-40B3-AF7C-2B4B2F9703C5}" type="pres">
      <dgm:prSet presAssocID="{88F0AA21-3212-4FCF-86FA-9CFDF4D4CA0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23649E3-77B7-4FBE-9889-28B2655783B4}" type="pres">
      <dgm:prSet presAssocID="{88F0AA21-3212-4FCF-86FA-9CFDF4D4CA07}" presName="descendantText" presStyleLbl="alignAcc1" presStyleIdx="0" presStyleCnt="3">
        <dgm:presLayoutVars>
          <dgm:bulletEnabled val="1"/>
        </dgm:presLayoutVars>
      </dgm:prSet>
      <dgm:spPr/>
    </dgm:pt>
    <dgm:pt modelId="{BB859DDF-3C96-40BC-A72A-1B6E03B4658D}" type="pres">
      <dgm:prSet presAssocID="{50266E94-4FB4-45B7-8EE0-9010637E4945}" presName="sp" presStyleCnt="0"/>
      <dgm:spPr/>
    </dgm:pt>
    <dgm:pt modelId="{36B848A9-D0D5-477C-9D36-E44B3524AFAB}" type="pres">
      <dgm:prSet presAssocID="{D7A80BA0-1C02-4EF9-BBD8-93613CED395F}" presName="composite" presStyleCnt="0"/>
      <dgm:spPr/>
    </dgm:pt>
    <dgm:pt modelId="{A16CB870-75BF-4219-9956-32C4ECF11F72}" type="pres">
      <dgm:prSet presAssocID="{D7A80BA0-1C02-4EF9-BBD8-93613CED395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9F6715C-794C-48F4-BA27-8608D8E06AD3}" type="pres">
      <dgm:prSet presAssocID="{D7A80BA0-1C02-4EF9-BBD8-93613CED395F}" presName="descendantText" presStyleLbl="alignAcc1" presStyleIdx="1" presStyleCnt="3">
        <dgm:presLayoutVars>
          <dgm:bulletEnabled val="1"/>
        </dgm:presLayoutVars>
      </dgm:prSet>
      <dgm:spPr/>
    </dgm:pt>
    <dgm:pt modelId="{C926A289-C65E-4FC0-AA80-58557473BA1B}" type="pres">
      <dgm:prSet presAssocID="{6CCDD12F-5A92-4A64-9008-EE216A71BF3C}" presName="sp" presStyleCnt="0"/>
      <dgm:spPr/>
    </dgm:pt>
    <dgm:pt modelId="{4B13D679-255B-4FA9-AA6C-82CEAC9818AC}" type="pres">
      <dgm:prSet presAssocID="{D471EBE6-9E7A-4A73-B07F-D25414BD9552}" presName="composite" presStyleCnt="0"/>
      <dgm:spPr/>
    </dgm:pt>
    <dgm:pt modelId="{371E086B-A000-48C0-BC0E-1C0A2A23A6C9}" type="pres">
      <dgm:prSet presAssocID="{D471EBE6-9E7A-4A73-B07F-D25414BD955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82CAE97-AADB-4DE9-9126-68E6CAD1E3A8}" type="pres">
      <dgm:prSet presAssocID="{D471EBE6-9E7A-4A73-B07F-D25414BD955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D513104-CD52-4D45-926D-E9DEEF57FFB8}" type="presOf" srcId="{272BC9D3-1FFE-4AF1-BFCB-E69D72DB0566}" destId="{523649E3-77B7-4FBE-9889-28B2655783B4}" srcOrd="0" destOrd="0" presId="urn:microsoft.com/office/officeart/2005/8/layout/chevron2"/>
    <dgm:cxn modelId="{BE045B17-2EE4-4A4D-978D-E5A8B2D19963}" type="presOf" srcId="{D7A80BA0-1C02-4EF9-BBD8-93613CED395F}" destId="{A16CB870-75BF-4219-9956-32C4ECF11F72}" srcOrd="0" destOrd="0" presId="urn:microsoft.com/office/officeart/2005/8/layout/chevron2"/>
    <dgm:cxn modelId="{D3488423-2431-4C27-8F69-185C376B488A}" type="presOf" srcId="{42D01601-DAFB-4161-AC30-8F8EE07852A3}" destId="{A82CAE97-AADB-4DE9-9126-68E6CAD1E3A8}" srcOrd="0" destOrd="0" presId="urn:microsoft.com/office/officeart/2005/8/layout/chevron2"/>
    <dgm:cxn modelId="{7AD2FD55-405B-48F9-A151-6CC242940A4E}" srcId="{826BE06A-DD1C-444D-A641-2BAA6B551078}" destId="{D7A80BA0-1C02-4EF9-BBD8-93613CED395F}" srcOrd="1" destOrd="0" parTransId="{E222B7CB-500C-4F6F-96C4-5241F95E9343}" sibTransId="{6CCDD12F-5A92-4A64-9008-EE216A71BF3C}"/>
    <dgm:cxn modelId="{954BDB85-9BD8-4CD6-B3B2-5B58174F4771}" type="presOf" srcId="{826BE06A-DD1C-444D-A641-2BAA6B551078}" destId="{EA60339E-2011-44D8-85A2-00288CA185BB}" srcOrd="0" destOrd="0" presId="urn:microsoft.com/office/officeart/2005/8/layout/chevron2"/>
    <dgm:cxn modelId="{CB37229E-6969-47D7-9A01-166E486CCA1F}" srcId="{826BE06A-DD1C-444D-A641-2BAA6B551078}" destId="{88F0AA21-3212-4FCF-86FA-9CFDF4D4CA07}" srcOrd="0" destOrd="0" parTransId="{476CAC88-2CDB-4CDF-827D-5DBD6BB6B03E}" sibTransId="{50266E94-4FB4-45B7-8EE0-9010637E4945}"/>
    <dgm:cxn modelId="{0C4A17A1-8A80-47A6-9B40-F39393639E09}" srcId="{826BE06A-DD1C-444D-A641-2BAA6B551078}" destId="{D471EBE6-9E7A-4A73-B07F-D25414BD9552}" srcOrd="2" destOrd="0" parTransId="{2E58E42F-5526-48BC-8DA8-6142172C3949}" sibTransId="{3F3B53F6-64A6-401D-84D9-670B0ED46D80}"/>
    <dgm:cxn modelId="{95D88FB7-BC5E-474F-B12E-6B2E6C00A318}" type="presOf" srcId="{D471EBE6-9E7A-4A73-B07F-D25414BD9552}" destId="{371E086B-A000-48C0-BC0E-1C0A2A23A6C9}" srcOrd="0" destOrd="0" presId="urn:microsoft.com/office/officeart/2005/8/layout/chevron2"/>
    <dgm:cxn modelId="{79ED91D9-F190-4262-A73C-1BC8A7CB958D}" srcId="{D7A80BA0-1C02-4EF9-BBD8-93613CED395F}" destId="{ADD4FB89-6AB9-427C-869A-FCC3313D1E0B}" srcOrd="0" destOrd="0" parTransId="{FEC62C64-698F-4192-A94F-5112F3954272}" sibTransId="{1F3C67B9-F8DE-4778-8E06-FF1616E0A039}"/>
    <dgm:cxn modelId="{DE1B9CE2-6DFF-41BE-BF77-3C420EC5F251}" type="presOf" srcId="{ADD4FB89-6AB9-427C-869A-FCC3313D1E0B}" destId="{B9F6715C-794C-48F4-BA27-8608D8E06AD3}" srcOrd="0" destOrd="0" presId="urn:microsoft.com/office/officeart/2005/8/layout/chevron2"/>
    <dgm:cxn modelId="{F4057AE9-B13B-4351-B65E-361BE0047266}" srcId="{D471EBE6-9E7A-4A73-B07F-D25414BD9552}" destId="{42D01601-DAFB-4161-AC30-8F8EE07852A3}" srcOrd="0" destOrd="0" parTransId="{31D36A7D-38FF-4B77-955B-A4235E1DB3F1}" sibTransId="{5BF552D4-B1EA-4CF2-A040-0A657219EF01}"/>
    <dgm:cxn modelId="{B30DAEEB-FF1E-4D0B-AFE7-BD22DD2A8180}" type="presOf" srcId="{88F0AA21-3212-4FCF-86FA-9CFDF4D4CA07}" destId="{CA90BE8C-EFD4-40B3-AF7C-2B4B2F9703C5}" srcOrd="0" destOrd="0" presId="urn:microsoft.com/office/officeart/2005/8/layout/chevron2"/>
    <dgm:cxn modelId="{F7D9ECFB-71F2-4A05-8B6C-0D2C130547E8}" srcId="{88F0AA21-3212-4FCF-86FA-9CFDF4D4CA07}" destId="{272BC9D3-1FFE-4AF1-BFCB-E69D72DB0566}" srcOrd="0" destOrd="0" parTransId="{B4F2DC2B-53FA-487D-9CD0-D13FD222783D}" sibTransId="{DC844785-7A9C-4788-A781-4EC1BA432667}"/>
    <dgm:cxn modelId="{0DE178F5-B17B-4D7A-AA6A-FD9B32D180F0}" type="presParOf" srcId="{EA60339E-2011-44D8-85A2-00288CA185BB}" destId="{28FD0EFC-BACA-42BD-806A-0CF59833D600}" srcOrd="0" destOrd="0" presId="urn:microsoft.com/office/officeart/2005/8/layout/chevron2"/>
    <dgm:cxn modelId="{6F4107A7-0D50-49A1-809C-48DC1CAF41D2}" type="presParOf" srcId="{28FD0EFC-BACA-42BD-806A-0CF59833D600}" destId="{CA90BE8C-EFD4-40B3-AF7C-2B4B2F9703C5}" srcOrd="0" destOrd="0" presId="urn:microsoft.com/office/officeart/2005/8/layout/chevron2"/>
    <dgm:cxn modelId="{913849BF-B6A1-4562-A5EB-BA952CEA7F21}" type="presParOf" srcId="{28FD0EFC-BACA-42BD-806A-0CF59833D600}" destId="{523649E3-77B7-4FBE-9889-28B2655783B4}" srcOrd="1" destOrd="0" presId="urn:microsoft.com/office/officeart/2005/8/layout/chevron2"/>
    <dgm:cxn modelId="{BA0B24ED-D944-440D-AE3C-74CAD723D54C}" type="presParOf" srcId="{EA60339E-2011-44D8-85A2-00288CA185BB}" destId="{BB859DDF-3C96-40BC-A72A-1B6E03B4658D}" srcOrd="1" destOrd="0" presId="urn:microsoft.com/office/officeart/2005/8/layout/chevron2"/>
    <dgm:cxn modelId="{6FAE29DE-89D3-4AD0-B5D3-CAE089CD5D5E}" type="presParOf" srcId="{EA60339E-2011-44D8-85A2-00288CA185BB}" destId="{36B848A9-D0D5-477C-9D36-E44B3524AFAB}" srcOrd="2" destOrd="0" presId="urn:microsoft.com/office/officeart/2005/8/layout/chevron2"/>
    <dgm:cxn modelId="{FC5E7BA0-6C8A-4FFD-B12C-0306B64C97A6}" type="presParOf" srcId="{36B848A9-D0D5-477C-9D36-E44B3524AFAB}" destId="{A16CB870-75BF-4219-9956-32C4ECF11F72}" srcOrd="0" destOrd="0" presId="urn:microsoft.com/office/officeart/2005/8/layout/chevron2"/>
    <dgm:cxn modelId="{F131AABB-D4C5-400D-A237-2CDE376684CF}" type="presParOf" srcId="{36B848A9-D0D5-477C-9D36-E44B3524AFAB}" destId="{B9F6715C-794C-48F4-BA27-8608D8E06AD3}" srcOrd="1" destOrd="0" presId="urn:microsoft.com/office/officeart/2005/8/layout/chevron2"/>
    <dgm:cxn modelId="{DBFE91E2-1E79-4A53-8AFB-4BA91CDD230B}" type="presParOf" srcId="{EA60339E-2011-44D8-85A2-00288CA185BB}" destId="{C926A289-C65E-4FC0-AA80-58557473BA1B}" srcOrd="3" destOrd="0" presId="urn:microsoft.com/office/officeart/2005/8/layout/chevron2"/>
    <dgm:cxn modelId="{D39368D0-BCCC-4630-9274-74E29448FC9D}" type="presParOf" srcId="{EA60339E-2011-44D8-85A2-00288CA185BB}" destId="{4B13D679-255B-4FA9-AA6C-82CEAC9818AC}" srcOrd="4" destOrd="0" presId="urn:microsoft.com/office/officeart/2005/8/layout/chevron2"/>
    <dgm:cxn modelId="{854C34E6-BE6C-476D-B042-4A3EB1728BDF}" type="presParOf" srcId="{4B13D679-255B-4FA9-AA6C-82CEAC9818AC}" destId="{371E086B-A000-48C0-BC0E-1C0A2A23A6C9}" srcOrd="0" destOrd="0" presId="urn:microsoft.com/office/officeart/2005/8/layout/chevron2"/>
    <dgm:cxn modelId="{7538DEA1-1648-4AD2-81AF-550095A59249}" type="presParOf" srcId="{4B13D679-255B-4FA9-AA6C-82CEAC9818AC}" destId="{A82CAE97-AADB-4DE9-9126-68E6CAD1E3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D5BE8-43BB-436E-8910-3B84E48189AC}" type="doc">
      <dgm:prSet loTypeId="urn:microsoft.com/office/officeart/2005/8/layout/l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4667B4E4-4CDB-4B8E-BA6D-0B33C6B46316}">
      <dgm:prSet phldrT="[Texto]"/>
      <dgm:spPr/>
      <dgm:t>
        <a:bodyPr/>
        <a:lstStyle/>
        <a:p>
          <a:r>
            <a:rPr lang="es-MX" dirty="0"/>
            <a:t>Nuestro propósito</a:t>
          </a:r>
          <a:endParaRPr lang="es-EC" dirty="0"/>
        </a:p>
      </dgm:t>
    </dgm:pt>
    <dgm:pt modelId="{4B881E7F-E24D-4AC3-A557-C1E40B635229}" type="parTrans" cxnId="{E818D1AA-965E-4369-9032-CE9AF3851CA1}">
      <dgm:prSet/>
      <dgm:spPr/>
      <dgm:t>
        <a:bodyPr/>
        <a:lstStyle/>
        <a:p>
          <a:endParaRPr lang="es-EC"/>
        </a:p>
      </dgm:t>
    </dgm:pt>
    <dgm:pt modelId="{F87868BE-BAA8-4D9D-BEE5-FAF9A2B9332E}" type="sibTrans" cxnId="{E818D1AA-965E-4369-9032-CE9AF3851CA1}">
      <dgm:prSet/>
      <dgm:spPr/>
      <dgm:t>
        <a:bodyPr/>
        <a:lstStyle/>
        <a:p>
          <a:endParaRPr lang="es-EC"/>
        </a:p>
      </dgm:t>
    </dgm:pt>
    <dgm:pt modelId="{287BBDC9-D781-4473-A71F-6D6E2CE95DDD}">
      <dgm:prSet phldrT="[Texto]"/>
      <dgm:spPr/>
      <dgm:t>
        <a:bodyPr/>
        <a:lstStyle/>
        <a:p>
          <a:r>
            <a:rPr lang="es-MX" dirty="0"/>
            <a:t>Mostrar las mejores alternativas para el uso de los colegios fiscales</a:t>
          </a:r>
          <a:endParaRPr lang="es-EC" dirty="0"/>
        </a:p>
      </dgm:t>
    </dgm:pt>
    <dgm:pt modelId="{B4C44305-D26E-407E-B221-968CE1B0DE80}" type="parTrans" cxnId="{38ABB50D-C210-4AEA-BFC9-1DBB51D2266F}">
      <dgm:prSet/>
      <dgm:spPr/>
      <dgm:t>
        <a:bodyPr/>
        <a:lstStyle/>
        <a:p>
          <a:endParaRPr lang="es-EC"/>
        </a:p>
      </dgm:t>
    </dgm:pt>
    <dgm:pt modelId="{048EB494-FD22-459F-A5E7-D34F95573762}" type="sibTrans" cxnId="{38ABB50D-C210-4AEA-BFC9-1DBB51D2266F}">
      <dgm:prSet/>
      <dgm:spPr/>
      <dgm:t>
        <a:bodyPr/>
        <a:lstStyle/>
        <a:p>
          <a:endParaRPr lang="es-EC"/>
        </a:p>
      </dgm:t>
    </dgm:pt>
    <dgm:pt modelId="{C5165671-98ED-4BF1-9CAF-AFE2851834EC}">
      <dgm:prSet phldrT="[Texto]"/>
      <dgm:spPr/>
      <dgm:t>
        <a:bodyPr/>
        <a:lstStyle/>
        <a:p>
          <a:r>
            <a:rPr lang="es-MX" dirty="0"/>
            <a:t>Unidad de análisis</a:t>
          </a:r>
          <a:endParaRPr lang="es-EC" dirty="0"/>
        </a:p>
      </dgm:t>
    </dgm:pt>
    <dgm:pt modelId="{AFF088C9-6269-4525-AEF3-BDB3D368C1D9}" type="parTrans" cxnId="{5F929852-08BF-4122-B5AA-D233E1284D84}">
      <dgm:prSet/>
      <dgm:spPr/>
      <dgm:t>
        <a:bodyPr/>
        <a:lstStyle/>
        <a:p>
          <a:endParaRPr lang="es-EC"/>
        </a:p>
      </dgm:t>
    </dgm:pt>
    <dgm:pt modelId="{009BADC1-56DD-4A04-9286-2B432D7B42CE}" type="sibTrans" cxnId="{5F929852-08BF-4122-B5AA-D233E1284D84}">
      <dgm:prSet/>
      <dgm:spPr/>
      <dgm:t>
        <a:bodyPr/>
        <a:lstStyle/>
        <a:p>
          <a:endParaRPr lang="es-EC"/>
        </a:p>
      </dgm:t>
    </dgm:pt>
    <dgm:pt modelId="{87780023-66CB-44A4-B986-A5EFED863CCC}">
      <dgm:prSet phldrT="[Texto]"/>
      <dgm:spPr/>
      <dgm:t>
        <a:bodyPr/>
        <a:lstStyle/>
        <a:p>
          <a:r>
            <a:rPr lang="es-MX" dirty="0"/>
            <a:t>Estudiantes que hacen uso de plataformas e-learning</a:t>
          </a:r>
          <a:endParaRPr lang="es-EC" dirty="0"/>
        </a:p>
      </dgm:t>
    </dgm:pt>
    <dgm:pt modelId="{66452539-3176-4F29-97CC-7F93334E9D89}" type="parTrans" cxnId="{AA468F3B-F3A9-44BC-908E-2E8708B1B2DE}">
      <dgm:prSet/>
      <dgm:spPr/>
      <dgm:t>
        <a:bodyPr/>
        <a:lstStyle/>
        <a:p>
          <a:endParaRPr lang="es-EC"/>
        </a:p>
      </dgm:t>
    </dgm:pt>
    <dgm:pt modelId="{D97108A9-08BA-4C6C-85EE-F630ECCECA2D}" type="sibTrans" cxnId="{AA468F3B-F3A9-44BC-908E-2E8708B1B2DE}">
      <dgm:prSet/>
      <dgm:spPr/>
      <dgm:t>
        <a:bodyPr/>
        <a:lstStyle/>
        <a:p>
          <a:endParaRPr lang="es-EC"/>
        </a:p>
      </dgm:t>
    </dgm:pt>
    <dgm:pt modelId="{A75E7C41-5A21-4A40-919F-D5D1906D786C}">
      <dgm:prSet phldrT="[Texto]"/>
      <dgm:spPr/>
      <dgm:t>
        <a:bodyPr/>
        <a:lstStyle/>
        <a:p>
          <a:r>
            <a:rPr lang="es-MX" dirty="0"/>
            <a:t>Que pretendemos resolver</a:t>
          </a:r>
          <a:endParaRPr lang="es-EC" dirty="0"/>
        </a:p>
      </dgm:t>
    </dgm:pt>
    <dgm:pt modelId="{A261F859-8EDF-4FE4-9038-B41D4D2BA49E}" type="parTrans" cxnId="{1EDAEDFE-066A-4A33-A1AB-A5AC568B495E}">
      <dgm:prSet/>
      <dgm:spPr/>
      <dgm:t>
        <a:bodyPr/>
        <a:lstStyle/>
        <a:p>
          <a:endParaRPr lang="es-EC"/>
        </a:p>
      </dgm:t>
    </dgm:pt>
    <dgm:pt modelId="{19024F83-4DF3-46E0-9D7F-2152C073F0C9}" type="sibTrans" cxnId="{1EDAEDFE-066A-4A33-A1AB-A5AC568B495E}">
      <dgm:prSet/>
      <dgm:spPr/>
      <dgm:t>
        <a:bodyPr/>
        <a:lstStyle/>
        <a:p>
          <a:endParaRPr lang="es-EC"/>
        </a:p>
      </dgm:t>
    </dgm:pt>
    <dgm:pt modelId="{34C83435-791D-4EC6-A668-0B0D86BB9F74}">
      <dgm:prSet phldrT="[Texto]"/>
      <dgm:spPr/>
      <dgm:t>
        <a:bodyPr/>
        <a:lstStyle/>
        <a:p>
          <a:r>
            <a:rPr lang="es-MX" dirty="0"/>
            <a:t>Mejorar la gestión de los cursos escolares</a:t>
          </a:r>
          <a:endParaRPr lang="es-EC" dirty="0"/>
        </a:p>
      </dgm:t>
    </dgm:pt>
    <dgm:pt modelId="{6354C2B3-F36C-4D64-BAE3-BD9C006ADADA}" type="parTrans" cxnId="{4799D3ED-9C31-4FB3-82E2-1D82F688F426}">
      <dgm:prSet/>
      <dgm:spPr/>
      <dgm:t>
        <a:bodyPr/>
        <a:lstStyle/>
        <a:p>
          <a:endParaRPr lang="es-EC"/>
        </a:p>
      </dgm:t>
    </dgm:pt>
    <dgm:pt modelId="{A3800F5C-F4B8-44FC-8CE0-8AA401FDAF48}" type="sibTrans" cxnId="{4799D3ED-9C31-4FB3-82E2-1D82F688F426}">
      <dgm:prSet/>
      <dgm:spPr/>
      <dgm:t>
        <a:bodyPr/>
        <a:lstStyle/>
        <a:p>
          <a:endParaRPr lang="es-EC"/>
        </a:p>
      </dgm:t>
    </dgm:pt>
    <dgm:pt modelId="{3FD555DF-70E6-49AF-B95C-7D549BB2749D}" type="pres">
      <dgm:prSet presAssocID="{A56D5BE8-43BB-436E-8910-3B84E48189A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3CC672C-CA47-4ACB-92E1-38AC3CB74309}" type="pres">
      <dgm:prSet presAssocID="{4667B4E4-4CDB-4B8E-BA6D-0B33C6B46316}" presName="horFlow" presStyleCnt="0"/>
      <dgm:spPr/>
    </dgm:pt>
    <dgm:pt modelId="{7602EC7A-3A3E-4A9E-9B59-3F6E7E15088B}" type="pres">
      <dgm:prSet presAssocID="{4667B4E4-4CDB-4B8E-BA6D-0B33C6B46316}" presName="bigChev" presStyleLbl="node1" presStyleIdx="0" presStyleCnt="3"/>
      <dgm:spPr/>
    </dgm:pt>
    <dgm:pt modelId="{22D8FC6B-4B68-4EBE-B0E4-A77532110913}" type="pres">
      <dgm:prSet presAssocID="{B4C44305-D26E-407E-B221-968CE1B0DE80}" presName="parTrans" presStyleCnt="0"/>
      <dgm:spPr/>
    </dgm:pt>
    <dgm:pt modelId="{9F027820-E99F-4AAE-A0AD-ABC592BF67AC}" type="pres">
      <dgm:prSet presAssocID="{287BBDC9-D781-4473-A71F-6D6E2CE95DDD}" presName="node" presStyleLbl="alignAccFollowNode1" presStyleIdx="0" presStyleCnt="3">
        <dgm:presLayoutVars>
          <dgm:bulletEnabled val="1"/>
        </dgm:presLayoutVars>
      </dgm:prSet>
      <dgm:spPr/>
    </dgm:pt>
    <dgm:pt modelId="{2D331724-0D61-4255-8D32-338430833F73}" type="pres">
      <dgm:prSet presAssocID="{4667B4E4-4CDB-4B8E-BA6D-0B33C6B46316}" presName="vSp" presStyleCnt="0"/>
      <dgm:spPr/>
    </dgm:pt>
    <dgm:pt modelId="{DE544DD6-60E8-4C92-8D0F-E7C4005CA432}" type="pres">
      <dgm:prSet presAssocID="{C5165671-98ED-4BF1-9CAF-AFE2851834EC}" presName="horFlow" presStyleCnt="0"/>
      <dgm:spPr/>
    </dgm:pt>
    <dgm:pt modelId="{812201AA-5C80-4142-BE88-55775FF3C1D0}" type="pres">
      <dgm:prSet presAssocID="{C5165671-98ED-4BF1-9CAF-AFE2851834EC}" presName="bigChev" presStyleLbl="node1" presStyleIdx="1" presStyleCnt="3"/>
      <dgm:spPr/>
    </dgm:pt>
    <dgm:pt modelId="{59738279-9851-431C-8867-A907C04C089F}" type="pres">
      <dgm:prSet presAssocID="{66452539-3176-4F29-97CC-7F93334E9D89}" presName="parTrans" presStyleCnt="0"/>
      <dgm:spPr/>
    </dgm:pt>
    <dgm:pt modelId="{30E4AF22-3CC0-4136-A81D-4096D050F000}" type="pres">
      <dgm:prSet presAssocID="{87780023-66CB-44A4-B986-A5EFED863CCC}" presName="node" presStyleLbl="alignAccFollowNode1" presStyleIdx="1" presStyleCnt="3">
        <dgm:presLayoutVars>
          <dgm:bulletEnabled val="1"/>
        </dgm:presLayoutVars>
      </dgm:prSet>
      <dgm:spPr/>
    </dgm:pt>
    <dgm:pt modelId="{83619A6D-CCB1-42D3-8D15-1F5A1E51E3DA}" type="pres">
      <dgm:prSet presAssocID="{C5165671-98ED-4BF1-9CAF-AFE2851834EC}" presName="vSp" presStyleCnt="0"/>
      <dgm:spPr/>
    </dgm:pt>
    <dgm:pt modelId="{C339C810-4F7D-4C6B-8460-E021D6CFC983}" type="pres">
      <dgm:prSet presAssocID="{A75E7C41-5A21-4A40-919F-D5D1906D786C}" presName="horFlow" presStyleCnt="0"/>
      <dgm:spPr/>
    </dgm:pt>
    <dgm:pt modelId="{ADED7B50-12BE-4C34-8AFE-C838FA7B22D7}" type="pres">
      <dgm:prSet presAssocID="{A75E7C41-5A21-4A40-919F-D5D1906D786C}" presName="bigChev" presStyleLbl="node1" presStyleIdx="2" presStyleCnt="3"/>
      <dgm:spPr/>
    </dgm:pt>
    <dgm:pt modelId="{E51C60CA-1E5C-4024-8ED6-50CA03823439}" type="pres">
      <dgm:prSet presAssocID="{6354C2B3-F36C-4D64-BAE3-BD9C006ADADA}" presName="parTrans" presStyleCnt="0"/>
      <dgm:spPr/>
    </dgm:pt>
    <dgm:pt modelId="{0404A4D5-5FF1-4207-889A-091BB7D1D6D4}" type="pres">
      <dgm:prSet presAssocID="{34C83435-791D-4EC6-A668-0B0D86BB9F74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38ABB50D-C210-4AEA-BFC9-1DBB51D2266F}" srcId="{4667B4E4-4CDB-4B8E-BA6D-0B33C6B46316}" destId="{287BBDC9-D781-4473-A71F-6D6E2CE95DDD}" srcOrd="0" destOrd="0" parTransId="{B4C44305-D26E-407E-B221-968CE1B0DE80}" sibTransId="{048EB494-FD22-459F-A5E7-D34F95573762}"/>
    <dgm:cxn modelId="{0704E82E-38FB-4B72-985D-7D4BFF93CA5A}" type="presOf" srcId="{A75E7C41-5A21-4A40-919F-D5D1906D786C}" destId="{ADED7B50-12BE-4C34-8AFE-C838FA7B22D7}" srcOrd="0" destOrd="0" presId="urn:microsoft.com/office/officeart/2005/8/layout/lProcess3"/>
    <dgm:cxn modelId="{AA468F3B-F3A9-44BC-908E-2E8708B1B2DE}" srcId="{C5165671-98ED-4BF1-9CAF-AFE2851834EC}" destId="{87780023-66CB-44A4-B986-A5EFED863CCC}" srcOrd="0" destOrd="0" parTransId="{66452539-3176-4F29-97CC-7F93334E9D89}" sibTransId="{D97108A9-08BA-4C6C-85EE-F630ECCECA2D}"/>
    <dgm:cxn modelId="{1CEA375F-8163-4AA1-8EFA-4C894E28D5A1}" type="presOf" srcId="{4667B4E4-4CDB-4B8E-BA6D-0B33C6B46316}" destId="{7602EC7A-3A3E-4A9E-9B59-3F6E7E15088B}" srcOrd="0" destOrd="0" presId="urn:microsoft.com/office/officeart/2005/8/layout/lProcess3"/>
    <dgm:cxn modelId="{03B9C36F-C7ED-4B40-A016-C8430E91AD23}" type="presOf" srcId="{287BBDC9-D781-4473-A71F-6D6E2CE95DDD}" destId="{9F027820-E99F-4AAE-A0AD-ABC592BF67AC}" srcOrd="0" destOrd="0" presId="urn:microsoft.com/office/officeart/2005/8/layout/lProcess3"/>
    <dgm:cxn modelId="{5F929852-08BF-4122-B5AA-D233E1284D84}" srcId="{A56D5BE8-43BB-436E-8910-3B84E48189AC}" destId="{C5165671-98ED-4BF1-9CAF-AFE2851834EC}" srcOrd="1" destOrd="0" parTransId="{AFF088C9-6269-4525-AEF3-BDB3D368C1D9}" sibTransId="{009BADC1-56DD-4A04-9286-2B432D7B42CE}"/>
    <dgm:cxn modelId="{8A313559-98ED-4B1C-B77E-138519FF4DE5}" type="presOf" srcId="{A56D5BE8-43BB-436E-8910-3B84E48189AC}" destId="{3FD555DF-70E6-49AF-B95C-7D549BB2749D}" srcOrd="0" destOrd="0" presId="urn:microsoft.com/office/officeart/2005/8/layout/lProcess3"/>
    <dgm:cxn modelId="{A4899584-709D-4BA5-B498-8B33BA0AC490}" type="presOf" srcId="{87780023-66CB-44A4-B986-A5EFED863CCC}" destId="{30E4AF22-3CC0-4136-A81D-4096D050F000}" srcOrd="0" destOrd="0" presId="urn:microsoft.com/office/officeart/2005/8/layout/lProcess3"/>
    <dgm:cxn modelId="{1E5F218E-7935-413F-9295-5C2596DDF4D4}" type="presOf" srcId="{C5165671-98ED-4BF1-9CAF-AFE2851834EC}" destId="{812201AA-5C80-4142-BE88-55775FF3C1D0}" srcOrd="0" destOrd="0" presId="urn:microsoft.com/office/officeart/2005/8/layout/lProcess3"/>
    <dgm:cxn modelId="{3B5A939C-D522-4A40-BDD3-3A884954CC6E}" type="presOf" srcId="{34C83435-791D-4EC6-A668-0B0D86BB9F74}" destId="{0404A4D5-5FF1-4207-889A-091BB7D1D6D4}" srcOrd="0" destOrd="0" presId="urn:microsoft.com/office/officeart/2005/8/layout/lProcess3"/>
    <dgm:cxn modelId="{E818D1AA-965E-4369-9032-CE9AF3851CA1}" srcId="{A56D5BE8-43BB-436E-8910-3B84E48189AC}" destId="{4667B4E4-4CDB-4B8E-BA6D-0B33C6B46316}" srcOrd="0" destOrd="0" parTransId="{4B881E7F-E24D-4AC3-A557-C1E40B635229}" sibTransId="{F87868BE-BAA8-4D9D-BEE5-FAF9A2B9332E}"/>
    <dgm:cxn modelId="{4799D3ED-9C31-4FB3-82E2-1D82F688F426}" srcId="{A75E7C41-5A21-4A40-919F-D5D1906D786C}" destId="{34C83435-791D-4EC6-A668-0B0D86BB9F74}" srcOrd="0" destOrd="0" parTransId="{6354C2B3-F36C-4D64-BAE3-BD9C006ADADA}" sibTransId="{A3800F5C-F4B8-44FC-8CE0-8AA401FDAF48}"/>
    <dgm:cxn modelId="{1EDAEDFE-066A-4A33-A1AB-A5AC568B495E}" srcId="{A56D5BE8-43BB-436E-8910-3B84E48189AC}" destId="{A75E7C41-5A21-4A40-919F-D5D1906D786C}" srcOrd="2" destOrd="0" parTransId="{A261F859-8EDF-4FE4-9038-B41D4D2BA49E}" sibTransId="{19024F83-4DF3-46E0-9D7F-2152C073F0C9}"/>
    <dgm:cxn modelId="{98573187-6798-4A09-8E60-1720F967C6FD}" type="presParOf" srcId="{3FD555DF-70E6-49AF-B95C-7D549BB2749D}" destId="{F3CC672C-CA47-4ACB-92E1-38AC3CB74309}" srcOrd="0" destOrd="0" presId="urn:microsoft.com/office/officeart/2005/8/layout/lProcess3"/>
    <dgm:cxn modelId="{1D439F3A-5241-4291-A58A-8E8349786484}" type="presParOf" srcId="{F3CC672C-CA47-4ACB-92E1-38AC3CB74309}" destId="{7602EC7A-3A3E-4A9E-9B59-3F6E7E15088B}" srcOrd="0" destOrd="0" presId="urn:microsoft.com/office/officeart/2005/8/layout/lProcess3"/>
    <dgm:cxn modelId="{AEBB3BFC-A52C-4EDB-A3CE-66ACB5E34CDF}" type="presParOf" srcId="{F3CC672C-CA47-4ACB-92E1-38AC3CB74309}" destId="{22D8FC6B-4B68-4EBE-B0E4-A77532110913}" srcOrd="1" destOrd="0" presId="urn:microsoft.com/office/officeart/2005/8/layout/lProcess3"/>
    <dgm:cxn modelId="{81D51F34-74F0-4EFB-B4AF-A476A04DA2BB}" type="presParOf" srcId="{F3CC672C-CA47-4ACB-92E1-38AC3CB74309}" destId="{9F027820-E99F-4AAE-A0AD-ABC592BF67AC}" srcOrd="2" destOrd="0" presId="urn:microsoft.com/office/officeart/2005/8/layout/lProcess3"/>
    <dgm:cxn modelId="{88C9A336-1741-43F1-BC4D-F8E8CF3AB170}" type="presParOf" srcId="{3FD555DF-70E6-49AF-B95C-7D549BB2749D}" destId="{2D331724-0D61-4255-8D32-338430833F73}" srcOrd="1" destOrd="0" presId="urn:microsoft.com/office/officeart/2005/8/layout/lProcess3"/>
    <dgm:cxn modelId="{5818BC7F-EC2A-4B8A-83C5-CA67BC61FB22}" type="presParOf" srcId="{3FD555DF-70E6-49AF-B95C-7D549BB2749D}" destId="{DE544DD6-60E8-4C92-8D0F-E7C4005CA432}" srcOrd="2" destOrd="0" presId="urn:microsoft.com/office/officeart/2005/8/layout/lProcess3"/>
    <dgm:cxn modelId="{9C3FA604-50CC-43C3-AF74-4C2BFD56C32B}" type="presParOf" srcId="{DE544DD6-60E8-4C92-8D0F-E7C4005CA432}" destId="{812201AA-5C80-4142-BE88-55775FF3C1D0}" srcOrd="0" destOrd="0" presId="urn:microsoft.com/office/officeart/2005/8/layout/lProcess3"/>
    <dgm:cxn modelId="{E9FC553E-0ED3-4546-8ABF-2B1770AE78F9}" type="presParOf" srcId="{DE544DD6-60E8-4C92-8D0F-E7C4005CA432}" destId="{59738279-9851-431C-8867-A907C04C089F}" srcOrd="1" destOrd="0" presId="urn:microsoft.com/office/officeart/2005/8/layout/lProcess3"/>
    <dgm:cxn modelId="{9D0948BC-3C6E-478F-A650-C9B537EE8D2E}" type="presParOf" srcId="{DE544DD6-60E8-4C92-8D0F-E7C4005CA432}" destId="{30E4AF22-3CC0-4136-A81D-4096D050F000}" srcOrd="2" destOrd="0" presId="urn:microsoft.com/office/officeart/2005/8/layout/lProcess3"/>
    <dgm:cxn modelId="{22173FBD-2270-4DF0-98E9-A7BDCF052D29}" type="presParOf" srcId="{3FD555DF-70E6-49AF-B95C-7D549BB2749D}" destId="{83619A6D-CCB1-42D3-8D15-1F5A1E51E3DA}" srcOrd="3" destOrd="0" presId="urn:microsoft.com/office/officeart/2005/8/layout/lProcess3"/>
    <dgm:cxn modelId="{C7076A78-BC6F-4836-B08E-9B62F466C9D9}" type="presParOf" srcId="{3FD555DF-70E6-49AF-B95C-7D549BB2749D}" destId="{C339C810-4F7D-4C6B-8460-E021D6CFC983}" srcOrd="4" destOrd="0" presId="urn:microsoft.com/office/officeart/2005/8/layout/lProcess3"/>
    <dgm:cxn modelId="{B4FC0E49-1739-4125-BD5A-A02FB1BDE5FD}" type="presParOf" srcId="{C339C810-4F7D-4C6B-8460-E021D6CFC983}" destId="{ADED7B50-12BE-4C34-8AFE-C838FA7B22D7}" srcOrd="0" destOrd="0" presId="urn:microsoft.com/office/officeart/2005/8/layout/lProcess3"/>
    <dgm:cxn modelId="{CECB9DF5-3A38-4D82-82F3-5F35068011B2}" type="presParOf" srcId="{C339C810-4F7D-4C6B-8460-E021D6CFC983}" destId="{E51C60CA-1E5C-4024-8ED6-50CA03823439}" srcOrd="1" destOrd="0" presId="urn:microsoft.com/office/officeart/2005/8/layout/lProcess3"/>
    <dgm:cxn modelId="{E2E51945-444F-4DB3-9E68-2503CC529709}" type="presParOf" srcId="{C339C810-4F7D-4C6B-8460-E021D6CFC983}" destId="{0404A4D5-5FF1-4207-889A-091BB7D1D6D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53969-C9CD-4B31-9238-66AD2D0A5766}" type="doc">
      <dgm:prSet loTypeId="urn:microsoft.com/office/officeart/2009/layout/CircleArrowProcess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5754053-1340-433F-ABCB-BA4F827F8C3C}">
      <dgm:prSet phldrT="[Texto]"/>
      <dgm:spPr/>
      <dgm:t>
        <a:bodyPr/>
        <a:lstStyle/>
        <a:p>
          <a:r>
            <a:rPr lang="es-ES" dirty="0"/>
            <a:t>1. Diseño</a:t>
          </a:r>
        </a:p>
      </dgm:t>
    </dgm:pt>
    <dgm:pt modelId="{F0A5F7A7-90C9-4DBB-BD99-6D63747ABE5E}" type="parTrans" cxnId="{D8475257-D057-410D-A345-857DE46B2175}">
      <dgm:prSet/>
      <dgm:spPr/>
      <dgm:t>
        <a:bodyPr/>
        <a:lstStyle/>
        <a:p>
          <a:endParaRPr lang="es-ES"/>
        </a:p>
      </dgm:t>
    </dgm:pt>
    <dgm:pt modelId="{F64E3CF3-7D54-4990-9F12-7CE21A978765}" type="sibTrans" cxnId="{D8475257-D057-410D-A345-857DE46B2175}">
      <dgm:prSet/>
      <dgm:spPr/>
      <dgm:t>
        <a:bodyPr/>
        <a:lstStyle/>
        <a:p>
          <a:endParaRPr lang="es-ES"/>
        </a:p>
      </dgm:t>
    </dgm:pt>
    <dgm:pt modelId="{ADAB52A8-A66D-4293-8F03-53FC2FAC7DF6}">
      <dgm:prSet phldrT="[Texto]"/>
      <dgm:spPr/>
      <dgm:t>
        <a:bodyPr/>
        <a:lstStyle/>
        <a:p>
          <a:r>
            <a:rPr lang="es-ES" dirty="0"/>
            <a:t>2. Construcción</a:t>
          </a:r>
        </a:p>
      </dgm:t>
    </dgm:pt>
    <dgm:pt modelId="{07DAB3D7-7E76-4659-B338-C64F4166FA81}" type="parTrans" cxnId="{C1ACA4D1-672C-45BA-B04A-A896834667C7}">
      <dgm:prSet/>
      <dgm:spPr/>
      <dgm:t>
        <a:bodyPr/>
        <a:lstStyle/>
        <a:p>
          <a:endParaRPr lang="es-ES"/>
        </a:p>
      </dgm:t>
    </dgm:pt>
    <dgm:pt modelId="{2774C851-087A-4E65-8403-607B32A379EB}" type="sibTrans" cxnId="{C1ACA4D1-672C-45BA-B04A-A896834667C7}">
      <dgm:prSet/>
      <dgm:spPr/>
      <dgm:t>
        <a:bodyPr/>
        <a:lstStyle/>
        <a:p>
          <a:endParaRPr lang="es-ES"/>
        </a:p>
      </dgm:t>
    </dgm:pt>
    <dgm:pt modelId="{349240BC-7FA3-4519-AFAA-C5AD5990709A}">
      <dgm:prSet phldrT="[Texto]"/>
      <dgm:spPr/>
      <dgm:t>
        <a:bodyPr/>
        <a:lstStyle/>
        <a:p>
          <a:r>
            <a:rPr lang="es-ES" dirty="0"/>
            <a:t>3. Desarrollo</a:t>
          </a:r>
        </a:p>
      </dgm:t>
    </dgm:pt>
    <dgm:pt modelId="{E8B32FFC-9462-4CD6-B8BD-2D23761B8BC5}" type="parTrans" cxnId="{B791D5E9-D61E-41EE-914A-91543DE854EC}">
      <dgm:prSet/>
      <dgm:spPr/>
      <dgm:t>
        <a:bodyPr/>
        <a:lstStyle/>
        <a:p>
          <a:endParaRPr lang="es-ES"/>
        </a:p>
      </dgm:t>
    </dgm:pt>
    <dgm:pt modelId="{1228FC9D-FF89-459A-A6EE-66881023B213}" type="sibTrans" cxnId="{B791D5E9-D61E-41EE-914A-91543DE854EC}">
      <dgm:prSet/>
      <dgm:spPr/>
      <dgm:t>
        <a:bodyPr/>
        <a:lstStyle/>
        <a:p>
          <a:endParaRPr lang="es-ES"/>
        </a:p>
      </dgm:t>
    </dgm:pt>
    <dgm:pt modelId="{5A484F8F-5BD4-457B-9AC6-437B2A95EE3F}">
      <dgm:prSet/>
      <dgm:spPr/>
      <dgm:t>
        <a:bodyPr/>
        <a:lstStyle/>
        <a:p>
          <a:r>
            <a:rPr lang="es-ES" dirty="0"/>
            <a:t>4. Puesta en marcha</a:t>
          </a:r>
        </a:p>
      </dgm:t>
    </dgm:pt>
    <dgm:pt modelId="{92B35665-891F-4D66-8BBB-D803EB9913A3}" type="parTrans" cxnId="{094C13B2-E892-4B4A-8031-5F36D8827F83}">
      <dgm:prSet/>
      <dgm:spPr/>
      <dgm:t>
        <a:bodyPr/>
        <a:lstStyle/>
        <a:p>
          <a:endParaRPr lang="es-ES"/>
        </a:p>
      </dgm:t>
    </dgm:pt>
    <dgm:pt modelId="{E2C78D21-DB15-40F7-94B2-B500BC746A09}" type="sibTrans" cxnId="{094C13B2-E892-4B4A-8031-5F36D8827F83}">
      <dgm:prSet/>
      <dgm:spPr/>
      <dgm:t>
        <a:bodyPr/>
        <a:lstStyle/>
        <a:p>
          <a:endParaRPr lang="es-ES"/>
        </a:p>
      </dgm:t>
    </dgm:pt>
    <dgm:pt modelId="{3E1E389C-3412-4F9B-AB31-51C2FCF1B24E}">
      <dgm:prSet/>
      <dgm:spPr/>
      <dgm:t>
        <a:bodyPr/>
        <a:lstStyle/>
        <a:p>
          <a:r>
            <a:rPr lang="es-ES" dirty="0"/>
            <a:t>5. Control y Corrección</a:t>
          </a:r>
        </a:p>
      </dgm:t>
    </dgm:pt>
    <dgm:pt modelId="{0EAC91F1-0118-4BFB-9862-A9D1D0093F5B}" type="parTrans" cxnId="{DA924B94-C68D-4C2D-A55F-B06FF248164F}">
      <dgm:prSet/>
      <dgm:spPr/>
      <dgm:t>
        <a:bodyPr/>
        <a:lstStyle/>
        <a:p>
          <a:endParaRPr lang="es-ES"/>
        </a:p>
      </dgm:t>
    </dgm:pt>
    <dgm:pt modelId="{668EDB90-1062-444E-A5B7-421973833667}" type="sibTrans" cxnId="{DA924B94-C68D-4C2D-A55F-B06FF248164F}">
      <dgm:prSet/>
      <dgm:spPr/>
      <dgm:t>
        <a:bodyPr/>
        <a:lstStyle/>
        <a:p>
          <a:endParaRPr lang="es-ES"/>
        </a:p>
      </dgm:t>
    </dgm:pt>
    <dgm:pt modelId="{FC9CBA4D-20DC-4D8C-951A-41DEB4A6F8CE}" type="pres">
      <dgm:prSet presAssocID="{66353969-C9CD-4B31-9238-66AD2D0A576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FFEDD44-191C-47AC-A7B4-0D7742AF4C8A}" type="pres">
      <dgm:prSet presAssocID="{95754053-1340-433F-ABCB-BA4F827F8C3C}" presName="Accent1" presStyleCnt="0"/>
      <dgm:spPr/>
    </dgm:pt>
    <dgm:pt modelId="{DB9B3FA5-555A-4554-9598-17FAA676D82D}" type="pres">
      <dgm:prSet presAssocID="{95754053-1340-433F-ABCB-BA4F827F8C3C}" presName="Accent" presStyleLbl="node1" presStyleIdx="0" presStyleCnt="5"/>
      <dgm:spPr/>
    </dgm:pt>
    <dgm:pt modelId="{8351342D-F85D-4B44-8AAA-F717D8A322A3}" type="pres">
      <dgm:prSet presAssocID="{95754053-1340-433F-ABCB-BA4F827F8C3C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33369963-9728-4CBC-90A2-E81F9E85FA17}" type="pres">
      <dgm:prSet presAssocID="{ADAB52A8-A66D-4293-8F03-53FC2FAC7DF6}" presName="Accent2" presStyleCnt="0"/>
      <dgm:spPr/>
    </dgm:pt>
    <dgm:pt modelId="{E7908F84-1787-4697-8B85-A809F6C3C3D1}" type="pres">
      <dgm:prSet presAssocID="{ADAB52A8-A66D-4293-8F03-53FC2FAC7DF6}" presName="Accent" presStyleLbl="node1" presStyleIdx="1" presStyleCnt="5"/>
      <dgm:spPr/>
    </dgm:pt>
    <dgm:pt modelId="{B2DAA3B1-4C6C-40A6-A67F-C834586B98AA}" type="pres">
      <dgm:prSet presAssocID="{ADAB52A8-A66D-4293-8F03-53FC2FAC7DF6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0ABB2118-DBF1-45A6-967C-E07AB893A4C5}" type="pres">
      <dgm:prSet presAssocID="{349240BC-7FA3-4519-AFAA-C5AD5990709A}" presName="Accent3" presStyleCnt="0"/>
      <dgm:spPr/>
    </dgm:pt>
    <dgm:pt modelId="{83C443B7-9312-4992-B2EB-7820B53B2186}" type="pres">
      <dgm:prSet presAssocID="{349240BC-7FA3-4519-AFAA-C5AD5990709A}" presName="Accent" presStyleLbl="node1" presStyleIdx="2" presStyleCnt="5"/>
      <dgm:spPr/>
    </dgm:pt>
    <dgm:pt modelId="{28D042F5-088C-410D-AB99-841D4A7F3DD5}" type="pres">
      <dgm:prSet presAssocID="{349240BC-7FA3-4519-AFAA-C5AD5990709A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B2A18612-5682-4572-898F-974FCF32FC77}" type="pres">
      <dgm:prSet presAssocID="{5A484F8F-5BD4-457B-9AC6-437B2A95EE3F}" presName="Accent4" presStyleCnt="0"/>
      <dgm:spPr/>
    </dgm:pt>
    <dgm:pt modelId="{3309422C-739E-4719-AE99-C2ECDBA162AD}" type="pres">
      <dgm:prSet presAssocID="{5A484F8F-5BD4-457B-9AC6-437B2A95EE3F}" presName="Accent" presStyleLbl="node1" presStyleIdx="3" presStyleCnt="5"/>
      <dgm:spPr/>
    </dgm:pt>
    <dgm:pt modelId="{175893D5-3684-423B-A4CE-4B3E82D76EC3}" type="pres">
      <dgm:prSet presAssocID="{5A484F8F-5BD4-457B-9AC6-437B2A95EE3F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DF602063-81FC-4A42-8623-8E430918DA8C}" type="pres">
      <dgm:prSet presAssocID="{3E1E389C-3412-4F9B-AB31-51C2FCF1B24E}" presName="Accent5" presStyleCnt="0"/>
      <dgm:spPr/>
    </dgm:pt>
    <dgm:pt modelId="{776BD62B-C4BE-4E83-9BFA-1A5C66E2F609}" type="pres">
      <dgm:prSet presAssocID="{3E1E389C-3412-4F9B-AB31-51C2FCF1B24E}" presName="Accent" presStyleLbl="node1" presStyleIdx="4" presStyleCnt="5"/>
      <dgm:spPr/>
    </dgm:pt>
    <dgm:pt modelId="{A1086E17-56EC-41D5-87CA-4F5A8182C86B}" type="pres">
      <dgm:prSet presAssocID="{3E1E389C-3412-4F9B-AB31-51C2FCF1B2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AA9BC727-BCA5-452B-B9A4-C2058B840FA4}" type="presOf" srcId="{349240BC-7FA3-4519-AFAA-C5AD5990709A}" destId="{28D042F5-088C-410D-AB99-841D4A7F3DD5}" srcOrd="0" destOrd="0" presId="urn:microsoft.com/office/officeart/2009/layout/CircleArrowProcess"/>
    <dgm:cxn modelId="{0797AB4A-D847-455C-8C80-61824F910ACD}" type="presOf" srcId="{95754053-1340-433F-ABCB-BA4F827F8C3C}" destId="{8351342D-F85D-4B44-8AAA-F717D8A322A3}" srcOrd="0" destOrd="0" presId="urn:microsoft.com/office/officeart/2009/layout/CircleArrowProcess"/>
    <dgm:cxn modelId="{64B6AE4B-C164-4922-B2D7-88FC7B36A5A6}" type="presOf" srcId="{66353969-C9CD-4B31-9238-66AD2D0A5766}" destId="{FC9CBA4D-20DC-4D8C-951A-41DEB4A6F8CE}" srcOrd="0" destOrd="0" presId="urn:microsoft.com/office/officeart/2009/layout/CircleArrowProcess"/>
    <dgm:cxn modelId="{D8475257-D057-410D-A345-857DE46B2175}" srcId="{66353969-C9CD-4B31-9238-66AD2D0A5766}" destId="{95754053-1340-433F-ABCB-BA4F827F8C3C}" srcOrd="0" destOrd="0" parTransId="{F0A5F7A7-90C9-4DBB-BD99-6D63747ABE5E}" sibTransId="{F64E3CF3-7D54-4990-9F12-7CE21A978765}"/>
    <dgm:cxn modelId="{DD203E83-E2CA-4D62-954D-8438D64FAA9F}" type="presOf" srcId="{5A484F8F-5BD4-457B-9AC6-437B2A95EE3F}" destId="{175893D5-3684-423B-A4CE-4B3E82D76EC3}" srcOrd="0" destOrd="0" presId="urn:microsoft.com/office/officeart/2009/layout/CircleArrowProcess"/>
    <dgm:cxn modelId="{DA924B94-C68D-4C2D-A55F-B06FF248164F}" srcId="{66353969-C9CD-4B31-9238-66AD2D0A5766}" destId="{3E1E389C-3412-4F9B-AB31-51C2FCF1B24E}" srcOrd="4" destOrd="0" parTransId="{0EAC91F1-0118-4BFB-9862-A9D1D0093F5B}" sibTransId="{668EDB90-1062-444E-A5B7-421973833667}"/>
    <dgm:cxn modelId="{094C13B2-E892-4B4A-8031-5F36D8827F83}" srcId="{66353969-C9CD-4B31-9238-66AD2D0A5766}" destId="{5A484F8F-5BD4-457B-9AC6-437B2A95EE3F}" srcOrd="3" destOrd="0" parTransId="{92B35665-891F-4D66-8BBB-D803EB9913A3}" sibTransId="{E2C78D21-DB15-40F7-94B2-B500BC746A09}"/>
    <dgm:cxn modelId="{C1ACA4D1-672C-45BA-B04A-A896834667C7}" srcId="{66353969-C9CD-4B31-9238-66AD2D0A5766}" destId="{ADAB52A8-A66D-4293-8F03-53FC2FAC7DF6}" srcOrd="1" destOrd="0" parTransId="{07DAB3D7-7E76-4659-B338-C64F4166FA81}" sibTransId="{2774C851-087A-4E65-8403-607B32A379EB}"/>
    <dgm:cxn modelId="{12238FD2-6BE3-41D3-BAC8-27FACEC4A42C}" type="presOf" srcId="{3E1E389C-3412-4F9B-AB31-51C2FCF1B24E}" destId="{A1086E17-56EC-41D5-87CA-4F5A8182C86B}" srcOrd="0" destOrd="0" presId="urn:microsoft.com/office/officeart/2009/layout/CircleArrowProcess"/>
    <dgm:cxn modelId="{C505C3E3-7867-4B2A-BBA8-E9CE4AE20170}" type="presOf" srcId="{ADAB52A8-A66D-4293-8F03-53FC2FAC7DF6}" destId="{B2DAA3B1-4C6C-40A6-A67F-C834586B98AA}" srcOrd="0" destOrd="0" presId="urn:microsoft.com/office/officeart/2009/layout/CircleArrowProcess"/>
    <dgm:cxn modelId="{B791D5E9-D61E-41EE-914A-91543DE854EC}" srcId="{66353969-C9CD-4B31-9238-66AD2D0A5766}" destId="{349240BC-7FA3-4519-AFAA-C5AD5990709A}" srcOrd="2" destOrd="0" parTransId="{E8B32FFC-9462-4CD6-B8BD-2D23761B8BC5}" sibTransId="{1228FC9D-FF89-459A-A6EE-66881023B213}"/>
    <dgm:cxn modelId="{E5D8AEFB-9D39-4C51-9884-09A93E53F145}" type="presParOf" srcId="{FC9CBA4D-20DC-4D8C-951A-41DEB4A6F8CE}" destId="{2FFEDD44-191C-47AC-A7B4-0D7742AF4C8A}" srcOrd="0" destOrd="0" presId="urn:microsoft.com/office/officeart/2009/layout/CircleArrowProcess"/>
    <dgm:cxn modelId="{B5235B79-6A13-4B3F-A8D5-8C86C130B0B4}" type="presParOf" srcId="{2FFEDD44-191C-47AC-A7B4-0D7742AF4C8A}" destId="{DB9B3FA5-555A-4554-9598-17FAA676D82D}" srcOrd="0" destOrd="0" presId="urn:microsoft.com/office/officeart/2009/layout/CircleArrowProcess"/>
    <dgm:cxn modelId="{8B1E23EF-301B-43FA-B8A1-5715F233485B}" type="presParOf" srcId="{FC9CBA4D-20DC-4D8C-951A-41DEB4A6F8CE}" destId="{8351342D-F85D-4B44-8AAA-F717D8A322A3}" srcOrd="1" destOrd="0" presId="urn:microsoft.com/office/officeart/2009/layout/CircleArrowProcess"/>
    <dgm:cxn modelId="{27EBCAD7-C9C1-4F84-ADB7-957A4182F5FE}" type="presParOf" srcId="{FC9CBA4D-20DC-4D8C-951A-41DEB4A6F8CE}" destId="{33369963-9728-4CBC-90A2-E81F9E85FA17}" srcOrd="2" destOrd="0" presId="urn:microsoft.com/office/officeart/2009/layout/CircleArrowProcess"/>
    <dgm:cxn modelId="{EDD8445B-5EE5-465F-B776-029802C6246B}" type="presParOf" srcId="{33369963-9728-4CBC-90A2-E81F9E85FA17}" destId="{E7908F84-1787-4697-8B85-A809F6C3C3D1}" srcOrd="0" destOrd="0" presId="urn:microsoft.com/office/officeart/2009/layout/CircleArrowProcess"/>
    <dgm:cxn modelId="{21B6740E-CB40-4690-8781-00898067CA28}" type="presParOf" srcId="{FC9CBA4D-20DC-4D8C-951A-41DEB4A6F8CE}" destId="{B2DAA3B1-4C6C-40A6-A67F-C834586B98AA}" srcOrd="3" destOrd="0" presId="urn:microsoft.com/office/officeart/2009/layout/CircleArrowProcess"/>
    <dgm:cxn modelId="{1A57A236-5564-488B-B7D0-6F6E91C498C1}" type="presParOf" srcId="{FC9CBA4D-20DC-4D8C-951A-41DEB4A6F8CE}" destId="{0ABB2118-DBF1-45A6-967C-E07AB893A4C5}" srcOrd="4" destOrd="0" presId="urn:microsoft.com/office/officeart/2009/layout/CircleArrowProcess"/>
    <dgm:cxn modelId="{733D6732-EF66-4736-AB72-E3EE1569B628}" type="presParOf" srcId="{0ABB2118-DBF1-45A6-967C-E07AB893A4C5}" destId="{83C443B7-9312-4992-B2EB-7820B53B2186}" srcOrd="0" destOrd="0" presId="urn:microsoft.com/office/officeart/2009/layout/CircleArrowProcess"/>
    <dgm:cxn modelId="{34099425-602B-4F24-B93B-B5882E6C07B0}" type="presParOf" srcId="{FC9CBA4D-20DC-4D8C-951A-41DEB4A6F8CE}" destId="{28D042F5-088C-410D-AB99-841D4A7F3DD5}" srcOrd="5" destOrd="0" presId="urn:microsoft.com/office/officeart/2009/layout/CircleArrowProcess"/>
    <dgm:cxn modelId="{580B6076-C118-4B2E-84E8-504C8F29AEA7}" type="presParOf" srcId="{FC9CBA4D-20DC-4D8C-951A-41DEB4A6F8CE}" destId="{B2A18612-5682-4572-898F-974FCF32FC77}" srcOrd="6" destOrd="0" presId="urn:microsoft.com/office/officeart/2009/layout/CircleArrowProcess"/>
    <dgm:cxn modelId="{6714EB94-DBD4-42AC-9671-B681E1D9E7A5}" type="presParOf" srcId="{B2A18612-5682-4572-898F-974FCF32FC77}" destId="{3309422C-739E-4719-AE99-C2ECDBA162AD}" srcOrd="0" destOrd="0" presId="urn:microsoft.com/office/officeart/2009/layout/CircleArrowProcess"/>
    <dgm:cxn modelId="{4977FCAB-8A96-40C1-A3B6-0446D0599C62}" type="presParOf" srcId="{FC9CBA4D-20DC-4D8C-951A-41DEB4A6F8CE}" destId="{175893D5-3684-423B-A4CE-4B3E82D76EC3}" srcOrd="7" destOrd="0" presId="urn:microsoft.com/office/officeart/2009/layout/CircleArrowProcess"/>
    <dgm:cxn modelId="{E3B71ACD-D4DF-4BEF-8C6A-23B94FB9ED32}" type="presParOf" srcId="{FC9CBA4D-20DC-4D8C-951A-41DEB4A6F8CE}" destId="{DF602063-81FC-4A42-8623-8E430918DA8C}" srcOrd="8" destOrd="0" presId="urn:microsoft.com/office/officeart/2009/layout/CircleArrowProcess"/>
    <dgm:cxn modelId="{13E16F4B-BE96-4400-8300-2971BC1431DE}" type="presParOf" srcId="{DF602063-81FC-4A42-8623-8E430918DA8C}" destId="{776BD62B-C4BE-4E83-9BFA-1A5C66E2F609}" srcOrd="0" destOrd="0" presId="urn:microsoft.com/office/officeart/2009/layout/CircleArrowProcess"/>
    <dgm:cxn modelId="{BC0D67FB-A009-4A8F-9B76-97757C466AED}" type="presParOf" srcId="{FC9CBA4D-20DC-4D8C-951A-41DEB4A6F8CE}" destId="{A1086E17-56EC-41D5-87CA-4F5A8182C86B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11D77A-2E08-4F06-AB79-4D28BE1E5AC0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27B5ECB0-7F10-47B1-8682-A193EFC7FACE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2800" b="1" dirty="0">
              <a:solidFill>
                <a:srgbClr val="337D6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Requisitos de Usuario</a:t>
          </a:r>
        </a:p>
      </dgm:t>
    </dgm:pt>
    <dgm:pt modelId="{7AD511FF-90DD-4759-8D30-13D7A366FF97}" type="parTrans" cxnId="{151C8B10-49E5-4032-8481-9BA44F517A20}">
      <dgm:prSet/>
      <dgm:spPr/>
      <dgm:t>
        <a:bodyPr/>
        <a:lstStyle/>
        <a:p>
          <a:endParaRPr lang="es-ES"/>
        </a:p>
      </dgm:t>
    </dgm:pt>
    <dgm:pt modelId="{19580DB4-38E4-4B27-B27B-B25742553B57}" type="sibTrans" cxnId="{151C8B10-49E5-4032-8481-9BA44F517A20}">
      <dgm:prSet/>
      <dgm:spPr/>
      <dgm:t>
        <a:bodyPr/>
        <a:lstStyle/>
        <a:p>
          <a:endParaRPr lang="es-ES"/>
        </a:p>
      </dgm:t>
    </dgm:pt>
    <dgm:pt modelId="{6E55AE81-0346-4718-B5B6-689671AFB4CB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C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Alta disponibilidad al momento de usarlos.</a:t>
          </a:r>
          <a:endParaRPr lang="es-ES" sz="1800" dirty="0"/>
        </a:p>
      </dgm:t>
    </dgm:pt>
    <dgm:pt modelId="{6BFC5613-135B-4AFE-80B1-CE79C6ACCBC1}" type="parTrans" cxnId="{557CC8C5-4EA9-4645-9BBC-00F101AD9837}">
      <dgm:prSet/>
      <dgm:spPr/>
      <dgm:t>
        <a:bodyPr/>
        <a:lstStyle/>
        <a:p>
          <a:endParaRPr lang="es-ES"/>
        </a:p>
      </dgm:t>
    </dgm:pt>
    <dgm:pt modelId="{3CFC1BBE-F9CA-46F1-A02A-EB8EC9B4B777}" type="sibTrans" cxnId="{557CC8C5-4EA9-4645-9BBC-00F101AD9837}">
      <dgm:prSet/>
      <dgm:spPr/>
      <dgm:t>
        <a:bodyPr/>
        <a:lstStyle/>
        <a:p>
          <a:endParaRPr lang="es-ES"/>
        </a:p>
      </dgm:t>
    </dgm:pt>
    <dgm:pt modelId="{45F88478-3D7F-47F9-82C5-E82D15DBC934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C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Mejores tiempos de espera por los egresados para la entrega de sus títulos.</a:t>
          </a:r>
          <a:endParaRPr lang="es-ES" sz="1800" dirty="0"/>
        </a:p>
      </dgm:t>
    </dgm:pt>
    <dgm:pt modelId="{EB732737-2646-4D0F-9A3C-528991B2AD97}" type="parTrans" cxnId="{94B7DB3D-2C89-408E-A239-C0F1CDF4B079}">
      <dgm:prSet/>
      <dgm:spPr/>
      <dgm:t>
        <a:bodyPr/>
        <a:lstStyle/>
        <a:p>
          <a:endParaRPr lang="es-ES"/>
        </a:p>
      </dgm:t>
    </dgm:pt>
    <dgm:pt modelId="{BF791F72-900C-4920-90EF-98A4FB642FA7}" type="sibTrans" cxnId="{94B7DB3D-2C89-408E-A239-C0F1CDF4B079}">
      <dgm:prSet/>
      <dgm:spPr/>
      <dgm:t>
        <a:bodyPr/>
        <a:lstStyle/>
        <a:p>
          <a:endParaRPr lang="es-ES"/>
        </a:p>
      </dgm:t>
    </dgm:pt>
    <dgm:pt modelId="{1084BB27-35DE-427E-8FE5-58A392B5D599}">
      <dgm:prSet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C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Sistema intuitivo al momento de la investigación.</a:t>
          </a:r>
        </a:p>
      </dgm:t>
    </dgm:pt>
    <dgm:pt modelId="{39BD1EB1-F0CB-4B51-83FB-AF9030C3AC6C}" type="parTrans" cxnId="{9E6F5D3C-F3C5-40F4-8731-741E45661751}">
      <dgm:prSet/>
      <dgm:spPr/>
      <dgm:t>
        <a:bodyPr/>
        <a:lstStyle/>
        <a:p>
          <a:endParaRPr lang="es-ES"/>
        </a:p>
      </dgm:t>
    </dgm:pt>
    <dgm:pt modelId="{E490FCC0-06BB-4187-A57C-60BB613DBB49}" type="sibTrans" cxnId="{9E6F5D3C-F3C5-40F4-8731-741E45661751}">
      <dgm:prSet/>
      <dgm:spPr/>
      <dgm:t>
        <a:bodyPr/>
        <a:lstStyle/>
        <a:p>
          <a:endParaRPr lang="es-ES"/>
        </a:p>
      </dgm:t>
    </dgm:pt>
    <dgm:pt modelId="{18494965-2B2D-463E-A87E-4A0DE97E8B3B}" type="pres">
      <dgm:prSet presAssocID="{5911D77A-2E08-4F06-AB79-4D28BE1E5AC0}" presName="Name0" presStyleCnt="0">
        <dgm:presLayoutVars>
          <dgm:dir/>
          <dgm:animLvl val="lvl"/>
          <dgm:resizeHandles/>
        </dgm:presLayoutVars>
      </dgm:prSet>
      <dgm:spPr/>
    </dgm:pt>
    <dgm:pt modelId="{EBB23D49-3791-4A4A-86E9-95C8F8D16DFA}" type="pres">
      <dgm:prSet presAssocID="{27B5ECB0-7F10-47B1-8682-A193EFC7FACE}" presName="linNode" presStyleCnt="0"/>
      <dgm:spPr/>
    </dgm:pt>
    <dgm:pt modelId="{3F893AA4-4C37-4459-A783-69CADECC88FA}" type="pres">
      <dgm:prSet presAssocID="{27B5ECB0-7F10-47B1-8682-A193EFC7FACE}" presName="parentShp" presStyleLbl="node1" presStyleIdx="0" presStyleCnt="1">
        <dgm:presLayoutVars>
          <dgm:bulletEnabled val="1"/>
        </dgm:presLayoutVars>
      </dgm:prSet>
      <dgm:spPr/>
    </dgm:pt>
    <dgm:pt modelId="{5027A07E-6877-45EF-8AAD-3970D6B312D1}" type="pres">
      <dgm:prSet presAssocID="{27B5ECB0-7F10-47B1-8682-A193EFC7FACE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151C8B10-49E5-4032-8481-9BA44F517A20}" srcId="{5911D77A-2E08-4F06-AB79-4D28BE1E5AC0}" destId="{27B5ECB0-7F10-47B1-8682-A193EFC7FACE}" srcOrd="0" destOrd="0" parTransId="{7AD511FF-90DD-4759-8D30-13D7A366FF97}" sibTransId="{19580DB4-38E4-4B27-B27B-B25742553B57}"/>
    <dgm:cxn modelId="{7072B528-DD7D-47E3-8948-DF69E56E6535}" type="presOf" srcId="{6E55AE81-0346-4718-B5B6-689671AFB4CB}" destId="{5027A07E-6877-45EF-8AAD-3970D6B312D1}" srcOrd="0" destOrd="0" presId="urn:microsoft.com/office/officeart/2005/8/layout/vList6"/>
    <dgm:cxn modelId="{4FD16336-300F-4940-9C68-ADF7E4AB6AB9}" type="presOf" srcId="{5911D77A-2E08-4F06-AB79-4D28BE1E5AC0}" destId="{18494965-2B2D-463E-A87E-4A0DE97E8B3B}" srcOrd="0" destOrd="0" presId="urn:microsoft.com/office/officeart/2005/8/layout/vList6"/>
    <dgm:cxn modelId="{9E6F5D3C-F3C5-40F4-8731-741E45661751}" srcId="{27B5ECB0-7F10-47B1-8682-A193EFC7FACE}" destId="{1084BB27-35DE-427E-8FE5-58A392B5D599}" srcOrd="2" destOrd="0" parTransId="{39BD1EB1-F0CB-4B51-83FB-AF9030C3AC6C}" sibTransId="{E490FCC0-06BB-4187-A57C-60BB613DBB49}"/>
    <dgm:cxn modelId="{94B7DB3D-2C89-408E-A239-C0F1CDF4B079}" srcId="{27B5ECB0-7F10-47B1-8682-A193EFC7FACE}" destId="{45F88478-3D7F-47F9-82C5-E82D15DBC934}" srcOrd="1" destOrd="0" parTransId="{EB732737-2646-4D0F-9A3C-528991B2AD97}" sibTransId="{BF791F72-900C-4920-90EF-98A4FB642FA7}"/>
    <dgm:cxn modelId="{161EE45B-7420-40F5-B332-1CB6A924BFA9}" type="presOf" srcId="{27B5ECB0-7F10-47B1-8682-A193EFC7FACE}" destId="{3F893AA4-4C37-4459-A783-69CADECC88FA}" srcOrd="0" destOrd="0" presId="urn:microsoft.com/office/officeart/2005/8/layout/vList6"/>
    <dgm:cxn modelId="{02BF9745-1E2F-4D8E-9581-A477E4D12739}" type="presOf" srcId="{45F88478-3D7F-47F9-82C5-E82D15DBC934}" destId="{5027A07E-6877-45EF-8AAD-3970D6B312D1}" srcOrd="0" destOrd="1" presId="urn:microsoft.com/office/officeart/2005/8/layout/vList6"/>
    <dgm:cxn modelId="{557CC8C5-4EA9-4645-9BBC-00F101AD9837}" srcId="{27B5ECB0-7F10-47B1-8682-A193EFC7FACE}" destId="{6E55AE81-0346-4718-B5B6-689671AFB4CB}" srcOrd="0" destOrd="0" parTransId="{6BFC5613-135B-4AFE-80B1-CE79C6ACCBC1}" sibTransId="{3CFC1BBE-F9CA-46F1-A02A-EB8EC9B4B777}"/>
    <dgm:cxn modelId="{DBF284E8-A77B-406E-AFD3-A0A9959A8819}" type="presOf" srcId="{1084BB27-35DE-427E-8FE5-58A392B5D599}" destId="{5027A07E-6877-45EF-8AAD-3970D6B312D1}" srcOrd="0" destOrd="2" presId="urn:microsoft.com/office/officeart/2005/8/layout/vList6"/>
    <dgm:cxn modelId="{2DA548E0-C9F8-49A5-82C6-2F90B726AB71}" type="presParOf" srcId="{18494965-2B2D-463E-A87E-4A0DE97E8B3B}" destId="{EBB23D49-3791-4A4A-86E9-95C8F8D16DFA}" srcOrd="0" destOrd="0" presId="urn:microsoft.com/office/officeart/2005/8/layout/vList6"/>
    <dgm:cxn modelId="{E8C07DE8-0508-4594-B06C-D82C20A736B0}" type="presParOf" srcId="{EBB23D49-3791-4A4A-86E9-95C8F8D16DFA}" destId="{3F893AA4-4C37-4459-A783-69CADECC88FA}" srcOrd="0" destOrd="0" presId="urn:microsoft.com/office/officeart/2005/8/layout/vList6"/>
    <dgm:cxn modelId="{0260B16A-20EB-46BB-A71A-79E32A9CD6FF}" type="presParOf" srcId="{EBB23D49-3791-4A4A-86E9-95C8F8D16DFA}" destId="{5027A07E-6877-45EF-8AAD-3970D6B312D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0BE8C-EFD4-40B3-AF7C-2B4B2F9703C5}">
      <dsp:nvSpPr>
        <dsp:cNvPr id="0" name=""/>
        <dsp:cNvSpPr/>
      </dsp:nvSpPr>
      <dsp:spPr>
        <a:xfrm rot="5400000">
          <a:off x="-328730" y="330553"/>
          <a:ext cx="2191538" cy="153407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Dirigido a</a:t>
          </a:r>
          <a:endParaRPr lang="es-EC" sz="2700" kern="1200" dirty="0"/>
        </a:p>
      </dsp:txBody>
      <dsp:txXfrm rot="-5400000">
        <a:off x="1" y="768860"/>
        <a:ext cx="1534076" cy="657462"/>
      </dsp:txXfrm>
    </dsp:sp>
    <dsp:sp modelId="{523649E3-77B7-4FBE-9889-28B2655783B4}">
      <dsp:nvSpPr>
        <dsp:cNvPr id="0" name=""/>
        <dsp:cNvSpPr/>
      </dsp:nvSpPr>
      <dsp:spPr>
        <a:xfrm rot="5400000">
          <a:off x="2310654" y="-774754"/>
          <a:ext cx="1424500" cy="2977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600" kern="1200" dirty="0"/>
            <a:t>Colegios fiscales de la ciudad de Manta</a:t>
          </a:r>
          <a:endParaRPr lang="es-EC" sz="1600" kern="1200" dirty="0"/>
        </a:p>
      </dsp:txBody>
      <dsp:txXfrm rot="-5400000">
        <a:off x="1534077" y="71361"/>
        <a:ext cx="2908117" cy="1285424"/>
      </dsp:txXfrm>
    </dsp:sp>
    <dsp:sp modelId="{A16CB870-75BF-4219-9956-32C4ECF11F72}">
      <dsp:nvSpPr>
        <dsp:cNvPr id="0" name=""/>
        <dsp:cNvSpPr/>
      </dsp:nvSpPr>
      <dsp:spPr>
        <a:xfrm rot="5400000">
          <a:off x="-328730" y="2305257"/>
          <a:ext cx="2191538" cy="1534076"/>
        </a:xfrm>
        <a:prstGeom prst="chevron">
          <a:avLst/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Comparar</a:t>
          </a:r>
          <a:endParaRPr lang="es-EC" sz="2700" kern="1200" dirty="0"/>
        </a:p>
      </dsp:txBody>
      <dsp:txXfrm rot="-5400000">
        <a:off x="1" y="2743564"/>
        <a:ext cx="1534076" cy="657462"/>
      </dsp:txXfrm>
    </dsp:sp>
    <dsp:sp modelId="{B9F6715C-794C-48F4-BA27-8608D8E06AD3}">
      <dsp:nvSpPr>
        <dsp:cNvPr id="0" name=""/>
        <dsp:cNvSpPr/>
      </dsp:nvSpPr>
      <dsp:spPr>
        <a:xfrm rot="5400000">
          <a:off x="2310654" y="1199948"/>
          <a:ext cx="1424500" cy="2977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600" kern="1200" dirty="0"/>
            <a:t>Plataformas alternativas para la educación virtual</a:t>
          </a:r>
          <a:endParaRPr lang="es-EC" sz="1600" kern="1200" dirty="0"/>
        </a:p>
      </dsp:txBody>
      <dsp:txXfrm rot="-5400000">
        <a:off x="1534077" y="2046063"/>
        <a:ext cx="2908117" cy="1285424"/>
      </dsp:txXfrm>
    </dsp:sp>
    <dsp:sp modelId="{371E086B-A000-48C0-BC0E-1C0A2A23A6C9}">
      <dsp:nvSpPr>
        <dsp:cNvPr id="0" name=""/>
        <dsp:cNvSpPr/>
      </dsp:nvSpPr>
      <dsp:spPr>
        <a:xfrm rot="5400000">
          <a:off x="-328730" y="4279960"/>
          <a:ext cx="2191538" cy="1534076"/>
        </a:xfrm>
        <a:prstGeom prst="chevron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Alcance</a:t>
          </a:r>
          <a:endParaRPr lang="es-EC" sz="2700" kern="1200" dirty="0"/>
        </a:p>
      </dsp:txBody>
      <dsp:txXfrm rot="-5400000">
        <a:off x="1" y="4718267"/>
        <a:ext cx="1534076" cy="657462"/>
      </dsp:txXfrm>
    </dsp:sp>
    <dsp:sp modelId="{A82CAE97-AADB-4DE9-9126-68E6CAD1E3A8}">
      <dsp:nvSpPr>
        <dsp:cNvPr id="0" name=""/>
        <dsp:cNvSpPr/>
      </dsp:nvSpPr>
      <dsp:spPr>
        <a:xfrm rot="5400000">
          <a:off x="2310654" y="3174652"/>
          <a:ext cx="1424500" cy="2977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600" kern="1200" dirty="0"/>
            <a:t>Las plataformas sean de fácil acceso y cómodas para los estudiantes</a:t>
          </a:r>
          <a:endParaRPr lang="es-EC" sz="1600" kern="1200" dirty="0"/>
        </a:p>
      </dsp:txBody>
      <dsp:txXfrm rot="-5400000">
        <a:off x="1534077" y="4020767"/>
        <a:ext cx="2908117" cy="1285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EC7A-3A3E-4A9E-9B59-3F6E7E15088B}">
      <dsp:nvSpPr>
        <dsp:cNvPr id="0" name=""/>
        <dsp:cNvSpPr/>
      </dsp:nvSpPr>
      <dsp:spPr>
        <a:xfrm>
          <a:off x="1600" y="190784"/>
          <a:ext cx="3210761" cy="12843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Nuestro propósito</a:t>
          </a:r>
          <a:endParaRPr lang="es-EC" sz="2500" kern="1200" dirty="0"/>
        </a:p>
      </dsp:txBody>
      <dsp:txXfrm>
        <a:off x="643752" y="190784"/>
        <a:ext cx="1926457" cy="1284304"/>
      </dsp:txXfrm>
    </dsp:sp>
    <dsp:sp modelId="{9F027820-E99F-4AAE-A0AD-ABC592BF67AC}">
      <dsp:nvSpPr>
        <dsp:cNvPr id="0" name=""/>
        <dsp:cNvSpPr/>
      </dsp:nvSpPr>
      <dsp:spPr>
        <a:xfrm>
          <a:off x="2794962" y="299950"/>
          <a:ext cx="2664931" cy="1065972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Mostrar las mejores alternativas para el uso de los colegios fiscales</a:t>
          </a:r>
          <a:endParaRPr lang="es-EC" sz="1500" kern="1200" dirty="0"/>
        </a:p>
      </dsp:txBody>
      <dsp:txXfrm>
        <a:off x="3327948" y="299950"/>
        <a:ext cx="1598959" cy="1065972"/>
      </dsp:txXfrm>
    </dsp:sp>
    <dsp:sp modelId="{812201AA-5C80-4142-BE88-55775FF3C1D0}">
      <dsp:nvSpPr>
        <dsp:cNvPr id="0" name=""/>
        <dsp:cNvSpPr/>
      </dsp:nvSpPr>
      <dsp:spPr>
        <a:xfrm>
          <a:off x="1600" y="1654891"/>
          <a:ext cx="3210761" cy="1284304"/>
        </a:xfrm>
        <a:prstGeom prst="chevron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Unidad de análisis</a:t>
          </a:r>
          <a:endParaRPr lang="es-EC" sz="2500" kern="1200" dirty="0"/>
        </a:p>
      </dsp:txBody>
      <dsp:txXfrm>
        <a:off x="643752" y="1654891"/>
        <a:ext cx="1926457" cy="1284304"/>
      </dsp:txXfrm>
    </dsp:sp>
    <dsp:sp modelId="{30E4AF22-3CC0-4136-A81D-4096D050F000}">
      <dsp:nvSpPr>
        <dsp:cNvPr id="0" name=""/>
        <dsp:cNvSpPr/>
      </dsp:nvSpPr>
      <dsp:spPr>
        <a:xfrm>
          <a:off x="2794962" y="1764057"/>
          <a:ext cx="2664931" cy="1065972"/>
        </a:xfrm>
        <a:prstGeom prst="chevron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Estudiantes que hacen uso de plataformas e-learning</a:t>
          </a:r>
          <a:endParaRPr lang="es-EC" sz="1500" kern="1200" dirty="0"/>
        </a:p>
      </dsp:txBody>
      <dsp:txXfrm>
        <a:off x="3327948" y="1764057"/>
        <a:ext cx="1598959" cy="1065972"/>
      </dsp:txXfrm>
    </dsp:sp>
    <dsp:sp modelId="{ADED7B50-12BE-4C34-8AFE-C838FA7B22D7}">
      <dsp:nvSpPr>
        <dsp:cNvPr id="0" name=""/>
        <dsp:cNvSpPr/>
      </dsp:nvSpPr>
      <dsp:spPr>
        <a:xfrm>
          <a:off x="1600" y="3118998"/>
          <a:ext cx="3210761" cy="1284304"/>
        </a:xfrm>
        <a:prstGeom prst="chevron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Que pretendemos resolver</a:t>
          </a:r>
          <a:endParaRPr lang="es-EC" sz="2500" kern="1200" dirty="0"/>
        </a:p>
      </dsp:txBody>
      <dsp:txXfrm>
        <a:off x="643752" y="3118998"/>
        <a:ext cx="1926457" cy="1284304"/>
      </dsp:txXfrm>
    </dsp:sp>
    <dsp:sp modelId="{0404A4D5-5FF1-4207-889A-091BB7D1D6D4}">
      <dsp:nvSpPr>
        <dsp:cNvPr id="0" name=""/>
        <dsp:cNvSpPr/>
      </dsp:nvSpPr>
      <dsp:spPr>
        <a:xfrm>
          <a:off x="2794962" y="3228164"/>
          <a:ext cx="2664931" cy="1065972"/>
        </a:xfrm>
        <a:prstGeom prst="chevron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Mejorar la gestión de los cursos escolares</a:t>
          </a:r>
          <a:endParaRPr lang="es-EC" sz="1500" kern="1200" dirty="0"/>
        </a:p>
      </dsp:txBody>
      <dsp:txXfrm>
        <a:off x="3327948" y="3228164"/>
        <a:ext cx="1598959" cy="1065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3FA5-555A-4554-9598-17FAA676D82D}">
      <dsp:nvSpPr>
        <dsp:cNvPr id="0" name=""/>
        <dsp:cNvSpPr/>
      </dsp:nvSpPr>
      <dsp:spPr>
        <a:xfrm>
          <a:off x="1397054" y="0"/>
          <a:ext cx="1493097" cy="149317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51342D-F85D-4B44-8AAA-F717D8A322A3}">
      <dsp:nvSpPr>
        <dsp:cNvPr id="0" name=""/>
        <dsp:cNvSpPr/>
      </dsp:nvSpPr>
      <dsp:spPr>
        <a:xfrm>
          <a:off x="1726706" y="540780"/>
          <a:ext cx="833232" cy="4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1. Diseño</a:t>
          </a:r>
        </a:p>
      </dsp:txBody>
      <dsp:txXfrm>
        <a:off x="1726706" y="540780"/>
        <a:ext cx="833232" cy="416430"/>
      </dsp:txXfrm>
    </dsp:sp>
    <dsp:sp modelId="{E7908F84-1787-4697-8B85-A809F6C3C3D1}">
      <dsp:nvSpPr>
        <dsp:cNvPr id="0" name=""/>
        <dsp:cNvSpPr/>
      </dsp:nvSpPr>
      <dsp:spPr>
        <a:xfrm>
          <a:off x="982259" y="857923"/>
          <a:ext cx="1493097" cy="149317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DAA3B1-4C6C-40A6-A67F-C834586B98AA}">
      <dsp:nvSpPr>
        <dsp:cNvPr id="0" name=""/>
        <dsp:cNvSpPr/>
      </dsp:nvSpPr>
      <dsp:spPr>
        <a:xfrm>
          <a:off x="1310230" y="1400632"/>
          <a:ext cx="833232" cy="4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2. Construcción</a:t>
          </a:r>
        </a:p>
      </dsp:txBody>
      <dsp:txXfrm>
        <a:off x="1310230" y="1400632"/>
        <a:ext cx="833232" cy="416430"/>
      </dsp:txXfrm>
    </dsp:sp>
    <dsp:sp modelId="{83C443B7-9312-4992-B2EB-7820B53B2186}">
      <dsp:nvSpPr>
        <dsp:cNvPr id="0" name=""/>
        <dsp:cNvSpPr/>
      </dsp:nvSpPr>
      <dsp:spPr>
        <a:xfrm>
          <a:off x="1397054" y="1719702"/>
          <a:ext cx="1493097" cy="149317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D042F5-088C-410D-AB99-841D4A7F3DD5}">
      <dsp:nvSpPr>
        <dsp:cNvPr id="0" name=""/>
        <dsp:cNvSpPr/>
      </dsp:nvSpPr>
      <dsp:spPr>
        <a:xfrm>
          <a:off x="1726706" y="2260001"/>
          <a:ext cx="833232" cy="4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3. Desarrollo</a:t>
          </a:r>
        </a:p>
      </dsp:txBody>
      <dsp:txXfrm>
        <a:off x="1726706" y="2260001"/>
        <a:ext cx="833232" cy="416430"/>
      </dsp:txXfrm>
    </dsp:sp>
    <dsp:sp modelId="{3309422C-739E-4719-AE99-C2ECDBA162AD}">
      <dsp:nvSpPr>
        <dsp:cNvPr id="0" name=""/>
        <dsp:cNvSpPr/>
      </dsp:nvSpPr>
      <dsp:spPr>
        <a:xfrm>
          <a:off x="982259" y="2579071"/>
          <a:ext cx="1493097" cy="149317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5893D5-3684-423B-A4CE-4B3E82D76EC3}">
      <dsp:nvSpPr>
        <dsp:cNvPr id="0" name=""/>
        <dsp:cNvSpPr/>
      </dsp:nvSpPr>
      <dsp:spPr>
        <a:xfrm>
          <a:off x="1310230" y="3119852"/>
          <a:ext cx="833232" cy="4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4. Puesta en marcha</a:t>
          </a:r>
        </a:p>
      </dsp:txBody>
      <dsp:txXfrm>
        <a:off x="1310230" y="3119852"/>
        <a:ext cx="833232" cy="416430"/>
      </dsp:txXfrm>
    </dsp:sp>
    <dsp:sp modelId="{776BD62B-C4BE-4E83-9BFA-1A5C66E2F609}">
      <dsp:nvSpPr>
        <dsp:cNvPr id="0" name=""/>
        <dsp:cNvSpPr/>
      </dsp:nvSpPr>
      <dsp:spPr>
        <a:xfrm>
          <a:off x="1503204" y="3536282"/>
          <a:ext cx="1282758" cy="128351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086E17-56EC-41D5-87CA-4F5A8182C86B}">
      <dsp:nvSpPr>
        <dsp:cNvPr id="0" name=""/>
        <dsp:cNvSpPr/>
      </dsp:nvSpPr>
      <dsp:spPr>
        <a:xfrm>
          <a:off x="1726706" y="3979703"/>
          <a:ext cx="833232" cy="41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5. Control y Corrección</a:t>
          </a:r>
        </a:p>
      </dsp:txBody>
      <dsp:txXfrm>
        <a:off x="1726706" y="3979703"/>
        <a:ext cx="833232" cy="416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7A07E-6877-45EF-8AAD-3970D6B312D1}">
      <dsp:nvSpPr>
        <dsp:cNvPr id="0" name=""/>
        <dsp:cNvSpPr/>
      </dsp:nvSpPr>
      <dsp:spPr>
        <a:xfrm>
          <a:off x="2999232" y="0"/>
          <a:ext cx="4498848" cy="24123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Alta disponibilidad al momento de usarlos.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Mejores tiempos de espera por los egresados para la entrega de sus títulos.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Sistema intuitivo al momento de la investigación.</a:t>
          </a:r>
        </a:p>
      </dsp:txBody>
      <dsp:txXfrm>
        <a:off x="2999232" y="301549"/>
        <a:ext cx="3594200" cy="1809297"/>
      </dsp:txXfrm>
    </dsp:sp>
    <dsp:sp modelId="{3F893AA4-4C37-4459-A783-69CADECC88FA}">
      <dsp:nvSpPr>
        <dsp:cNvPr id="0" name=""/>
        <dsp:cNvSpPr/>
      </dsp:nvSpPr>
      <dsp:spPr>
        <a:xfrm>
          <a:off x="0" y="0"/>
          <a:ext cx="2999232" cy="2412395"/>
        </a:xfrm>
        <a:prstGeom prst="roundRect">
          <a:avLst/>
        </a:prstGeom>
        <a:solidFill>
          <a:schemeClr val="lt1"/>
        </a:solidFill>
        <a:ln w="19050" cap="rnd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>
              <a:solidFill>
                <a:srgbClr val="337D6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Requisitos de Usuario</a:t>
          </a:r>
        </a:p>
      </dsp:txBody>
      <dsp:txXfrm>
        <a:off x="117763" y="117763"/>
        <a:ext cx="2763706" cy="2176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76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893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39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8613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97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486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0471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790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02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667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782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6788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006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4817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3616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7211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5783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9687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0851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887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7048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3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9876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2602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96787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77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708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504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031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084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1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813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6E0C-6F4E-436A-B759-2D66DBC60662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B9A0F9-24E9-472E-85AE-60C21E65DC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04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1E3B-2CE8-44AB-8EDF-B01B10880D8D}" type="datetimeFigureOut">
              <a:rPr lang="es-EC" smtClean="0"/>
              <a:t>6/3/2021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154748-604D-4D5C-8546-539A0EC33EC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283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jpeg"/><Relationship Id="rId18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hdphoto" Target="../media/hdphoto2.wdp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19" Type="http://schemas.openxmlformats.org/officeDocument/2006/relationships/image" Target="../media/image1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Relationship Id="rId1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611565F-3A9E-4143-A697-72BDEB64172C}"/>
              </a:ext>
            </a:extLst>
          </p:cNvPr>
          <p:cNvSpPr txBox="1"/>
          <p:nvPr/>
        </p:nvSpPr>
        <p:spPr>
          <a:xfrm flipH="1">
            <a:off x="212033" y="185531"/>
            <a:ext cx="5883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Plataformas e-learning para enseñanza virtual </a:t>
            </a:r>
            <a:endParaRPr lang="es-EC" sz="3200" b="1" dirty="0">
              <a:solidFill>
                <a:srgbClr val="C0000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C437F3-3719-4A85-A681-15F251B41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7" b="26653"/>
          <a:stretch/>
        </p:blipFill>
        <p:spPr bwMode="auto">
          <a:xfrm>
            <a:off x="5144408" y="-119319"/>
            <a:ext cx="3996262" cy="121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CCCD3CF-858A-4EFB-A086-DBF4A0EB1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8611" y="152667"/>
            <a:ext cx="3063389" cy="6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02DA4EB-2EE7-4D59-A1BF-A8EFED63FFD4}"/>
              </a:ext>
            </a:extLst>
          </p:cNvPr>
          <p:cNvSpPr txBox="1"/>
          <p:nvPr/>
        </p:nvSpPr>
        <p:spPr>
          <a:xfrm>
            <a:off x="402904" y="1251626"/>
            <a:ext cx="2456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</a:rPr>
              <a:t>Grupo #7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Rivera Alvarado Rosa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err="1"/>
              <a:t>Tauriz</a:t>
            </a:r>
            <a:r>
              <a:rPr lang="es-EC" dirty="0"/>
              <a:t> Solorzano Sara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Toro Vega </a:t>
            </a:r>
            <a:r>
              <a:rPr lang="es-EC" dirty="0" err="1"/>
              <a:t>Ider</a:t>
            </a:r>
            <a:r>
              <a:rPr lang="es-EC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Vargas García Nicole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AB7845-9403-4D47-B812-023A7FF594C4}"/>
              </a:ext>
            </a:extLst>
          </p:cNvPr>
          <p:cNvSpPr/>
          <p:nvPr/>
        </p:nvSpPr>
        <p:spPr>
          <a:xfrm>
            <a:off x="5124573" y="1048169"/>
            <a:ext cx="2661788" cy="289310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CD9EF3-533B-43D1-A83B-96FBD5A30012}"/>
              </a:ext>
            </a:extLst>
          </p:cNvPr>
          <p:cNvSpPr txBox="1"/>
          <p:nvPr/>
        </p:nvSpPr>
        <p:spPr>
          <a:xfrm>
            <a:off x="5266200" y="1159950"/>
            <a:ext cx="2456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5">
                    <a:lumMod val="50000"/>
                  </a:schemeClr>
                </a:solidFill>
              </a:rPr>
              <a:t>Problemática</a:t>
            </a:r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s-MX" dirty="0"/>
          </a:p>
          <a:p>
            <a:pPr algn="ctr"/>
            <a:r>
              <a:rPr lang="es-MX" sz="1600" dirty="0"/>
              <a:t>Incapacidad del estudio presencial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9702EF2-FD5F-41DF-AAB9-C0507C78FAD6}"/>
              </a:ext>
            </a:extLst>
          </p:cNvPr>
          <p:cNvSpPr/>
          <p:nvPr/>
        </p:nvSpPr>
        <p:spPr>
          <a:xfrm>
            <a:off x="196485" y="3986327"/>
            <a:ext cx="3347570" cy="2690192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036AD5-01B4-42D4-B27A-879A458DC4B6}"/>
              </a:ext>
            </a:extLst>
          </p:cNvPr>
          <p:cNvSpPr txBox="1"/>
          <p:nvPr/>
        </p:nvSpPr>
        <p:spPr>
          <a:xfrm>
            <a:off x="520503" y="4029811"/>
            <a:ext cx="25232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92D050"/>
                </a:solidFill>
              </a:rPr>
              <a:t>Propuesta</a:t>
            </a:r>
          </a:p>
          <a:p>
            <a:pPr algn="ctr"/>
            <a:endParaRPr lang="es-MX" sz="2800" dirty="0"/>
          </a:p>
          <a:p>
            <a:pPr algn="ctr"/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5C44B22-12FF-4FA9-A14A-FED134ADF61E}"/>
              </a:ext>
            </a:extLst>
          </p:cNvPr>
          <p:cNvSpPr/>
          <p:nvPr/>
        </p:nvSpPr>
        <p:spPr>
          <a:xfrm>
            <a:off x="4346552" y="4066187"/>
            <a:ext cx="7607848" cy="2690192"/>
          </a:xfrm>
          <a:prstGeom prst="rect">
            <a:avLst/>
          </a:prstGeom>
          <a:ln w="38100">
            <a:solidFill>
              <a:srgbClr val="FFE4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126E96-9404-4B99-9BC2-BD6056B2293C}"/>
              </a:ext>
            </a:extLst>
          </p:cNvPr>
          <p:cNvSpPr txBox="1"/>
          <p:nvPr/>
        </p:nvSpPr>
        <p:spPr>
          <a:xfrm>
            <a:off x="4519814" y="4100316"/>
            <a:ext cx="50605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FFE419"/>
                </a:solidFill>
              </a:rPr>
              <a:t>Objetivos</a:t>
            </a:r>
            <a:endParaRPr lang="es-MX" sz="2800" b="1" dirty="0">
              <a:solidFill>
                <a:srgbClr val="FFE419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dirty="0"/>
              <a:t>recopilar bibliografía sobre aspectos tecnológicos relacionados con los entornos virtuales.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dirty="0"/>
              <a:t> Analizar y comparar las diferentes plataformas virtuales para el uso de la enseñanza en colegios Fiscales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dirty="0"/>
              <a:t>evaluar el impacto de uso del entorno virtual de enseñanza aprendizaje.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dirty="0"/>
              <a:t> analizar el impacto producido en el proceso educativo al hacer uso de esta herramienta.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1EBCBA7-EB71-415F-969A-3784374DBC5A}"/>
              </a:ext>
            </a:extLst>
          </p:cNvPr>
          <p:cNvSpPr/>
          <p:nvPr/>
        </p:nvSpPr>
        <p:spPr>
          <a:xfrm>
            <a:off x="8195313" y="1271097"/>
            <a:ext cx="3549088" cy="2545254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26" name="Picture 2" descr="4.3.1 ANALISIS DE UNA SITUACION PROBLEMATICA | andreagirl2000">
            <a:extLst>
              <a:ext uri="{FF2B5EF4-FFF2-40B4-BE49-F238E27FC236}">
                <a16:creationId xmlns:a16="http://schemas.microsoft.com/office/drawing/2014/main" id="{B8A8D999-29E9-4007-80A1-EA73B01B2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12" y="2515561"/>
            <a:ext cx="1358210" cy="135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ómo crear una propuesta de valor para tu negocio? | EAE">
            <a:extLst>
              <a:ext uri="{FF2B5EF4-FFF2-40B4-BE49-F238E27FC236}">
                <a16:creationId xmlns:a16="http://schemas.microsoft.com/office/drawing/2014/main" id="{1C35EE31-1671-405C-B87E-75639D51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4706919"/>
            <a:ext cx="1245878" cy="145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D19C32E-2FFE-45EA-B59E-85E346A45584}"/>
              </a:ext>
            </a:extLst>
          </p:cNvPr>
          <p:cNvSpPr txBox="1"/>
          <p:nvPr/>
        </p:nvSpPr>
        <p:spPr>
          <a:xfrm>
            <a:off x="1699402" y="4508295"/>
            <a:ext cx="18015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Análisis comparativo de plataformas e-learning para la Educación Virtual en colegios fiscales de Manta</a:t>
            </a:r>
          </a:p>
          <a:p>
            <a:endParaRPr lang="es-MX" sz="1600" dirty="0"/>
          </a:p>
        </p:txBody>
      </p:sp>
      <p:sp>
        <p:nvSpPr>
          <p:cNvPr id="20" name="Elipse 19" descr="Pin by Cag on Sams brand design | Elearning, Logos, Logo design">
            <a:extLst>
              <a:ext uri="{FF2B5EF4-FFF2-40B4-BE49-F238E27FC236}">
                <a16:creationId xmlns:a16="http://schemas.microsoft.com/office/drawing/2014/main" id="{71A85A94-32B2-4790-844C-2C47D5C60F2E}"/>
              </a:ext>
            </a:extLst>
          </p:cNvPr>
          <p:cNvSpPr/>
          <p:nvPr/>
        </p:nvSpPr>
        <p:spPr>
          <a:xfrm>
            <a:off x="2954456" y="1271097"/>
            <a:ext cx="1471841" cy="1621406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000" r="-1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5A721BE-6EA9-441E-89D6-88FA13D5653D}"/>
              </a:ext>
            </a:extLst>
          </p:cNvPr>
          <p:cNvSpPr txBox="1"/>
          <p:nvPr/>
        </p:nvSpPr>
        <p:spPr>
          <a:xfrm>
            <a:off x="9783149" y="1448278"/>
            <a:ext cx="19991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rgbClr val="7030A0"/>
                </a:solidFill>
              </a:rPr>
              <a:t>Fines</a:t>
            </a:r>
            <a:endParaRPr lang="es-MX" sz="2800" b="1" dirty="0">
              <a:solidFill>
                <a:srgbClr val="7030A0"/>
              </a:solidFill>
            </a:endParaRPr>
          </a:p>
          <a:p>
            <a:pPr algn="ctr"/>
            <a:endParaRPr lang="es-MX" dirty="0"/>
          </a:p>
          <a:p>
            <a:pPr algn="ctr"/>
            <a:r>
              <a:rPr lang="es-MX" sz="1600" dirty="0"/>
              <a:t>Mejorar el rendimiento académico de los estudiantes</a:t>
            </a:r>
          </a:p>
        </p:txBody>
      </p:sp>
      <p:pic>
        <p:nvPicPr>
          <p:cNvPr id="23" name="Picture 2" descr="Alcance Avanzado-01 - GMC Soft">
            <a:extLst>
              <a:ext uri="{FF2B5EF4-FFF2-40B4-BE49-F238E27FC236}">
                <a16:creationId xmlns:a16="http://schemas.microsoft.com/office/drawing/2014/main" id="{88AB1644-7748-4D37-88ED-8B72D77D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14" y="1800064"/>
            <a:ext cx="1559905" cy="15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bjetivos del emprendimiento ¿Sabes cuál es tu objetivo?">
            <a:extLst>
              <a:ext uri="{FF2B5EF4-FFF2-40B4-BE49-F238E27FC236}">
                <a16:creationId xmlns:a16="http://schemas.microsoft.com/office/drawing/2014/main" id="{EABE2424-5180-4177-A06A-69E2EC6B8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823" y="4622845"/>
            <a:ext cx="1895674" cy="184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736A8C16-E437-4A5E-8C52-F647BBF0023A}"/>
              </a:ext>
            </a:extLst>
          </p:cNvPr>
          <p:cNvSpPr/>
          <p:nvPr/>
        </p:nvSpPr>
        <p:spPr>
          <a:xfrm>
            <a:off x="42580" y="3627858"/>
            <a:ext cx="728345" cy="755046"/>
          </a:xfrm>
          <a:prstGeom prst="flowChartConnector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92D05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78FB899-25BF-4389-8D2A-A61C47470035}"/>
              </a:ext>
            </a:extLst>
          </p:cNvPr>
          <p:cNvSpPr txBox="1"/>
          <p:nvPr/>
        </p:nvSpPr>
        <p:spPr>
          <a:xfrm>
            <a:off x="177084" y="3606684"/>
            <a:ext cx="420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92D050"/>
                </a:solidFill>
              </a:rPr>
              <a:t>1</a:t>
            </a:r>
          </a:p>
          <a:p>
            <a:pPr algn="ctr"/>
            <a:endParaRPr lang="es-MX" sz="4400" dirty="0"/>
          </a:p>
          <a:p>
            <a:pPr algn="ctr"/>
            <a:endParaRPr lang="es-MX" sz="3200" dirty="0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A222975E-A07D-4589-8DF2-E612C856EB4D}"/>
              </a:ext>
            </a:extLst>
          </p:cNvPr>
          <p:cNvSpPr/>
          <p:nvPr/>
        </p:nvSpPr>
        <p:spPr>
          <a:xfrm>
            <a:off x="3964909" y="3758597"/>
            <a:ext cx="728345" cy="755046"/>
          </a:xfrm>
          <a:prstGeom prst="flowChartConnector">
            <a:avLst/>
          </a:prstGeom>
          <a:ln w="38100">
            <a:solidFill>
              <a:srgbClr val="FFE4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>
              <a:highlight>
                <a:srgbClr val="FFFF00"/>
              </a:highlight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2115F1-3B1A-4F55-9E80-DBE54FCC7E18}"/>
              </a:ext>
            </a:extLst>
          </p:cNvPr>
          <p:cNvSpPr txBox="1"/>
          <p:nvPr/>
        </p:nvSpPr>
        <p:spPr>
          <a:xfrm>
            <a:off x="4099413" y="3737423"/>
            <a:ext cx="420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FFE419"/>
                </a:solidFill>
              </a:rPr>
              <a:t>4</a:t>
            </a:r>
          </a:p>
          <a:p>
            <a:pPr algn="ctr"/>
            <a:endParaRPr lang="es-MX" sz="4400" dirty="0"/>
          </a:p>
          <a:p>
            <a:pPr algn="ctr"/>
            <a:endParaRPr lang="es-MX" sz="3200" dirty="0"/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FEF60B7D-EF98-44D3-B61C-B4A18B4BE938}"/>
              </a:ext>
            </a:extLst>
          </p:cNvPr>
          <p:cNvSpPr/>
          <p:nvPr/>
        </p:nvSpPr>
        <p:spPr>
          <a:xfrm>
            <a:off x="4781791" y="2543724"/>
            <a:ext cx="728345" cy="755046"/>
          </a:xfrm>
          <a:prstGeom prst="flowChartConnector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C578A79-43D4-4ED8-AEED-5909493F2D7E}"/>
              </a:ext>
            </a:extLst>
          </p:cNvPr>
          <p:cNvSpPr txBox="1"/>
          <p:nvPr/>
        </p:nvSpPr>
        <p:spPr>
          <a:xfrm>
            <a:off x="4940668" y="2506448"/>
            <a:ext cx="420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0070C0"/>
                </a:solidFill>
              </a:rPr>
              <a:t>2</a:t>
            </a:r>
          </a:p>
          <a:p>
            <a:pPr algn="ctr"/>
            <a:endParaRPr lang="es-MX" sz="4400" dirty="0"/>
          </a:p>
          <a:p>
            <a:pPr algn="ctr"/>
            <a:endParaRPr lang="es-MX" sz="3200" dirty="0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70E8DA82-CCC9-4055-BCBF-FDA16B153DF4}"/>
              </a:ext>
            </a:extLst>
          </p:cNvPr>
          <p:cNvSpPr/>
          <p:nvPr/>
        </p:nvSpPr>
        <p:spPr>
          <a:xfrm>
            <a:off x="7939096" y="956393"/>
            <a:ext cx="728345" cy="755046"/>
          </a:xfrm>
          <a:prstGeom prst="flowChartConnector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7030A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8954764-F882-4587-BD29-9ABE2D01E2A0}"/>
              </a:ext>
            </a:extLst>
          </p:cNvPr>
          <p:cNvSpPr txBox="1"/>
          <p:nvPr/>
        </p:nvSpPr>
        <p:spPr>
          <a:xfrm>
            <a:off x="8065717" y="926090"/>
            <a:ext cx="420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7030A0"/>
                </a:solidFill>
              </a:rPr>
              <a:t>3</a:t>
            </a:r>
          </a:p>
          <a:p>
            <a:pPr algn="ctr"/>
            <a:endParaRPr lang="es-MX" sz="4400" dirty="0"/>
          </a:p>
          <a:p>
            <a:pPr algn="ctr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28342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14AD76D6-28D8-49E1-8B53-0DD644DE23B2}"/>
              </a:ext>
            </a:extLst>
          </p:cNvPr>
          <p:cNvGrpSpPr/>
          <p:nvPr/>
        </p:nvGrpSpPr>
        <p:grpSpPr>
          <a:xfrm>
            <a:off x="152400" y="279400"/>
            <a:ext cx="5943600" cy="6144591"/>
            <a:chOff x="132522" y="155713"/>
            <a:chExt cx="5830957" cy="5989982"/>
          </a:xfrm>
        </p:grpSpPr>
        <p:graphicFrame>
          <p:nvGraphicFramePr>
            <p:cNvPr id="20" name="Diagrama 19">
              <a:extLst>
                <a:ext uri="{FF2B5EF4-FFF2-40B4-BE49-F238E27FC236}">
                  <a16:creationId xmlns:a16="http://schemas.microsoft.com/office/drawing/2014/main" id="{B26AF7ED-A2D5-4204-BCCB-727EA33A75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33188220"/>
                </p:ext>
              </p:extLst>
            </p:nvPr>
          </p:nvGraphicFramePr>
          <p:xfrm>
            <a:off x="1537253" y="155713"/>
            <a:ext cx="4426226" cy="59899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3C56B2BE-5E45-442D-AB9B-3FE4B1C4105B}"/>
                </a:ext>
              </a:extLst>
            </p:cNvPr>
            <p:cNvGrpSpPr/>
            <p:nvPr/>
          </p:nvGrpSpPr>
          <p:grpSpPr>
            <a:xfrm rot="10800000">
              <a:off x="132522" y="2090488"/>
              <a:ext cx="1404729" cy="1378310"/>
              <a:chOff x="1484333" y="1934752"/>
              <a:chExt cx="3975562" cy="1378310"/>
            </a:xfrm>
          </p:grpSpPr>
          <p:sp>
            <p:nvSpPr>
              <p:cNvPr id="23" name="Rectángulo: esquinas superiores redondeadas 22">
                <a:extLst>
                  <a:ext uri="{FF2B5EF4-FFF2-40B4-BE49-F238E27FC236}">
                    <a16:creationId xmlns:a16="http://schemas.microsoft.com/office/drawing/2014/main" id="{999F3402-F10F-4CA5-BE7E-388A0BDCDBC8}"/>
                  </a:ext>
                </a:extLst>
              </p:cNvPr>
              <p:cNvSpPr/>
              <p:nvPr/>
            </p:nvSpPr>
            <p:spPr>
              <a:xfrm rot="5400000">
                <a:off x="2782959" y="636126"/>
                <a:ext cx="1378310" cy="3975562"/>
              </a:xfrm>
              <a:prstGeom prst="round2SameRect">
                <a:avLst/>
              </a:prstGeom>
            </p:spPr>
            <p:style>
              <a:lnRef idx="1">
                <a:schemeClr val="accent5">
                  <a:hueOff val="-3379271"/>
                  <a:satOff val="-8710"/>
                  <a:lumOff val="-5883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ectángulo: esquinas superiores redondeadas 4">
                <a:extLst>
                  <a:ext uri="{FF2B5EF4-FFF2-40B4-BE49-F238E27FC236}">
                    <a16:creationId xmlns:a16="http://schemas.microsoft.com/office/drawing/2014/main" id="{D6A7FC0B-DAAC-42EE-BF97-40CC2946870C}"/>
                  </a:ext>
                </a:extLst>
              </p:cNvPr>
              <p:cNvSpPr txBox="1"/>
              <p:nvPr/>
            </p:nvSpPr>
            <p:spPr>
              <a:xfrm>
                <a:off x="1484333" y="2002036"/>
                <a:ext cx="3908278" cy="12437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2" tIns="10160" rIns="10160" bIns="10160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None/>
                </a:pPr>
                <a:endParaRPr lang="es-EC" sz="1600" kern="1200" dirty="0"/>
              </a:p>
            </p:txBody>
          </p: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0F10F4C4-A25C-4325-B127-CBCCFA32232A}"/>
                </a:ext>
              </a:extLst>
            </p:cNvPr>
            <p:cNvGrpSpPr/>
            <p:nvPr/>
          </p:nvGrpSpPr>
          <p:grpSpPr>
            <a:xfrm rot="10800000">
              <a:off x="156295" y="155713"/>
              <a:ext cx="1380955" cy="1378310"/>
              <a:chOff x="1484333" y="3909"/>
              <a:chExt cx="3975562" cy="1378310"/>
            </a:xfrm>
          </p:grpSpPr>
          <p:sp>
            <p:nvSpPr>
              <p:cNvPr id="26" name="Rectángulo: esquinas superiores redondeadas 25">
                <a:extLst>
                  <a:ext uri="{FF2B5EF4-FFF2-40B4-BE49-F238E27FC236}">
                    <a16:creationId xmlns:a16="http://schemas.microsoft.com/office/drawing/2014/main" id="{CD4A2E3B-3423-456D-9872-E19BB8727352}"/>
                  </a:ext>
                </a:extLst>
              </p:cNvPr>
              <p:cNvSpPr/>
              <p:nvPr/>
            </p:nvSpPr>
            <p:spPr>
              <a:xfrm rot="5400000">
                <a:off x="2782959" y="-1294717"/>
                <a:ext cx="1378310" cy="3975562"/>
              </a:xfrm>
              <a:prstGeom prst="round2SameRect">
                <a:avLst/>
              </a:prstGeom>
            </p:spPr>
            <p:style>
              <a:lnRef idx="1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Rectángulo: esquinas superiores redondeadas 4">
                <a:extLst>
                  <a:ext uri="{FF2B5EF4-FFF2-40B4-BE49-F238E27FC236}">
                    <a16:creationId xmlns:a16="http://schemas.microsoft.com/office/drawing/2014/main" id="{3645B6CF-63FA-495D-8192-8E7A36CF7C7C}"/>
                  </a:ext>
                </a:extLst>
              </p:cNvPr>
              <p:cNvSpPr txBox="1"/>
              <p:nvPr/>
            </p:nvSpPr>
            <p:spPr>
              <a:xfrm>
                <a:off x="1484333" y="71193"/>
                <a:ext cx="3908278" cy="12437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2" tIns="10160" rIns="10160" bIns="10160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None/>
                </a:pPr>
                <a:endParaRPr lang="es-EC" sz="1600" kern="1200" dirty="0"/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17164D9B-950A-4B02-B96E-C3327BC56552}"/>
                </a:ext>
              </a:extLst>
            </p:cNvPr>
            <p:cNvGrpSpPr/>
            <p:nvPr/>
          </p:nvGrpSpPr>
          <p:grpSpPr>
            <a:xfrm rot="10800000">
              <a:off x="179665" y="4007716"/>
              <a:ext cx="1357585" cy="1378310"/>
              <a:chOff x="1484333" y="3865596"/>
              <a:chExt cx="3975562" cy="1378310"/>
            </a:xfrm>
          </p:grpSpPr>
          <p:sp>
            <p:nvSpPr>
              <p:cNvPr id="29" name="Rectángulo: esquinas superiores redondeadas 28">
                <a:extLst>
                  <a:ext uri="{FF2B5EF4-FFF2-40B4-BE49-F238E27FC236}">
                    <a16:creationId xmlns:a16="http://schemas.microsoft.com/office/drawing/2014/main" id="{72155D21-DC51-4C35-A318-AC9824ACB71C}"/>
                  </a:ext>
                </a:extLst>
              </p:cNvPr>
              <p:cNvSpPr/>
              <p:nvPr/>
            </p:nvSpPr>
            <p:spPr>
              <a:xfrm rot="5400000">
                <a:off x="2782959" y="2566970"/>
                <a:ext cx="1378310" cy="3975562"/>
              </a:xfrm>
              <a:prstGeom prst="round2SameRect">
                <a:avLst/>
              </a:prstGeom>
            </p:spPr>
            <p:style>
              <a:lnRef idx="1">
                <a:schemeClr val="accent5">
                  <a:hueOff val="-6758543"/>
                  <a:satOff val="-17419"/>
                  <a:lumOff val="-11765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Rectángulo: esquinas superiores redondeadas 4">
                <a:extLst>
                  <a:ext uri="{FF2B5EF4-FFF2-40B4-BE49-F238E27FC236}">
                    <a16:creationId xmlns:a16="http://schemas.microsoft.com/office/drawing/2014/main" id="{E7BB7B64-C86F-49B8-A27A-972E1D4E1984}"/>
                  </a:ext>
                </a:extLst>
              </p:cNvPr>
              <p:cNvSpPr txBox="1"/>
              <p:nvPr/>
            </p:nvSpPr>
            <p:spPr>
              <a:xfrm>
                <a:off x="1484333" y="3932880"/>
                <a:ext cx="3908278" cy="12437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3792" tIns="10160" rIns="10160" bIns="10160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None/>
                </a:pPr>
                <a:endParaRPr lang="es-EC" sz="1600" kern="1200" dirty="0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D32A3E0-5112-49D4-A518-0A51B0440EC8}"/>
                </a:ext>
              </a:extLst>
            </p:cNvPr>
            <p:cNvGrpSpPr/>
            <p:nvPr/>
          </p:nvGrpSpPr>
          <p:grpSpPr>
            <a:xfrm>
              <a:off x="327691" y="191233"/>
              <a:ext cx="1014392" cy="1243742"/>
              <a:chOff x="3424878" y="2033014"/>
              <a:chExt cx="2024353" cy="2141201"/>
            </a:xfrm>
          </p:grpSpPr>
          <p:pic>
            <p:nvPicPr>
              <p:cNvPr id="32" name="Picture 2" descr="Logo del Ministerio de Educación Ecuador - Logotipo del MinEduc jpg Foros  Ecuador 2019 | Tech logos, School logos, Georgia tech logo">
                <a:extLst>
                  <a:ext uri="{FF2B5EF4-FFF2-40B4-BE49-F238E27FC236}">
                    <a16:creationId xmlns:a16="http://schemas.microsoft.com/office/drawing/2014/main" id="{DE41BD42-1109-4A7D-B30F-7D1611AC11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48" r="61196" b="14801"/>
              <a:stretch/>
            </p:blipFill>
            <p:spPr bwMode="auto">
              <a:xfrm>
                <a:off x="3550931" y="2033014"/>
                <a:ext cx="1772249" cy="1395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Logo del Ministerio de Educación Ecuador - Logotipo del MinEduc jpg Foros  Ecuador 2019 | Tech logos, School logos, Georgia tech logo">
                <a:extLst>
                  <a:ext uri="{FF2B5EF4-FFF2-40B4-BE49-F238E27FC236}">
                    <a16:creationId xmlns:a16="http://schemas.microsoft.com/office/drawing/2014/main" id="{AD618D40-DA86-43C9-A574-CB733AFC2F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42" t="33893" r="-66" b="8862"/>
              <a:stretch/>
            </p:blipFill>
            <p:spPr bwMode="auto">
              <a:xfrm>
                <a:off x="3424878" y="3429000"/>
                <a:ext cx="2024353" cy="745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2166FEA-04BB-49C8-8C2B-D5ED7F2907C7}"/>
                </a:ext>
              </a:extLst>
            </p:cNvPr>
            <p:cNvGrpSpPr/>
            <p:nvPr/>
          </p:nvGrpSpPr>
          <p:grpSpPr>
            <a:xfrm>
              <a:off x="225625" y="2245851"/>
              <a:ext cx="1265666" cy="1135278"/>
              <a:chOff x="2360545" y="1470919"/>
              <a:chExt cx="3173066" cy="2590801"/>
            </a:xfrm>
          </p:grpSpPr>
          <p:pic>
            <p:nvPicPr>
              <p:cNvPr id="35" name="Picture 2" descr="Schoology, Estudiante, Sistema De Gestión De Aprendizaje imagen png -  imagen transparente descarga gratuita">
                <a:extLst>
                  <a:ext uri="{FF2B5EF4-FFF2-40B4-BE49-F238E27FC236}">
                    <a16:creationId xmlns:a16="http://schemas.microsoft.com/office/drawing/2014/main" id="{09051022-3993-4B93-A118-C9EF2E2D1B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577" b="92692" l="10000" r="90000">
                            <a14:foregroundMark x1="48444" y1="6731" x2="42444" y2="6923"/>
                            <a14:foregroundMark x1="42444" y1="6923" x2="32111" y2="19038"/>
                            <a14:foregroundMark x1="32111" y1="19038" x2="25111" y2="47115"/>
                            <a14:foregroundMark x1="25111" y1="47115" x2="24333" y2="57308"/>
                            <a14:foregroundMark x1="24333" y1="57308" x2="26000" y2="67115"/>
                            <a14:foregroundMark x1="26000" y1="67115" x2="29444" y2="76346"/>
                            <a14:foregroundMark x1="29444" y1="76346" x2="39889" y2="86538"/>
                            <a14:foregroundMark x1="39889" y1="86538" x2="51778" y2="91346"/>
                            <a14:foregroundMark x1="51778" y1="91346" x2="57889" y2="90385"/>
                            <a14:foregroundMark x1="57889" y1="90385" x2="68667" y2="77500"/>
                            <a14:foregroundMark x1="68667" y1="77500" x2="72333" y2="68654"/>
                            <a14:foregroundMark x1="72333" y1="68654" x2="75000" y2="46923"/>
                            <a14:foregroundMark x1="75000" y1="46923" x2="74556" y2="37115"/>
                            <a14:foregroundMark x1="74556" y1="37115" x2="69222" y2="19038"/>
                            <a14:foregroundMark x1="69222" y1="19038" x2="58667" y2="7500"/>
                            <a14:foregroundMark x1="58667" y1="7500" x2="46444" y2="5577"/>
                            <a14:foregroundMark x1="46444" y1="5577" x2="43667" y2="14808"/>
                            <a14:foregroundMark x1="43667" y1="14808" x2="40000" y2="57500"/>
                            <a14:foregroundMark x1="40000" y1="57500" x2="40889" y2="67308"/>
                            <a14:foregroundMark x1="40889" y1="67308" x2="46000" y2="75192"/>
                            <a14:foregroundMark x1="46000" y1="75192" x2="53444" y2="80769"/>
                            <a14:foregroundMark x1="53444" y1="80769" x2="58889" y2="71538"/>
                            <a14:foregroundMark x1="58889" y1="71538" x2="59444" y2="33269"/>
                            <a14:foregroundMark x1="59444" y1="33269" x2="57778" y2="21538"/>
                            <a14:foregroundMark x1="57778" y1="21538" x2="50111" y2="26538"/>
                            <a14:foregroundMark x1="50111" y1="26538" x2="47556" y2="44423"/>
                            <a14:foregroundMark x1="47556" y1="44423" x2="48222" y2="55769"/>
                            <a14:foregroundMark x1="48222" y1="55769" x2="54000" y2="52115"/>
                            <a14:foregroundMark x1="54000" y1="52115" x2="61667" y2="39808"/>
                            <a14:foregroundMark x1="61667" y1="39808" x2="62333" y2="63462"/>
                            <a14:foregroundMark x1="62333" y1="63462" x2="48778" y2="44038"/>
                            <a14:foregroundMark x1="48778" y1="44038" x2="46556" y2="30577"/>
                            <a14:foregroundMark x1="46556" y1="30577" x2="57333" y2="38269"/>
                            <a14:foregroundMark x1="57333" y1="38269" x2="65556" y2="61538"/>
                            <a14:foregroundMark x1="65556" y1="61538" x2="60222" y2="65577"/>
                            <a14:foregroundMark x1="60222" y1="65577" x2="46111" y2="51731"/>
                            <a14:foregroundMark x1="46111" y1="51731" x2="42778" y2="38269"/>
                            <a14:foregroundMark x1="42778" y1="38269" x2="51333" y2="33269"/>
                            <a14:foregroundMark x1="51333" y1="33269" x2="60778" y2="42885"/>
                            <a14:foregroundMark x1="60778" y1="42885" x2="62111" y2="60192"/>
                            <a14:foregroundMark x1="62111" y1="60192" x2="53111" y2="64038"/>
                            <a14:foregroundMark x1="53111" y1="64038" x2="40111" y2="54231"/>
                            <a14:foregroundMark x1="40111" y1="54231" x2="36333" y2="42500"/>
                            <a14:foregroundMark x1="36333" y1="42500" x2="40444" y2="32115"/>
                            <a14:foregroundMark x1="40444" y1="32115" x2="44556" y2="33269"/>
                            <a14:foregroundMark x1="48333" y1="27500" x2="53111" y2="27885"/>
                            <a14:foregroundMark x1="59556" y1="66923" x2="53889" y2="71731"/>
                            <a14:foregroundMark x1="53889" y1="71731" x2="44333" y2="70385"/>
                            <a14:foregroundMark x1="24222" y1="48462" x2="25000" y2="37692"/>
                            <a14:foregroundMark x1="25000" y1="37692" x2="30333" y2="21731"/>
                            <a14:foregroundMark x1="39444" y1="88846" x2="52667" y2="926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7" r="20629"/>
              <a:stretch/>
            </p:blipFill>
            <p:spPr bwMode="auto">
              <a:xfrm>
                <a:off x="2360545" y="2816392"/>
                <a:ext cx="1245704" cy="1225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imagen png - imagen transparente descarga gratuita">
                <a:extLst>
                  <a:ext uri="{FF2B5EF4-FFF2-40B4-BE49-F238E27FC236}">
                    <a16:creationId xmlns:a16="http://schemas.microsoft.com/office/drawing/2014/main" id="{EC557F06-17E2-4CDC-A3BD-210B946DFC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8077" b="91731" l="10000" r="90000">
                            <a14:foregroundMark x1="38667" y1="8077" x2="62111" y2="9038"/>
                            <a14:foregroundMark x1="61000" y1="29808" x2="62556" y2="53462"/>
                            <a14:foregroundMark x1="62556" y1="53462" x2="55889" y2="63077"/>
                            <a14:foregroundMark x1="55889" y1="63077" x2="49889" y2="63077"/>
                            <a14:foregroundMark x1="49889" y1="63077" x2="44222" y2="59231"/>
                            <a14:foregroundMark x1="44222" y1="59231" x2="40222" y2="47885"/>
                            <a14:foregroundMark x1="40222" y1="47885" x2="39222" y2="34615"/>
                            <a14:foregroundMark x1="39222" y1="34615" x2="41778" y2="25000"/>
                            <a14:foregroundMark x1="41778" y1="25000" x2="52778" y2="33269"/>
                            <a14:foregroundMark x1="52778" y1="33269" x2="57222" y2="47308"/>
                            <a14:foregroundMark x1="57222" y1="47308" x2="52889" y2="60385"/>
                            <a14:foregroundMark x1="52889" y1="60385" x2="45444" y2="56346"/>
                            <a14:foregroundMark x1="45444" y1="56346" x2="40444" y2="45577"/>
                            <a14:foregroundMark x1="40444" y1="45577" x2="41667" y2="33462"/>
                            <a14:foregroundMark x1="41667" y1="33462" x2="47667" y2="27692"/>
                            <a14:foregroundMark x1="47667" y1="27692" x2="56778" y2="30192"/>
                            <a14:foregroundMark x1="56778" y1="30192" x2="62222" y2="42308"/>
                            <a14:foregroundMark x1="62222" y1="42308" x2="60556" y2="55000"/>
                            <a14:foregroundMark x1="60556" y1="55000" x2="51667" y2="61346"/>
                            <a14:foregroundMark x1="51667" y1="61346" x2="42778" y2="58846"/>
                            <a14:foregroundMark x1="42778" y1="58846" x2="36333" y2="47500"/>
                            <a14:foregroundMark x1="36333" y1="47500" x2="36111" y2="36731"/>
                            <a14:foregroundMark x1="36111" y1="36731" x2="41889" y2="32692"/>
                            <a14:foregroundMark x1="41889" y1="32692" x2="51111" y2="39615"/>
                            <a14:foregroundMark x1="51111" y1="39615" x2="56444" y2="53077"/>
                            <a14:foregroundMark x1="56444" y1="53077" x2="48556" y2="67115"/>
                            <a14:foregroundMark x1="48556" y1="67115" x2="42778" y2="63462"/>
                            <a14:foregroundMark x1="42778" y1="63462" x2="40778" y2="53077"/>
                            <a14:foregroundMark x1="40778" y1="53077" x2="41333" y2="52115"/>
                            <a14:foregroundMark x1="64111" y1="47885" x2="65333" y2="60385"/>
                            <a14:foregroundMark x1="65333" y1="60385" x2="63889" y2="71346"/>
                            <a14:foregroundMark x1="63889" y1="71346" x2="56778" y2="76346"/>
                            <a14:foregroundMark x1="56778" y1="76346" x2="49222" y2="75769"/>
                            <a14:foregroundMark x1="49222" y1="75769" x2="41556" y2="67692"/>
                            <a14:foregroundMark x1="41556" y1="67692" x2="39333" y2="58846"/>
                            <a14:foregroundMark x1="39333" y1="58846" x2="39333" y2="47115"/>
                            <a14:foregroundMark x1="45667" y1="39038" x2="44111" y2="49038"/>
                            <a14:foregroundMark x1="44111" y1="49038" x2="44333" y2="51154"/>
                            <a14:foregroundMark x1="45667" y1="91346" x2="52333" y2="9173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76" r="19947"/>
              <a:stretch/>
            </p:blipFill>
            <p:spPr bwMode="auto">
              <a:xfrm>
                <a:off x="4170295" y="2763522"/>
                <a:ext cx="1363316" cy="12981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>
                <a:extLst>
                  <a:ext uri="{FF2B5EF4-FFF2-40B4-BE49-F238E27FC236}">
                    <a16:creationId xmlns:a16="http://schemas.microsoft.com/office/drawing/2014/main" id="{EFC985DA-44B0-4D01-89B8-C4810B55B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3384" y="1470919"/>
                <a:ext cx="1616766" cy="16167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098" name="Picture 2" descr="En qué consiste el alcance del proyecto? - Universidad Benito Juárez G.">
              <a:extLst>
                <a:ext uri="{FF2B5EF4-FFF2-40B4-BE49-F238E27FC236}">
                  <a16:creationId xmlns:a16="http://schemas.microsoft.com/office/drawing/2014/main" id="{B70FC0F0-1D45-4B3A-9389-67BD46D76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164" y="4163678"/>
              <a:ext cx="1209561" cy="1066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7E554FC3-B506-43DE-987D-BF7D29544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371686"/>
              </p:ext>
            </p:extLst>
          </p:nvPr>
        </p:nvGraphicFramePr>
        <p:xfrm>
          <a:off x="6465342" y="155713"/>
          <a:ext cx="5461494" cy="459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38" name="Picture 2">
            <a:extLst>
              <a:ext uri="{FF2B5EF4-FFF2-40B4-BE49-F238E27FC236}">
                <a16:creationId xmlns:a16="http://schemas.microsoft.com/office/drawing/2014/main" id="{2FD35E21-0E52-42B2-9CE0-12F6DD442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7" b="26653"/>
          <a:stretch/>
        </p:blipFill>
        <p:spPr bwMode="auto">
          <a:xfrm>
            <a:off x="5484922" y="5210826"/>
            <a:ext cx="3996262" cy="121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5050F7D2-D276-467E-B68A-669A25F1E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3411" y="5559069"/>
            <a:ext cx="3063389" cy="6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7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4652" y="1054826"/>
            <a:ext cx="394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800" b="1" i="0" u="none" strike="noStrike" kern="1200" cap="none" spc="0" normalizeH="0" baseline="0" noProof="0" dirty="0">
                <a:ln>
                  <a:noFill/>
                </a:ln>
                <a:solidFill>
                  <a:srgbClr val="337D6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Fases del Proyecto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17074" y="470051"/>
            <a:ext cx="649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3200" b="1" i="0" u="none" strike="noStrike" kern="1200" cap="none" spc="0" normalizeH="0" baseline="0" noProof="0" dirty="0">
                <a:ln>
                  <a:noFill/>
                </a:ln>
                <a:solidFill>
                  <a:srgbClr val="337D6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PROYECTO</a:t>
            </a:r>
          </a:p>
        </p:txBody>
      </p:sp>
      <p:graphicFrame>
        <p:nvGraphicFramePr>
          <p:cNvPr id="16" name="Diagrama 15"/>
          <p:cNvGraphicFramePr/>
          <p:nvPr/>
        </p:nvGraphicFramePr>
        <p:xfrm>
          <a:off x="98698" y="1639601"/>
          <a:ext cx="3872411" cy="4819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23" y="3852570"/>
            <a:ext cx="4598125" cy="2606825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>
            <a:off x="4153989" y="4428308"/>
            <a:ext cx="2769325" cy="11234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1" i="0" u="none" strike="noStrike" kern="1200" cap="none" spc="0" normalizeH="0" baseline="0" noProof="0" dirty="0">
                <a:ln>
                  <a:noFill/>
                </a:ln>
                <a:solidFill>
                  <a:srgbClr val="337D6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Especificaciones del Sistema</a:t>
            </a:r>
          </a:p>
        </p:txBody>
      </p: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93153097"/>
              </p:ext>
            </p:extLst>
          </p:nvPr>
        </p:nvGraphicFramePr>
        <p:xfrm>
          <a:off x="4336868" y="1346629"/>
          <a:ext cx="7498080" cy="2412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191EBEA-B7A8-4726-87A6-ADC628582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7" b="26653"/>
          <a:stretch/>
        </p:blipFill>
        <p:spPr bwMode="auto">
          <a:xfrm>
            <a:off x="7356093" y="214509"/>
            <a:ext cx="2554430" cy="77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83ABB83-11E8-440A-B67F-19AD1BD5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3604" y="317422"/>
            <a:ext cx="1958135" cy="4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6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E94A26D-3EAC-4C27-987C-5F6A469736DB}"/>
              </a:ext>
            </a:extLst>
          </p:cNvPr>
          <p:cNvSpPr/>
          <p:nvPr/>
        </p:nvSpPr>
        <p:spPr>
          <a:xfrm>
            <a:off x="8415130" y="802689"/>
            <a:ext cx="3676122" cy="573015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CuadroTexto 1"/>
          <p:cNvSpPr txBox="1"/>
          <p:nvPr/>
        </p:nvSpPr>
        <p:spPr>
          <a:xfrm>
            <a:off x="2358650" y="2619728"/>
            <a:ext cx="5460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>
                <a:solidFill>
                  <a:srgbClr val="337D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 la Investigación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0911" y="2350384"/>
            <a:ext cx="2307739" cy="1078616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439783" y="184453"/>
            <a:ext cx="7140460" cy="1791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primera parte de esta investigación para obtener los resultados se realizó una investigación explicativa, donde en base a recopilación  bibliografía sobre aspectos tecnológicos relacionados con las aplicaciones e-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estudiante.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investigación se llevó a cabo mediante una gran búsqueda en diferentes sitios bibliográficos como lo son (artículos, tesis y libros) </a:t>
            </a: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72857"/>
              </p:ext>
            </p:extLst>
          </p:nvPr>
        </p:nvGraphicFramePr>
        <p:xfrm>
          <a:off x="439782" y="3754081"/>
          <a:ext cx="7803070" cy="2778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38154">
                  <a:extLst>
                    <a:ext uri="{9D8B030D-6E8A-4147-A177-3AD203B41FA5}">
                      <a16:colId xmlns:a16="http://schemas.microsoft.com/office/drawing/2014/main" val="2107250196"/>
                    </a:ext>
                  </a:extLst>
                </a:gridCol>
                <a:gridCol w="2682458">
                  <a:extLst>
                    <a:ext uri="{9D8B030D-6E8A-4147-A177-3AD203B41FA5}">
                      <a16:colId xmlns:a16="http://schemas.microsoft.com/office/drawing/2014/main" val="3817824639"/>
                    </a:ext>
                  </a:extLst>
                </a:gridCol>
                <a:gridCol w="2682458">
                  <a:extLst>
                    <a:ext uri="{9D8B030D-6E8A-4147-A177-3AD203B41FA5}">
                      <a16:colId xmlns:a16="http://schemas.microsoft.com/office/drawing/2014/main" val="2634554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Aplicación</a:t>
                      </a:r>
                      <a:r>
                        <a:rPr lang="es-EC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E-</a:t>
                      </a:r>
                      <a:r>
                        <a:rPr lang="es-EC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Fortalezas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Debilidades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3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8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Schoology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C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Profesores organizan actividades y pueden extender el tiempo de clase.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 apariencia del menú de inicio es menos interactiva</a:t>
                      </a:r>
                      <a:endParaRPr lang="es-EC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6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8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Courseware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Cuenta</a:t>
                      </a: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 un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soporte de una fundación educativa, que supervisa el desarrollo estratégico de software</a:t>
                      </a:r>
                      <a:endParaRPr lang="es-EC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 capacidad de modificación necesita de programadores experimentados. No hay mucha ayuda fuera de línea </a:t>
                      </a:r>
                      <a:endParaRPr lang="es-EC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9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8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Edmodo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C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docente puede poner videos de temas que tengan mayor dificultad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 buen funcionamiento está estrictamente ligado a una buena conexión a internet.</a:t>
                      </a:r>
                      <a:endParaRPr lang="es-EC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98024"/>
                  </a:ext>
                </a:extLst>
              </a:tr>
            </a:tbl>
          </a:graphicData>
        </a:graphic>
      </p:graphicFrame>
      <p:sp>
        <p:nvSpPr>
          <p:cNvPr id="28" name="Flecha arriba 27"/>
          <p:cNvSpPr/>
          <p:nvPr/>
        </p:nvSpPr>
        <p:spPr>
          <a:xfrm>
            <a:off x="5007105" y="2054048"/>
            <a:ext cx="444137" cy="48502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9" name="Flecha arriba 28"/>
          <p:cNvSpPr/>
          <p:nvPr/>
        </p:nvSpPr>
        <p:spPr>
          <a:xfrm rot="10800000">
            <a:off x="5007104" y="3186485"/>
            <a:ext cx="444137" cy="485029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A94C1F4-3403-438E-B167-7A5583463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7" b="26653"/>
          <a:stretch/>
        </p:blipFill>
        <p:spPr bwMode="auto">
          <a:xfrm>
            <a:off x="7435606" y="1635"/>
            <a:ext cx="2554430" cy="77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91CD5BA-7CD3-4EFA-AB4C-509FB446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3117" y="104548"/>
            <a:ext cx="1958135" cy="4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312013-1CB0-445C-BCF2-E7B3D71B2122}"/>
              </a:ext>
            </a:extLst>
          </p:cNvPr>
          <p:cNvSpPr txBox="1"/>
          <p:nvPr/>
        </p:nvSpPr>
        <p:spPr>
          <a:xfrm>
            <a:off x="9145355" y="881325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accent1">
                    <a:lumMod val="75000"/>
                  </a:schemeClr>
                </a:solidFill>
              </a:rPr>
              <a:t>Encuestas</a:t>
            </a:r>
            <a:endParaRPr lang="es-EC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0498584-7C4A-4D54-AD6F-B31DA578F556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427"/>
          <a:stretch/>
        </p:blipFill>
        <p:spPr>
          <a:xfrm>
            <a:off x="8763949" y="2142307"/>
            <a:ext cx="2988269" cy="16117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231D91-187A-4E77-91E0-3956D7825C9F}"/>
              </a:ext>
            </a:extLst>
          </p:cNvPr>
          <p:cNvSpPr txBox="1"/>
          <p:nvPr/>
        </p:nvSpPr>
        <p:spPr>
          <a:xfrm>
            <a:off x="8617224" y="1606291"/>
            <a:ext cx="327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Ha usado alguna vez una aplicación e-learning para el aprendizaje</a:t>
            </a:r>
            <a:endParaRPr lang="es-EC" sz="14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39F0A5F-51A6-4541-88D5-D240348CDAC5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6" t="23888" r="11322"/>
          <a:stretch/>
        </p:blipFill>
        <p:spPr bwMode="auto">
          <a:xfrm>
            <a:off x="8839199" y="4348606"/>
            <a:ext cx="2821358" cy="1813841"/>
          </a:xfrm>
          <a:prstGeom prst="rect">
            <a:avLst/>
          </a:prstGeom>
          <a:noFill/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584C9E0-B570-47CE-BB24-CF2A36BB4A27}"/>
              </a:ext>
            </a:extLst>
          </p:cNvPr>
          <p:cNvSpPr txBox="1"/>
          <p:nvPr/>
        </p:nvSpPr>
        <p:spPr>
          <a:xfrm>
            <a:off x="8515567" y="3779674"/>
            <a:ext cx="337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¿Cual fue su nivel de satisfacción obtuvo usted sobre la aplicación usada?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4035343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398</Words>
  <Application>Microsoft Office PowerPoint</Application>
  <PresentationFormat>Panorámica</PresentationFormat>
  <Paragraphs>66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Faceta</vt:lpstr>
      <vt:lpstr>1_Faceta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TORO VEGA IDER LEONARDO</dc:creator>
  <cp:lastModifiedBy>RIVERA ALVARADO ROSA GUADALUPE</cp:lastModifiedBy>
  <cp:revision>6</cp:revision>
  <dcterms:created xsi:type="dcterms:W3CDTF">2021-03-06T17:46:00Z</dcterms:created>
  <dcterms:modified xsi:type="dcterms:W3CDTF">2021-03-07T02:39:32Z</dcterms:modified>
</cp:coreProperties>
</file>