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62" r:id="rId4"/>
    <p:sldId id="273" r:id="rId5"/>
    <p:sldId id="274" r:id="rId6"/>
    <p:sldId id="275" r:id="rId7"/>
    <p:sldId id="258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D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25A8F-3398-4861-8E3B-7DD922038B38}" type="doc">
      <dgm:prSet loTypeId="urn:microsoft.com/office/officeart/2005/8/layout/process1" loCatId="process" qsTypeId="urn:microsoft.com/office/officeart/2005/8/quickstyle/3d3" qsCatId="3D" csTypeId="urn:microsoft.com/office/officeart/2005/8/colors/colorful5" csCatId="colorful" phldr="1"/>
      <dgm:spPr/>
    </dgm:pt>
    <dgm:pt modelId="{53184FD5-4964-4231-81CD-BF63CF0B4C44}">
      <dgm:prSet phldrT="[Texto]" custT="1"/>
      <dgm:spPr/>
      <dgm:t>
        <a:bodyPr/>
        <a:lstStyle/>
        <a:p>
          <a:r>
            <a:rPr lang="es-MX" sz="2400" b="0" i="0" dirty="0"/>
            <a:t>Los títulos identifican el contenido dentro de las secciones de un documento</a:t>
          </a:r>
          <a:endParaRPr lang="es-MX" sz="2400" dirty="0"/>
        </a:p>
      </dgm:t>
    </dgm:pt>
    <dgm:pt modelId="{B84B59AC-FDE2-4E0D-80A8-2EEF098BE3EF}" type="parTrans" cxnId="{96E59E15-00D7-42A7-8352-F5B2C422E3E0}">
      <dgm:prSet/>
      <dgm:spPr/>
      <dgm:t>
        <a:bodyPr/>
        <a:lstStyle/>
        <a:p>
          <a:endParaRPr lang="es-MX" sz="2000"/>
        </a:p>
      </dgm:t>
    </dgm:pt>
    <dgm:pt modelId="{B08EB890-91A5-44EF-BD23-EEF38A07650C}" type="sibTrans" cxnId="{96E59E15-00D7-42A7-8352-F5B2C422E3E0}">
      <dgm:prSet custT="1"/>
      <dgm:spPr/>
      <dgm:t>
        <a:bodyPr/>
        <a:lstStyle/>
        <a:p>
          <a:endParaRPr lang="es-MX" sz="1800"/>
        </a:p>
      </dgm:t>
    </dgm:pt>
    <dgm:pt modelId="{8ACB12F8-A79D-41AD-A4F3-9FD602418A17}">
      <dgm:prSet phldrT="[Texto]" custT="1"/>
      <dgm:spPr/>
      <dgm:t>
        <a:bodyPr/>
        <a:lstStyle/>
        <a:p>
          <a:r>
            <a:rPr lang="es-MX" sz="2400" b="0" i="0" dirty="0"/>
            <a:t>Deben ser descriptivos y concisos.</a:t>
          </a:r>
          <a:endParaRPr lang="es-MX" sz="2400" dirty="0"/>
        </a:p>
      </dgm:t>
    </dgm:pt>
    <dgm:pt modelId="{76C89B9E-3C38-4666-9A0B-009B51538838}" type="parTrans" cxnId="{E6373F79-F333-4408-8920-9848B4AEAD4C}">
      <dgm:prSet/>
      <dgm:spPr/>
      <dgm:t>
        <a:bodyPr/>
        <a:lstStyle/>
        <a:p>
          <a:endParaRPr lang="es-MX" sz="2000"/>
        </a:p>
      </dgm:t>
    </dgm:pt>
    <dgm:pt modelId="{72489F1F-809B-4884-A13D-BA90C59C5FD7}" type="sibTrans" cxnId="{E6373F79-F333-4408-8920-9848B4AEAD4C}">
      <dgm:prSet custT="1"/>
      <dgm:spPr/>
      <dgm:t>
        <a:bodyPr/>
        <a:lstStyle/>
        <a:p>
          <a:endParaRPr lang="es-MX" sz="1800"/>
        </a:p>
      </dgm:t>
    </dgm:pt>
    <dgm:pt modelId="{FFED6C4B-609B-4CA6-97F2-CD722C02B272}">
      <dgm:prSet phldrT="[Texto]" custT="1"/>
      <dgm:spPr/>
      <dgm:t>
        <a:bodyPr/>
        <a:lstStyle/>
        <a:p>
          <a:r>
            <a:rPr lang="es-MX" sz="2400" b="0" i="0" dirty="0"/>
            <a:t>Los títulos que tienen buen formato y están claramente redactados.</a:t>
          </a:r>
          <a:endParaRPr lang="es-MX" sz="2400" dirty="0"/>
        </a:p>
      </dgm:t>
    </dgm:pt>
    <dgm:pt modelId="{F7DD1440-4B64-4881-A8DA-07B31457459F}" type="parTrans" cxnId="{55835514-630B-427A-A1ED-4C4EFB43FF92}">
      <dgm:prSet/>
      <dgm:spPr/>
      <dgm:t>
        <a:bodyPr/>
        <a:lstStyle/>
        <a:p>
          <a:endParaRPr lang="es-MX" sz="2000"/>
        </a:p>
      </dgm:t>
    </dgm:pt>
    <dgm:pt modelId="{98BF80B5-9786-4863-A2F0-15894059DB40}" type="sibTrans" cxnId="{55835514-630B-427A-A1ED-4C4EFB43FF92}">
      <dgm:prSet/>
      <dgm:spPr/>
      <dgm:t>
        <a:bodyPr/>
        <a:lstStyle/>
        <a:p>
          <a:endParaRPr lang="es-MX" sz="2000"/>
        </a:p>
      </dgm:t>
    </dgm:pt>
    <dgm:pt modelId="{AAC8DBA8-C2A2-407B-838A-E09326BFDCE6}" type="pres">
      <dgm:prSet presAssocID="{4C025A8F-3398-4861-8E3B-7DD922038B38}" presName="Name0" presStyleCnt="0">
        <dgm:presLayoutVars>
          <dgm:dir/>
          <dgm:resizeHandles val="exact"/>
        </dgm:presLayoutVars>
      </dgm:prSet>
      <dgm:spPr/>
    </dgm:pt>
    <dgm:pt modelId="{25839D17-B279-4D43-8CD0-15909ADF9D1A}" type="pres">
      <dgm:prSet presAssocID="{53184FD5-4964-4231-81CD-BF63CF0B4C44}" presName="node" presStyleLbl="node1" presStyleIdx="0" presStyleCnt="3">
        <dgm:presLayoutVars>
          <dgm:bulletEnabled val="1"/>
        </dgm:presLayoutVars>
      </dgm:prSet>
      <dgm:spPr/>
    </dgm:pt>
    <dgm:pt modelId="{AF198FF2-9B2E-4A59-B896-75942DE207DE}" type="pres">
      <dgm:prSet presAssocID="{B08EB890-91A5-44EF-BD23-EEF38A07650C}" presName="sibTrans" presStyleLbl="sibTrans2D1" presStyleIdx="0" presStyleCnt="2"/>
      <dgm:spPr/>
    </dgm:pt>
    <dgm:pt modelId="{ED74C330-FA6A-4318-99C2-10498020D8A0}" type="pres">
      <dgm:prSet presAssocID="{B08EB890-91A5-44EF-BD23-EEF38A07650C}" presName="connectorText" presStyleLbl="sibTrans2D1" presStyleIdx="0" presStyleCnt="2"/>
      <dgm:spPr/>
    </dgm:pt>
    <dgm:pt modelId="{2A634BEC-142F-4CF2-ADAA-84C5D1B1AA46}" type="pres">
      <dgm:prSet presAssocID="{8ACB12F8-A79D-41AD-A4F3-9FD602418A17}" presName="node" presStyleLbl="node1" presStyleIdx="1" presStyleCnt="3">
        <dgm:presLayoutVars>
          <dgm:bulletEnabled val="1"/>
        </dgm:presLayoutVars>
      </dgm:prSet>
      <dgm:spPr/>
    </dgm:pt>
    <dgm:pt modelId="{EA206787-74DE-4FE9-9A75-1736330B107B}" type="pres">
      <dgm:prSet presAssocID="{72489F1F-809B-4884-A13D-BA90C59C5FD7}" presName="sibTrans" presStyleLbl="sibTrans2D1" presStyleIdx="1" presStyleCnt="2"/>
      <dgm:spPr/>
    </dgm:pt>
    <dgm:pt modelId="{965E4A30-A7C7-4289-A1A2-403B3338404F}" type="pres">
      <dgm:prSet presAssocID="{72489F1F-809B-4884-A13D-BA90C59C5FD7}" presName="connectorText" presStyleLbl="sibTrans2D1" presStyleIdx="1" presStyleCnt="2"/>
      <dgm:spPr/>
    </dgm:pt>
    <dgm:pt modelId="{1DB64161-5675-4A34-BD1D-AEA11C201782}" type="pres">
      <dgm:prSet presAssocID="{FFED6C4B-609B-4CA6-97F2-CD722C02B272}" presName="node" presStyleLbl="node1" presStyleIdx="2" presStyleCnt="3">
        <dgm:presLayoutVars>
          <dgm:bulletEnabled val="1"/>
        </dgm:presLayoutVars>
      </dgm:prSet>
      <dgm:spPr/>
    </dgm:pt>
  </dgm:ptLst>
  <dgm:cxnLst>
    <dgm:cxn modelId="{55835514-630B-427A-A1ED-4C4EFB43FF92}" srcId="{4C025A8F-3398-4861-8E3B-7DD922038B38}" destId="{FFED6C4B-609B-4CA6-97F2-CD722C02B272}" srcOrd="2" destOrd="0" parTransId="{F7DD1440-4B64-4881-A8DA-07B31457459F}" sibTransId="{98BF80B5-9786-4863-A2F0-15894059DB40}"/>
    <dgm:cxn modelId="{96E59E15-00D7-42A7-8352-F5B2C422E3E0}" srcId="{4C025A8F-3398-4861-8E3B-7DD922038B38}" destId="{53184FD5-4964-4231-81CD-BF63CF0B4C44}" srcOrd="0" destOrd="0" parTransId="{B84B59AC-FDE2-4E0D-80A8-2EEF098BE3EF}" sibTransId="{B08EB890-91A5-44EF-BD23-EEF38A07650C}"/>
    <dgm:cxn modelId="{58D57324-E93D-448E-8AD1-7896E0452422}" type="presOf" srcId="{8ACB12F8-A79D-41AD-A4F3-9FD602418A17}" destId="{2A634BEC-142F-4CF2-ADAA-84C5D1B1AA46}" srcOrd="0" destOrd="0" presId="urn:microsoft.com/office/officeart/2005/8/layout/process1"/>
    <dgm:cxn modelId="{7567022F-7DCA-4CF8-947C-8EE5B53A9C96}" type="presOf" srcId="{72489F1F-809B-4884-A13D-BA90C59C5FD7}" destId="{EA206787-74DE-4FE9-9A75-1736330B107B}" srcOrd="0" destOrd="0" presId="urn:microsoft.com/office/officeart/2005/8/layout/process1"/>
    <dgm:cxn modelId="{DEF27037-1F85-4032-9A99-43298F01C962}" type="presOf" srcId="{53184FD5-4964-4231-81CD-BF63CF0B4C44}" destId="{25839D17-B279-4D43-8CD0-15909ADF9D1A}" srcOrd="0" destOrd="0" presId="urn:microsoft.com/office/officeart/2005/8/layout/process1"/>
    <dgm:cxn modelId="{E55C5347-4DF7-4746-8979-9FE2842F50DB}" type="presOf" srcId="{B08EB890-91A5-44EF-BD23-EEF38A07650C}" destId="{AF198FF2-9B2E-4A59-B896-75942DE207DE}" srcOrd="0" destOrd="0" presId="urn:microsoft.com/office/officeart/2005/8/layout/process1"/>
    <dgm:cxn modelId="{9064216F-FBC6-4207-B676-4F1332CB69E6}" type="presOf" srcId="{4C025A8F-3398-4861-8E3B-7DD922038B38}" destId="{AAC8DBA8-C2A2-407B-838A-E09326BFDCE6}" srcOrd="0" destOrd="0" presId="urn:microsoft.com/office/officeart/2005/8/layout/process1"/>
    <dgm:cxn modelId="{E6373F79-F333-4408-8920-9848B4AEAD4C}" srcId="{4C025A8F-3398-4861-8E3B-7DD922038B38}" destId="{8ACB12F8-A79D-41AD-A4F3-9FD602418A17}" srcOrd="1" destOrd="0" parTransId="{76C89B9E-3C38-4666-9A0B-009B51538838}" sibTransId="{72489F1F-809B-4884-A13D-BA90C59C5FD7}"/>
    <dgm:cxn modelId="{2B81F8A5-045D-4943-B3BE-756B679878EF}" type="presOf" srcId="{FFED6C4B-609B-4CA6-97F2-CD722C02B272}" destId="{1DB64161-5675-4A34-BD1D-AEA11C201782}" srcOrd="0" destOrd="0" presId="urn:microsoft.com/office/officeart/2005/8/layout/process1"/>
    <dgm:cxn modelId="{687046BE-BDE9-4BD3-A4DD-D4712E77F929}" type="presOf" srcId="{B08EB890-91A5-44EF-BD23-EEF38A07650C}" destId="{ED74C330-FA6A-4318-99C2-10498020D8A0}" srcOrd="1" destOrd="0" presId="urn:microsoft.com/office/officeart/2005/8/layout/process1"/>
    <dgm:cxn modelId="{A8A2CDCC-99F0-4889-AFDF-DD684B440550}" type="presOf" srcId="{72489F1F-809B-4884-A13D-BA90C59C5FD7}" destId="{965E4A30-A7C7-4289-A1A2-403B3338404F}" srcOrd="1" destOrd="0" presId="urn:microsoft.com/office/officeart/2005/8/layout/process1"/>
    <dgm:cxn modelId="{38677E6A-17BE-4A55-9EC6-E0DF6E029F75}" type="presParOf" srcId="{AAC8DBA8-C2A2-407B-838A-E09326BFDCE6}" destId="{25839D17-B279-4D43-8CD0-15909ADF9D1A}" srcOrd="0" destOrd="0" presId="urn:microsoft.com/office/officeart/2005/8/layout/process1"/>
    <dgm:cxn modelId="{9BC36C24-41DF-439F-97BB-98C6EB695FB2}" type="presParOf" srcId="{AAC8DBA8-C2A2-407B-838A-E09326BFDCE6}" destId="{AF198FF2-9B2E-4A59-B896-75942DE207DE}" srcOrd="1" destOrd="0" presId="urn:microsoft.com/office/officeart/2005/8/layout/process1"/>
    <dgm:cxn modelId="{FFADC540-A670-46E3-AED7-420179CB4C03}" type="presParOf" srcId="{AF198FF2-9B2E-4A59-B896-75942DE207DE}" destId="{ED74C330-FA6A-4318-99C2-10498020D8A0}" srcOrd="0" destOrd="0" presId="urn:microsoft.com/office/officeart/2005/8/layout/process1"/>
    <dgm:cxn modelId="{6A9791FA-1F62-43E0-9F42-6BE56A4FD092}" type="presParOf" srcId="{AAC8DBA8-C2A2-407B-838A-E09326BFDCE6}" destId="{2A634BEC-142F-4CF2-ADAA-84C5D1B1AA46}" srcOrd="2" destOrd="0" presId="urn:microsoft.com/office/officeart/2005/8/layout/process1"/>
    <dgm:cxn modelId="{21978C23-8898-495B-8696-F88FB9DDE354}" type="presParOf" srcId="{AAC8DBA8-C2A2-407B-838A-E09326BFDCE6}" destId="{EA206787-74DE-4FE9-9A75-1736330B107B}" srcOrd="3" destOrd="0" presId="urn:microsoft.com/office/officeart/2005/8/layout/process1"/>
    <dgm:cxn modelId="{2D8D669F-29A3-43CE-A4C7-D2E169774C20}" type="presParOf" srcId="{EA206787-74DE-4FE9-9A75-1736330B107B}" destId="{965E4A30-A7C7-4289-A1A2-403B3338404F}" srcOrd="0" destOrd="0" presId="urn:microsoft.com/office/officeart/2005/8/layout/process1"/>
    <dgm:cxn modelId="{C04A8D17-31B4-46F7-B7EE-1EE15B1BBCE2}" type="presParOf" srcId="{AAC8DBA8-C2A2-407B-838A-E09326BFDCE6}" destId="{1DB64161-5675-4A34-BD1D-AEA11C2017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23733C-6929-4AE3-8108-206AA5663838}" type="doc">
      <dgm:prSet loTypeId="urn:microsoft.com/office/officeart/2005/8/layout/hierarchy3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48751E1D-DC95-4482-9F6A-FE15E314DEFB}">
      <dgm:prSet phldrT="[Texto]" phldr="0" custT="1"/>
      <dgm:spPr/>
      <dgm:t>
        <a:bodyPr/>
        <a:lstStyle/>
        <a:p>
          <a:r>
            <a:rPr lang="es-MX" sz="2400" dirty="0"/>
            <a:t>PORTADA</a:t>
          </a:r>
        </a:p>
      </dgm:t>
    </dgm:pt>
    <dgm:pt modelId="{60C7EFC8-EA9D-4A2A-8830-165506512977}" type="parTrans" cxnId="{1CC6C899-0C41-429F-AA91-41A176E5D955}">
      <dgm:prSet/>
      <dgm:spPr/>
      <dgm:t>
        <a:bodyPr/>
        <a:lstStyle/>
        <a:p>
          <a:endParaRPr lang="es-MX" sz="2000"/>
        </a:p>
      </dgm:t>
    </dgm:pt>
    <dgm:pt modelId="{4A2F031F-9C55-4717-AA3E-5CBC26857B4F}" type="sibTrans" cxnId="{1CC6C899-0C41-429F-AA91-41A176E5D955}">
      <dgm:prSet/>
      <dgm:spPr/>
      <dgm:t>
        <a:bodyPr/>
        <a:lstStyle/>
        <a:p>
          <a:endParaRPr lang="es-MX" sz="2000"/>
        </a:p>
      </dgm:t>
    </dgm:pt>
    <dgm:pt modelId="{F4400E91-CB2B-4FCE-B59F-48FD1E9C407F}">
      <dgm:prSet phldrT="[Texto]" phldr="0" custT="1"/>
      <dgm:spPr/>
      <dgm:t>
        <a:bodyPr/>
        <a:lstStyle/>
        <a:p>
          <a:r>
            <a:rPr lang="es-MX" sz="2400" dirty="0"/>
            <a:t>TABLAS</a:t>
          </a:r>
        </a:p>
      </dgm:t>
    </dgm:pt>
    <dgm:pt modelId="{89766A17-1612-497B-9EFA-3F0A5C4A5746}" type="parTrans" cxnId="{B2CD3A81-DF04-45B7-89EB-0CD49EE87370}">
      <dgm:prSet/>
      <dgm:spPr/>
      <dgm:t>
        <a:bodyPr/>
        <a:lstStyle/>
        <a:p>
          <a:endParaRPr lang="es-MX" sz="2000"/>
        </a:p>
      </dgm:t>
    </dgm:pt>
    <dgm:pt modelId="{BB923704-A2E0-41CC-8E6F-B336CCD7E633}" type="sibTrans" cxnId="{B2CD3A81-DF04-45B7-89EB-0CD49EE87370}">
      <dgm:prSet/>
      <dgm:spPr/>
      <dgm:t>
        <a:bodyPr/>
        <a:lstStyle/>
        <a:p>
          <a:endParaRPr lang="es-MX" sz="2000"/>
        </a:p>
      </dgm:t>
    </dgm:pt>
    <dgm:pt modelId="{1F7B1A8C-800E-4A2C-A8A8-F54C5E04C400}">
      <dgm:prSet phldrT="[Texto]" phldr="0" custT="1"/>
      <dgm:spPr/>
      <dgm:t>
        <a:bodyPr/>
        <a:lstStyle/>
        <a:p>
          <a:r>
            <a:rPr lang="es-MX" sz="2400" dirty="0"/>
            <a:t>FIGURAS</a:t>
          </a:r>
        </a:p>
      </dgm:t>
    </dgm:pt>
    <dgm:pt modelId="{5642564F-C001-4C2F-B6EC-0B3F41E8F3EA}" type="parTrans" cxnId="{22011C7E-7286-48FF-B850-654AE1A1CDCC}">
      <dgm:prSet/>
      <dgm:spPr/>
      <dgm:t>
        <a:bodyPr/>
        <a:lstStyle/>
        <a:p>
          <a:endParaRPr lang="es-MX" sz="2000"/>
        </a:p>
      </dgm:t>
    </dgm:pt>
    <dgm:pt modelId="{0170389F-7377-4C93-A5C5-CFBAD7BEB555}" type="sibTrans" cxnId="{22011C7E-7286-48FF-B850-654AE1A1CDCC}">
      <dgm:prSet/>
      <dgm:spPr/>
      <dgm:t>
        <a:bodyPr/>
        <a:lstStyle/>
        <a:p>
          <a:endParaRPr lang="es-MX" sz="2000"/>
        </a:p>
      </dgm:t>
    </dgm:pt>
    <dgm:pt modelId="{31BF725F-E669-46C4-9AFF-38A5215F1FF6}">
      <dgm:prSet phldrT="[Texto]" phldr="0" custT="1"/>
      <dgm:spPr/>
      <dgm:t>
        <a:bodyPr/>
        <a:lstStyle/>
        <a:p>
          <a:r>
            <a:rPr lang="es-MX" sz="1100" b="0" i="0" dirty="0"/>
            <a:t>Inserte una línea en blanco a doble espacio entre el título y la línea del nombre del autor. </a:t>
          </a:r>
          <a:endParaRPr lang="es-MX" sz="1100" dirty="0"/>
        </a:p>
      </dgm:t>
    </dgm:pt>
    <dgm:pt modelId="{FF3170C4-673A-4E32-A6A2-C04B6EB03201}" type="parTrans" cxnId="{AEDA1DBC-800E-42A8-968E-E48F16AED5C8}">
      <dgm:prSet/>
      <dgm:spPr/>
      <dgm:t>
        <a:bodyPr/>
        <a:lstStyle/>
        <a:p>
          <a:endParaRPr lang="es-MX" sz="2000"/>
        </a:p>
      </dgm:t>
    </dgm:pt>
    <dgm:pt modelId="{D71D8AA3-3971-49DB-A1CE-2024CD0522BF}" type="sibTrans" cxnId="{AEDA1DBC-800E-42A8-968E-E48F16AED5C8}">
      <dgm:prSet/>
      <dgm:spPr/>
      <dgm:t>
        <a:bodyPr/>
        <a:lstStyle/>
        <a:p>
          <a:endParaRPr lang="es-MX" sz="2000"/>
        </a:p>
      </dgm:t>
    </dgm:pt>
    <dgm:pt modelId="{D35829ED-F93F-44D7-88F7-2B798FC4276A}">
      <dgm:prSet phldrT="[Texto]" phldr="0" custT="1"/>
      <dgm:spPr/>
      <dgm:t>
        <a:bodyPr/>
        <a:lstStyle/>
        <a:p>
          <a:r>
            <a:rPr lang="es-MX" sz="1050" b="0" i="0" dirty="0"/>
            <a:t>El cuerpo de la tabla (celdas) puede estar a espacio simple, a medio espacio o a doble espacio, según cuál sea el diseño más efectivo para la información</a:t>
          </a:r>
          <a:endParaRPr lang="es-MX" sz="1050" dirty="0"/>
        </a:p>
      </dgm:t>
    </dgm:pt>
    <dgm:pt modelId="{D64C8BA0-6BA8-4990-9219-81B2930E46A9}" type="parTrans" cxnId="{91717B07-44B7-468F-890D-450312422DB0}">
      <dgm:prSet/>
      <dgm:spPr/>
      <dgm:t>
        <a:bodyPr/>
        <a:lstStyle/>
        <a:p>
          <a:endParaRPr lang="es-MX" sz="2000"/>
        </a:p>
      </dgm:t>
    </dgm:pt>
    <dgm:pt modelId="{D283E390-E98A-41FC-B265-F4940120F07D}" type="sibTrans" cxnId="{91717B07-44B7-468F-890D-450312422DB0}">
      <dgm:prSet/>
      <dgm:spPr/>
      <dgm:t>
        <a:bodyPr/>
        <a:lstStyle/>
        <a:p>
          <a:endParaRPr lang="es-MX" sz="2000"/>
        </a:p>
      </dgm:t>
    </dgm:pt>
    <dgm:pt modelId="{5281C382-7A34-4EAF-A1CC-C2E007FFB7E0}">
      <dgm:prSet phldrT="[Texto]" phldr="0" custT="1"/>
      <dgm:spPr/>
      <dgm:t>
        <a:bodyPr/>
        <a:lstStyle/>
        <a:p>
          <a:r>
            <a:rPr lang="es-MX" sz="1100" b="0" i="0" dirty="0"/>
            <a:t>Doble espacio en el número de la tabla, el título y las notas.</a:t>
          </a:r>
          <a:endParaRPr lang="es-MX" sz="1100" dirty="0"/>
        </a:p>
      </dgm:t>
    </dgm:pt>
    <dgm:pt modelId="{E9237F78-30A7-4B80-BA9F-A0778E655BCB}" type="parTrans" cxnId="{F7F3197C-DF20-4D23-B05A-97AF98FEBB0F}">
      <dgm:prSet/>
      <dgm:spPr/>
      <dgm:t>
        <a:bodyPr/>
        <a:lstStyle/>
        <a:p>
          <a:endParaRPr lang="es-MX" sz="2000"/>
        </a:p>
      </dgm:t>
    </dgm:pt>
    <dgm:pt modelId="{2716DAC8-F92C-4F57-B022-B9ABC4344DFC}" type="sibTrans" cxnId="{F7F3197C-DF20-4D23-B05A-97AF98FEBB0F}">
      <dgm:prSet/>
      <dgm:spPr/>
      <dgm:t>
        <a:bodyPr/>
        <a:lstStyle/>
        <a:p>
          <a:endParaRPr lang="es-MX" sz="2000"/>
        </a:p>
      </dgm:t>
    </dgm:pt>
    <dgm:pt modelId="{ED7B132B-DDE1-4DBA-BCE8-344C695044C2}">
      <dgm:prSet phldrT="[Texto]" phldr="0" custT="1"/>
      <dgm:spPr/>
      <dgm:t>
        <a:bodyPr/>
        <a:lstStyle/>
        <a:p>
          <a:r>
            <a:rPr lang="es-MX" sz="1200" b="0" i="0" dirty="0"/>
            <a:t>Las palabras dentro de la parte de la imagen de una figura pueden ser de un solo espacio, un espacio y medio o doble espacio, dependiendo de cuál sea el más efectivo diseño para la información</a:t>
          </a:r>
          <a:endParaRPr lang="es-MX" sz="1200" dirty="0"/>
        </a:p>
      </dgm:t>
    </dgm:pt>
    <dgm:pt modelId="{4AE8919F-5C5A-4E92-A568-0D7AD7CF1B07}" type="parTrans" cxnId="{F06DCEC7-44FD-4D5D-90CE-F11FA4FE871C}">
      <dgm:prSet/>
      <dgm:spPr/>
      <dgm:t>
        <a:bodyPr/>
        <a:lstStyle/>
        <a:p>
          <a:endParaRPr lang="es-MX" sz="2000"/>
        </a:p>
      </dgm:t>
    </dgm:pt>
    <dgm:pt modelId="{EFF6FD61-21C7-4322-8E00-743DC6AD78EB}" type="sibTrans" cxnId="{F06DCEC7-44FD-4D5D-90CE-F11FA4FE871C}">
      <dgm:prSet/>
      <dgm:spPr/>
      <dgm:t>
        <a:bodyPr/>
        <a:lstStyle/>
        <a:p>
          <a:endParaRPr lang="es-MX" sz="2000"/>
        </a:p>
      </dgm:t>
    </dgm:pt>
    <dgm:pt modelId="{1BD0854F-77E4-4E5C-B6ED-918A7AF1F809}">
      <dgm:prSet phldrT="[Texto]" phldr="0" custT="1"/>
      <dgm:spPr/>
      <dgm:t>
        <a:bodyPr/>
        <a:lstStyle/>
        <a:p>
          <a:r>
            <a:rPr lang="es-MX" sz="1200" b="0" i="0" dirty="0"/>
            <a:t>Doble espacio en el número de la figura, el título y las notas.</a:t>
          </a:r>
          <a:endParaRPr lang="es-MX" sz="1200" dirty="0"/>
        </a:p>
      </dgm:t>
    </dgm:pt>
    <dgm:pt modelId="{57F0B55B-CA90-45C5-8719-1E95BED203DA}" type="parTrans" cxnId="{092D493C-00F8-4D09-9516-F66D60EABD3C}">
      <dgm:prSet/>
      <dgm:spPr/>
      <dgm:t>
        <a:bodyPr/>
        <a:lstStyle/>
        <a:p>
          <a:endParaRPr lang="es-MX" sz="2000"/>
        </a:p>
      </dgm:t>
    </dgm:pt>
    <dgm:pt modelId="{EFE7F8D0-519B-4765-96CF-DF1C2944F174}" type="sibTrans" cxnId="{092D493C-00F8-4D09-9516-F66D60EABD3C}">
      <dgm:prSet/>
      <dgm:spPr/>
      <dgm:t>
        <a:bodyPr/>
        <a:lstStyle/>
        <a:p>
          <a:endParaRPr lang="es-MX" sz="2000"/>
        </a:p>
      </dgm:t>
    </dgm:pt>
    <dgm:pt modelId="{ECA8269D-A3D1-4F93-9E5E-2B67F708C919}">
      <dgm:prSet phldrT="[Texto]" phldr="0" custT="1"/>
      <dgm:spPr/>
      <dgm:t>
        <a:bodyPr/>
        <a:lstStyle/>
        <a:p>
          <a:r>
            <a:rPr lang="es-MX" sz="1050" b="0" i="0" dirty="0"/>
            <a:t>Para trabajos profesionales, incluya también al menos una línea en blanco a doble espacio sobre la nota del autor</a:t>
          </a:r>
          <a:endParaRPr lang="es-MX" sz="1050" dirty="0"/>
        </a:p>
      </dgm:t>
    </dgm:pt>
    <dgm:pt modelId="{FC279019-2C9E-4AB9-AD72-9019F0FAB4BC}" type="parTrans" cxnId="{E6F0A8F9-BF1F-4117-95E5-DE5C060A2D20}">
      <dgm:prSet/>
      <dgm:spPr/>
      <dgm:t>
        <a:bodyPr/>
        <a:lstStyle/>
        <a:p>
          <a:endParaRPr lang="es-MX" sz="2000"/>
        </a:p>
      </dgm:t>
    </dgm:pt>
    <dgm:pt modelId="{EB30C4B8-81A7-47B8-9C23-197F07BB418F}" type="sibTrans" cxnId="{E6F0A8F9-BF1F-4117-95E5-DE5C060A2D20}">
      <dgm:prSet/>
      <dgm:spPr/>
      <dgm:t>
        <a:bodyPr/>
        <a:lstStyle/>
        <a:p>
          <a:endParaRPr lang="es-MX" sz="2000"/>
        </a:p>
      </dgm:t>
    </dgm:pt>
    <dgm:pt modelId="{BA5F0DCD-2980-4352-803F-86B2D10AFEE3}">
      <dgm:prSet phldrT="[Texto]" phldr="0" custT="1"/>
      <dgm:spPr/>
      <dgm:t>
        <a:bodyPr/>
        <a:lstStyle/>
        <a:p>
          <a:r>
            <a:rPr lang="es-MX" sz="1200" b="0" i="0" dirty="0"/>
            <a:t>Doble espacio en el resto de la portada.</a:t>
          </a:r>
          <a:endParaRPr lang="es-MX" sz="1200" dirty="0"/>
        </a:p>
      </dgm:t>
    </dgm:pt>
    <dgm:pt modelId="{4DC502FF-454E-46DD-AD10-5228934D6F6D}" type="parTrans" cxnId="{34B010D8-941C-42D4-B9DA-EE6AB92FA12B}">
      <dgm:prSet/>
      <dgm:spPr/>
      <dgm:t>
        <a:bodyPr/>
        <a:lstStyle/>
        <a:p>
          <a:endParaRPr lang="es-MX" sz="2000"/>
        </a:p>
      </dgm:t>
    </dgm:pt>
    <dgm:pt modelId="{08EEBD9D-2E15-433C-84AF-13C8F8CFB13D}" type="sibTrans" cxnId="{34B010D8-941C-42D4-B9DA-EE6AB92FA12B}">
      <dgm:prSet/>
      <dgm:spPr/>
      <dgm:t>
        <a:bodyPr/>
        <a:lstStyle/>
        <a:p>
          <a:endParaRPr lang="es-MX" sz="2000"/>
        </a:p>
      </dgm:t>
    </dgm:pt>
    <dgm:pt modelId="{B72D5FCA-BB76-4477-93B6-029A6BD24ADC}">
      <dgm:prSet phldrT="[Texto]" phldr="0" custT="1"/>
      <dgm:spPr/>
      <dgm:t>
        <a:bodyPr/>
        <a:lstStyle/>
        <a:p>
          <a:r>
            <a:rPr lang="es-MX" sz="2400" dirty="0"/>
            <a:t>NOTAS AL PIE</a:t>
          </a:r>
        </a:p>
      </dgm:t>
    </dgm:pt>
    <dgm:pt modelId="{3838D053-0DC0-4EA8-A67B-7F7CA17A7230}" type="parTrans" cxnId="{B27BF58C-4E44-47B9-9B91-ACCD3DC6FACB}">
      <dgm:prSet/>
      <dgm:spPr/>
      <dgm:t>
        <a:bodyPr/>
        <a:lstStyle/>
        <a:p>
          <a:endParaRPr lang="es-MX" sz="2000"/>
        </a:p>
      </dgm:t>
    </dgm:pt>
    <dgm:pt modelId="{4480B93D-A9D4-40A1-883B-CD9C8E535871}" type="sibTrans" cxnId="{B27BF58C-4E44-47B9-9B91-ACCD3DC6FACB}">
      <dgm:prSet/>
      <dgm:spPr/>
      <dgm:t>
        <a:bodyPr/>
        <a:lstStyle/>
        <a:p>
          <a:endParaRPr lang="es-MX" sz="2000"/>
        </a:p>
      </dgm:t>
    </dgm:pt>
    <dgm:pt modelId="{1DFDAFA6-599E-41A2-8F4C-E4ACA01048EC}">
      <dgm:prSet phldrT="[Texto]" phldr="0" custT="1"/>
      <dgm:spPr/>
      <dgm:t>
        <a:bodyPr/>
        <a:lstStyle/>
        <a:p>
          <a:r>
            <a:rPr lang="es-MX" sz="1400" b="0" i="0" dirty="0"/>
            <a:t>Al insertar notas al pie con la función de notas al pie de su programa de procesamiento de texto, use la configuración de fuente predeterminada</a:t>
          </a:r>
          <a:endParaRPr lang="es-MX" sz="1400" dirty="0"/>
        </a:p>
      </dgm:t>
    </dgm:pt>
    <dgm:pt modelId="{23ACF518-5681-4994-B349-4E76C938E84D}" type="parTrans" cxnId="{4CA2B454-EC39-4A90-8CC8-ECB190D4987A}">
      <dgm:prSet/>
      <dgm:spPr/>
      <dgm:t>
        <a:bodyPr/>
        <a:lstStyle/>
        <a:p>
          <a:endParaRPr lang="es-MX" sz="2000"/>
        </a:p>
      </dgm:t>
    </dgm:pt>
    <dgm:pt modelId="{13E6563D-0416-48FF-AA15-F7A5024439A2}" type="sibTrans" cxnId="{4CA2B454-EC39-4A90-8CC8-ECB190D4987A}">
      <dgm:prSet/>
      <dgm:spPr/>
      <dgm:t>
        <a:bodyPr/>
        <a:lstStyle/>
        <a:p>
          <a:endParaRPr lang="es-MX" sz="2000"/>
        </a:p>
      </dgm:t>
    </dgm:pt>
    <dgm:pt modelId="{009B8447-1CAF-4E89-BBA7-47EF75A29A12}">
      <dgm:prSet phldrT="[Texto]" phldr="0" custT="1"/>
      <dgm:spPr/>
      <dgm:t>
        <a:bodyPr/>
        <a:lstStyle/>
        <a:p>
          <a:r>
            <a:rPr lang="es-MX" sz="2400" dirty="0"/>
            <a:t>ECUACIONES MOSTRADAS </a:t>
          </a:r>
        </a:p>
      </dgm:t>
    </dgm:pt>
    <dgm:pt modelId="{E3CF8758-2E4F-4BE4-8AF2-51C2632A2EB2}" type="parTrans" cxnId="{AB2166B2-654A-4867-9800-94121A59BF57}">
      <dgm:prSet/>
      <dgm:spPr/>
      <dgm:t>
        <a:bodyPr/>
        <a:lstStyle/>
        <a:p>
          <a:endParaRPr lang="es-MX" sz="2000"/>
        </a:p>
      </dgm:t>
    </dgm:pt>
    <dgm:pt modelId="{C73A87B1-CD0E-461F-9130-2634FB888DE9}" type="sibTrans" cxnId="{AB2166B2-654A-4867-9800-94121A59BF57}">
      <dgm:prSet/>
      <dgm:spPr/>
      <dgm:t>
        <a:bodyPr/>
        <a:lstStyle/>
        <a:p>
          <a:endParaRPr lang="es-MX" sz="2000"/>
        </a:p>
      </dgm:t>
    </dgm:pt>
    <dgm:pt modelId="{CE6A5946-35F6-43EA-87CC-F8EE67DFAF48}">
      <dgm:prSet phldrT="[Texto]" phldr="0" custT="1"/>
      <dgm:spPr/>
      <dgm:t>
        <a:bodyPr/>
        <a:lstStyle/>
        <a:p>
          <a:r>
            <a:rPr lang="es-MX" sz="1400" b="0" i="0" dirty="0"/>
            <a:t>Está permitido aplicar un espacio triple o cuádruple en circunstancias especiales, como antes y después de una ecuación mostrada.</a:t>
          </a:r>
          <a:endParaRPr lang="es-MX" sz="1400" dirty="0"/>
        </a:p>
      </dgm:t>
    </dgm:pt>
    <dgm:pt modelId="{406B5453-455E-4C07-A460-451A6B2E209C}" type="parTrans" cxnId="{E24FF792-5958-481D-A4D5-DA2B32CD22B9}">
      <dgm:prSet/>
      <dgm:spPr/>
      <dgm:t>
        <a:bodyPr/>
        <a:lstStyle/>
        <a:p>
          <a:endParaRPr lang="es-MX" sz="2000"/>
        </a:p>
      </dgm:t>
    </dgm:pt>
    <dgm:pt modelId="{0B60AEC3-99FF-4E0B-A771-0E02A604FD73}" type="sibTrans" cxnId="{E24FF792-5958-481D-A4D5-DA2B32CD22B9}">
      <dgm:prSet/>
      <dgm:spPr/>
      <dgm:t>
        <a:bodyPr/>
        <a:lstStyle/>
        <a:p>
          <a:endParaRPr lang="es-MX" sz="2000"/>
        </a:p>
      </dgm:t>
    </dgm:pt>
    <dgm:pt modelId="{37254C6A-86C3-4D17-B2C7-F01DABE4E128}" type="pres">
      <dgm:prSet presAssocID="{9723733C-6929-4AE3-8108-206AA56638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81B501-EBEB-42BC-B8AC-FC42CBDC1D3E}" type="pres">
      <dgm:prSet presAssocID="{48751E1D-DC95-4482-9F6A-FE15E314DEFB}" presName="root" presStyleCnt="0"/>
      <dgm:spPr/>
    </dgm:pt>
    <dgm:pt modelId="{56F6E685-3B2F-44B6-865F-06E9938DB422}" type="pres">
      <dgm:prSet presAssocID="{48751E1D-DC95-4482-9F6A-FE15E314DEFB}" presName="rootComposite" presStyleCnt="0"/>
      <dgm:spPr/>
    </dgm:pt>
    <dgm:pt modelId="{020D3D1A-08EC-4F60-A754-60EF95D08328}" type="pres">
      <dgm:prSet presAssocID="{48751E1D-DC95-4482-9F6A-FE15E314DEFB}" presName="rootText" presStyleLbl="node1" presStyleIdx="0" presStyleCnt="5"/>
      <dgm:spPr/>
    </dgm:pt>
    <dgm:pt modelId="{1EA56611-C7CB-4E0F-9637-5ABA733208A2}" type="pres">
      <dgm:prSet presAssocID="{48751E1D-DC95-4482-9F6A-FE15E314DEFB}" presName="rootConnector" presStyleLbl="node1" presStyleIdx="0" presStyleCnt="5"/>
      <dgm:spPr/>
    </dgm:pt>
    <dgm:pt modelId="{D6FE6B3E-D2F2-4A2C-B5AF-491223D3AD86}" type="pres">
      <dgm:prSet presAssocID="{48751E1D-DC95-4482-9F6A-FE15E314DEFB}" presName="childShape" presStyleCnt="0"/>
      <dgm:spPr/>
    </dgm:pt>
    <dgm:pt modelId="{568E9D37-A621-4880-9144-181E20EB040E}" type="pres">
      <dgm:prSet presAssocID="{FF3170C4-673A-4E32-A6A2-C04B6EB03201}" presName="Name13" presStyleLbl="parChTrans1D2" presStyleIdx="0" presStyleCnt="9"/>
      <dgm:spPr/>
    </dgm:pt>
    <dgm:pt modelId="{84B1C540-8742-4FB3-9153-5B1A10D183A8}" type="pres">
      <dgm:prSet presAssocID="{31BF725F-E669-46C4-9AFF-38A5215F1FF6}" presName="childText" presStyleLbl="bgAcc1" presStyleIdx="0" presStyleCnt="9">
        <dgm:presLayoutVars>
          <dgm:bulletEnabled val="1"/>
        </dgm:presLayoutVars>
      </dgm:prSet>
      <dgm:spPr/>
    </dgm:pt>
    <dgm:pt modelId="{45286F91-FFD7-4575-98DC-C4428E110BC0}" type="pres">
      <dgm:prSet presAssocID="{FC279019-2C9E-4AB9-AD72-9019F0FAB4BC}" presName="Name13" presStyleLbl="parChTrans1D2" presStyleIdx="1" presStyleCnt="9"/>
      <dgm:spPr/>
    </dgm:pt>
    <dgm:pt modelId="{E2CCFDCB-EB88-4768-A1C8-CCBC681DA709}" type="pres">
      <dgm:prSet presAssocID="{ECA8269D-A3D1-4F93-9E5E-2B67F708C919}" presName="childText" presStyleLbl="bgAcc1" presStyleIdx="1" presStyleCnt="9" custScaleY="137970">
        <dgm:presLayoutVars>
          <dgm:bulletEnabled val="1"/>
        </dgm:presLayoutVars>
      </dgm:prSet>
      <dgm:spPr/>
    </dgm:pt>
    <dgm:pt modelId="{C22D4E55-380D-4630-8808-FAB690E109DD}" type="pres">
      <dgm:prSet presAssocID="{4DC502FF-454E-46DD-AD10-5228934D6F6D}" presName="Name13" presStyleLbl="parChTrans1D2" presStyleIdx="2" presStyleCnt="9"/>
      <dgm:spPr/>
    </dgm:pt>
    <dgm:pt modelId="{9863E6C1-D7E4-443A-8ADA-A8E75397C648}" type="pres">
      <dgm:prSet presAssocID="{BA5F0DCD-2980-4352-803F-86B2D10AFEE3}" presName="childText" presStyleLbl="bgAcc1" presStyleIdx="2" presStyleCnt="9">
        <dgm:presLayoutVars>
          <dgm:bulletEnabled val="1"/>
        </dgm:presLayoutVars>
      </dgm:prSet>
      <dgm:spPr/>
    </dgm:pt>
    <dgm:pt modelId="{B58B1D80-DF33-4EBB-BBA2-465A62DE170E}" type="pres">
      <dgm:prSet presAssocID="{F4400E91-CB2B-4FCE-B59F-48FD1E9C407F}" presName="root" presStyleCnt="0"/>
      <dgm:spPr/>
    </dgm:pt>
    <dgm:pt modelId="{B2F684F3-64CD-4171-95C3-57A8D7CCF90E}" type="pres">
      <dgm:prSet presAssocID="{F4400E91-CB2B-4FCE-B59F-48FD1E9C407F}" presName="rootComposite" presStyleCnt="0"/>
      <dgm:spPr/>
    </dgm:pt>
    <dgm:pt modelId="{256E6D73-6C06-473A-BA75-7C3A46C20117}" type="pres">
      <dgm:prSet presAssocID="{F4400E91-CB2B-4FCE-B59F-48FD1E9C407F}" presName="rootText" presStyleLbl="node1" presStyleIdx="1" presStyleCnt="5"/>
      <dgm:spPr/>
    </dgm:pt>
    <dgm:pt modelId="{7D1643E3-68DD-4C43-A078-9C836711098E}" type="pres">
      <dgm:prSet presAssocID="{F4400E91-CB2B-4FCE-B59F-48FD1E9C407F}" presName="rootConnector" presStyleLbl="node1" presStyleIdx="1" presStyleCnt="5"/>
      <dgm:spPr/>
    </dgm:pt>
    <dgm:pt modelId="{CF20B4B6-3ACB-47CD-9293-FD5382CABA6A}" type="pres">
      <dgm:prSet presAssocID="{F4400E91-CB2B-4FCE-B59F-48FD1E9C407F}" presName="childShape" presStyleCnt="0"/>
      <dgm:spPr/>
    </dgm:pt>
    <dgm:pt modelId="{3976FDFE-503A-4B24-B1CB-6000D66980AC}" type="pres">
      <dgm:prSet presAssocID="{D64C8BA0-6BA8-4990-9219-81B2930E46A9}" presName="Name13" presStyleLbl="parChTrans1D2" presStyleIdx="3" presStyleCnt="9"/>
      <dgm:spPr/>
    </dgm:pt>
    <dgm:pt modelId="{B58B5D3F-67EA-42A2-B933-1F16E6689B57}" type="pres">
      <dgm:prSet presAssocID="{D35829ED-F93F-44D7-88F7-2B798FC4276A}" presName="childText" presStyleLbl="bgAcc1" presStyleIdx="3" presStyleCnt="9" custScaleX="122489" custScaleY="129320">
        <dgm:presLayoutVars>
          <dgm:bulletEnabled val="1"/>
        </dgm:presLayoutVars>
      </dgm:prSet>
      <dgm:spPr/>
    </dgm:pt>
    <dgm:pt modelId="{ECC76D70-CB3A-4DED-BD0B-166D93760EAA}" type="pres">
      <dgm:prSet presAssocID="{E9237F78-30A7-4B80-BA9F-A0778E655BCB}" presName="Name13" presStyleLbl="parChTrans1D2" presStyleIdx="4" presStyleCnt="9"/>
      <dgm:spPr/>
    </dgm:pt>
    <dgm:pt modelId="{71059084-E91D-49E4-94A9-DD59ABF31F06}" type="pres">
      <dgm:prSet presAssocID="{5281C382-7A34-4EAF-A1CC-C2E007FFB7E0}" presName="childText" presStyleLbl="bgAcc1" presStyleIdx="4" presStyleCnt="9">
        <dgm:presLayoutVars>
          <dgm:bulletEnabled val="1"/>
        </dgm:presLayoutVars>
      </dgm:prSet>
      <dgm:spPr/>
    </dgm:pt>
    <dgm:pt modelId="{97B09BB8-895C-41DF-8173-B8A6983814BD}" type="pres">
      <dgm:prSet presAssocID="{1F7B1A8C-800E-4A2C-A8A8-F54C5E04C400}" presName="root" presStyleCnt="0"/>
      <dgm:spPr/>
    </dgm:pt>
    <dgm:pt modelId="{95C53E9D-3AF9-41AF-B707-F8577422E21C}" type="pres">
      <dgm:prSet presAssocID="{1F7B1A8C-800E-4A2C-A8A8-F54C5E04C400}" presName="rootComposite" presStyleCnt="0"/>
      <dgm:spPr/>
    </dgm:pt>
    <dgm:pt modelId="{5A23B482-1343-46A2-B210-6DADAD4DE6A0}" type="pres">
      <dgm:prSet presAssocID="{1F7B1A8C-800E-4A2C-A8A8-F54C5E04C400}" presName="rootText" presStyleLbl="node1" presStyleIdx="2" presStyleCnt="5"/>
      <dgm:spPr/>
    </dgm:pt>
    <dgm:pt modelId="{37358C72-9FA9-4DB5-AB03-72737D417E4C}" type="pres">
      <dgm:prSet presAssocID="{1F7B1A8C-800E-4A2C-A8A8-F54C5E04C400}" presName="rootConnector" presStyleLbl="node1" presStyleIdx="2" presStyleCnt="5"/>
      <dgm:spPr/>
    </dgm:pt>
    <dgm:pt modelId="{A9845251-A073-4C96-9774-124598758122}" type="pres">
      <dgm:prSet presAssocID="{1F7B1A8C-800E-4A2C-A8A8-F54C5E04C400}" presName="childShape" presStyleCnt="0"/>
      <dgm:spPr/>
    </dgm:pt>
    <dgm:pt modelId="{14AD45DD-BB10-47EE-8610-7F65C3E4EA0A}" type="pres">
      <dgm:prSet presAssocID="{4AE8919F-5C5A-4E92-A568-0D7AD7CF1B07}" presName="Name13" presStyleLbl="parChTrans1D2" presStyleIdx="5" presStyleCnt="9"/>
      <dgm:spPr/>
    </dgm:pt>
    <dgm:pt modelId="{C16A68F3-F70A-44EA-82E7-B104EDE49DCA}" type="pres">
      <dgm:prSet presAssocID="{ED7B132B-DDE1-4DBA-BCE8-344C695044C2}" presName="childText" presStyleLbl="bgAcc1" presStyleIdx="5" presStyleCnt="9" custScaleX="119064" custScaleY="181500">
        <dgm:presLayoutVars>
          <dgm:bulletEnabled val="1"/>
        </dgm:presLayoutVars>
      </dgm:prSet>
      <dgm:spPr/>
    </dgm:pt>
    <dgm:pt modelId="{049DD9AC-043A-4EBD-BC88-CDBA5D1B3110}" type="pres">
      <dgm:prSet presAssocID="{57F0B55B-CA90-45C5-8719-1E95BED203DA}" presName="Name13" presStyleLbl="parChTrans1D2" presStyleIdx="6" presStyleCnt="9"/>
      <dgm:spPr/>
    </dgm:pt>
    <dgm:pt modelId="{2AE4CB94-4994-402C-A775-3C8F83D9C4B2}" type="pres">
      <dgm:prSet presAssocID="{1BD0854F-77E4-4E5C-B6ED-918A7AF1F809}" presName="childText" presStyleLbl="bgAcc1" presStyleIdx="6" presStyleCnt="9">
        <dgm:presLayoutVars>
          <dgm:bulletEnabled val="1"/>
        </dgm:presLayoutVars>
      </dgm:prSet>
      <dgm:spPr/>
    </dgm:pt>
    <dgm:pt modelId="{F0BD9DD8-4471-4502-924C-AD32BCCB69DE}" type="pres">
      <dgm:prSet presAssocID="{B72D5FCA-BB76-4477-93B6-029A6BD24ADC}" presName="root" presStyleCnt="0"/>
      <dgm:spPr/>
    </dgm:pt>
    <dgm:pt modelId="{CF67057A-5DBA-4C45-8EB4-D3EA88645581}" type="pres">
      <dgm:prSet presAssocID="{B72D5FCA-BB76-4477-93B6-029A6BD24ADC}" presName="rootComposite" presStyleCnt="0"/>
      <dgm:spPr/>
    </dgm:pt>
    <dgm:pt modelId="{A2CD0945-C08E-4457-B176-44775161E691}" type="pres">
      <dgm:prSet presAssocID="{B72D5FCA-BB76-4477-93B6-029A6BD24ADC}" presName="rootText" presStyleLbl="node1" presStyleIdx="3" presStyleCnt="5"/>
      <dgm:spPr/>
    </dgm:pt>
    <dgm:pt modelId="{C6013DF0-06DD-45C5-9242-58A089E7ACA0}" type="pres">
      <dgm:prSet presAssocID="{B72D5FCA-BB76-4477-93B6-029A6BD24ADC}" presName="rootConnector" presStyleLbl="node1" presStyleIdx="3" presStyleCnt="5"/>
      <dgm:spPr/>
    </dgm:pt>
    <dgm:pt modelId="{5B7D62C5-F606-470C-8716-C94E4F3CDE18}" type="pres">
      <dgm:prSet presAssocID="{B72D5FCA-BB76-4477-93B6-029A6BD24ADC}" presName="childShape" presStyleCnt="0"/>
      <dgm:spPr/>
    </dgm:pt>
    <dgm:pt modelId="{B987E8EA-BC2A-42FD-8D4A-61348567CC40}" type="pres">
      <dgm:prSet presAssocID="{23ACF518-5681-4994-B349-4E76C938E84D}" presName="Name13" presStyleLbl="parChTrans1D2" presStyleIdx="7" presStyleCnt="9"/>
      <dgm:spPr/>
    </dgm:pt>
    <dgm:pt modelId="{92DB51AD-4F07-4DEF-B442-A05CE9D292F8}" type="pres">
      <dgm:prSet presAssocID="{1DFDAFA6-599E-41A2-8F4C-E4ACA01048EC}" presName="childText" presStyleLbl="bgAcc1" presStyleIdx="7" presStyleCnt="9" custScaleY="253896">
        <dgm:presLayoutVars>
          <dgm:bulletEnabled val="1"/>
        </dgm:presLayoutVars>
      </dgm:prSet>
      <dgm:spPr/>
    </dgm:pt>
    <dgm:pt modelId="{E51B9CFD-5036-4057-A6AE-96D5688262A9}" type="pres">
      <dgm:prSet presAssocID="{009B8447-1CAF-4E89-BBA7-47EF75A29A12}" presName="root" presStyleCnt="0"/>
      <dgm:spPr/>
    </dgm:pt>
    <dgm:pt modelId="{0AC9743A-4271-4186-AAD6-8E62348082D0}" type="pres">
      <dgm:prSet presAssocID="{009B8447-1CAF-4E89-BBA7-47EF75A29A12}" presName="rootComposite" presStyleCnt="0"/>
      <dgm:spPr/>
    </dgm:pt>
    <dgm:pt modelId="{2F33CC02-AB85-4426-963A-D207C7A5FBC4}" type="pres">
      <dgm:prSet presAssocID="{009B8447-1CAF-4E89-BBA7-47EF75A29A12}" presName="rootText" presStyleLbl="node1" presStyleIdx="4" presStyleCnt="5"/>
      <dgm:spPr/>
    </dgm:pt>
    <dgm:pt modelId="{C8BE0B0A-7455-4149-9277-4C05B31B7D1E}" type="pres">
      <dgm:prSet presAssocID="{009B8447-1CAF-4E89-BBA7-47EF75A29A12}" presName="rootConnector" presStyleLbl="node1" presStyleIdx="4" presStyleCnt="5"/>
      <dgm:spPr/>
    </dgm:pt>
    <dgm:pt modelId="{72040B93-D819-4DA8-9278-B1720D62A8E0}" type="pres">
      <dgm:prSet presAssocID="{009B8447-1CAF-4E89-BBA7-47EF75A29A12}" presName="childShape" presStyleCnt="0"/>
      <dgm:spPr/>
    </dgm:pt>
    <dgm:pt modelId="{B65DB4AB-4910-4CAB-80B2-E13370CB5C55}" type="pres">
      <dgm:prSet presAssocID="{406B5453-455E-4C07-A460-451A6B2E209C}" presName="Name13" presStyleLbl="parChTrans1D2" presStyleIdx="8" presStyleCnt="9"/>
      <dgm:spPr/>
    </dgm:pt>
    <dgm:pt modelId="{3ED54ED4-8D77-461B-9BF4-BDD1CD08F1D2}" type="pres">
      <dgm:prSet presAssocID="{CE6A5946-35F6-43EA-87CC-F8EE67DFAF48}" presName="childText" presStyleLbl="bgAcc1" presStyleIdx="8" presStyleCnt="9" custScaleY="210984">
        <dgm:presLayoutVars>
          <dgm:bulletEnabled val="1"/>
        </dgm:presLayoutVars>
      </dgm:prSet>
      <dgm:spPr/>
    </dgm:pt>
  </dgm:ptLst>
  <dgm:cxnLst>
    <dgm:cxn modelId="{91717B07-44B7-468F-890D-450312422DB0}" srcId="{F4400E91-CB2B-4FCE-B59F-48FD1E9C407F}" destId="{D35829ED-F93F-44D7-88F7-2B798FC4276A}" srcOrd="0" destOrd="0" parTransId="{D64C8BA0-6BA8-4990-9219-81B2930E46A9}" sibTransId="{D283E390-E98A-41FC-B265-F4940120F07D}"/>
    <dgm:cxn modelId="{60674113-9A5F-45D8-B5CD-9238CDA8A37C}" type="presOf" srcId="{1F7B1A8C-800E-4A2C-A8A8-F54C5E04C400}" destId="{37358C72-9FA9-4DB5-AB03-72737D417E4C}" srcOrd="1" destOrd="0" presId="urn:microsoft.com/office/officeart/2005/8/layout/hierarchy3"/>
    <dgm:cxn modelId="{5CB6831F-9897-4D30-82E3-B35740337D43}" type="presOf" srcId="{FF3170C4-673A-4E32-A6A2-C04B6EB03201}" destId="{568E9D37-A621-4880-9144-181E20EB040E}" srcOrd="0" destOrd="0" presId="urn:microsoft.com/office/officeart/2005/8/layout/hierarchy3"/>
    <dgm:cxn modelId="{ADB21020-4EBC-4897-AE09-79BB3BCD99E7}" type="presOf" srcId="{B72D5FCA-BB76-4477-93B6-029A6BD24ADC}" destId="{A2CD0945-C08E-4457-B176-44775161E691}" srcOrd="0" destOrd="0" presId="urn:microsoft.com/office/officeart/2005/8/layout/hierarchy3"/>
    <dgm:cxn modelId="{DF5FF128-D379-47A7-A3F2-07664C454594}" type="presOf" srcId="{57F0B55B-CA90-45C5-8719-1E95BED203DA}" destId="{049DD9AC-043A-4EBD-BC88-CDBA5D1B3110}" srcOrd="0" destOrd="0" presId="urn:microsoft.com/office/officeart/2005/8/layout/hierarchy3"/>
    <dgm:cxn modelId="{DA61D229-3D33-437F-91BB-0522F941F897}" type="presOf" srcId="{ED7B132B-DDE1-4DBA-BCE8-344C695044C2}" destId="{C16A68F3-F70A-44EA-82E7-B104EDE49DCA}" srcOrd="0" destOrd="0" presId="urn:microsoft.com/office/officeart/2005/8/layout/hierarchy3"/>
    <dgm:cxn modelId="{C198A62D-FB29-4C93-B819-75B8BCC1F8FA}" type="presOf" srcId="{406B5453-455E-4C07-A460-451A6B2E209C}" destId="{B65DB4AB-4910-4CAB-80B2-E13370CB5C55}" srcOrd="0" destOrd="0" presId="urn:microsoft.com/office/officeart/2005/8/layout/hierarchy3"/>
    <dgm:cxn modelId="{0676FA30-0D5A-46D8-BE84-359A0FA681F8}" type="presOf" srcId="{5281C382-7A34-4EAF-A1CC-C2E007FFB7E0}" destId="{71059084-E91D-49E4-94A9-DD59ABF31F06}" srcOrd="0" destOrd="0" presId="urn:microsoft.com/office/officeart/2005/8/layout/hierarchy3"/>
    <dgm:cxn modelId="{CC777F35-CAB4-4C9A-B7CD-2340423EE562}" type="presOf" srcId="{4DC502FF-454E-46DD-AD10-5228934D6F6D}" destId="{C22D4E55-380D-4630-8808-FAB690E109DD}" srcOrd="0" destOrd="0" presId="urn:microsoft.com/office/officeart/2005/8/layout/hierarchy3"/>
    <dgm:cxn modelId="{FB8E693A-4EEE-46B4-B35C-B75CC9C6057A}" type="presOf" srcId="{9723733C-6929-4AE3-8108-206AA5663838}" destId="{37254C6A-86C3-4D17-B2C7-F01DABE4E128}" srcOrd="0" destOrd="0" presId="urn:microsoft.com/office/officeart/2005/8/layout/hierarchy3"/>
    <dgm:cxn modelId="{092D493C-00F8-4D09-9516-F66D60EABD3C}" srcId="{1F7B1A8C-800E-4A2C-A8A8-F54C5E04C400}" destId="{1BD0854F-77E4-4E5C-B6ED-918A7AF1F809}" srcOrd="1" destOrd="0" parTransId="{57F0B55B-CA90-45C5-8719-1E95BED203DA}" sibTransId="{EFE7F8D0-519B-4765-96CF-DF1C2944F174}"/>
    <dgm:cxn modelId="{A0729B43-A5EE-4231-B0D7-07228E1842FF}" type="presOf" srcId="{FC279019-2C9E-4AB9-AD72-9019F0FAB4BC}" destId="{45286F91-FFD7-4575-98DC-C4428E110BC0}" srcOrd="0" destOrd="0" presId="urn:microsoft.com/office/officeart/2005/8/layout/hierarchy3"/>
    <dgm:cxn modelId="{B2EFB163-B5E0-430F-86BF-8DF027B98A6F}" type="presOf" srcId="{ECA8269D-A3D1-4F93-9E5E-2B67F708C919}" destId="{E2CCFDCB-EB88-4768-A1C8-CCBC681DA709}" srcOrd="0" destOrd="0" presId="urn:microsoft.com/office/officeart/2005/8/layout/hierarchy3"/>
    <dgm:cxn modelId="{B146A26A-5BE2-497B-B1B2-3317F15BDBB6}" type="presOf" srcId="{B72D5FCA-BB76-4477-93B6-029A6BD24ADC}" destId="{C6013DF0-06DD-45C5-9242-58A089E7ACA0}" srcOrd="1" destOrd="0" presId="urn:microsoft.com/office/officeart/2005/8/layout/hierarchy3"/>
    <dgm:cxn modelId="{D972AC4C-1438-4791-9CE9-207C1F269512}" type="presOf" srcId="{D35829ED-F93F-44D7-88F7-2B798FC4276A}" destId="{B58B5D3F-67EA-42A2-B933-1F16E6689B57}" srcOrd="0" destOrd="0" presId="urn:microsoft.com/office/officeart/2005/8/layout/hierarchy3"/>
    <dgm:cxn modelId="{77D97054-F752-42E7-8D0F-CA4E7AEB4FE2}" type="presOf" srcId="{D64C8BA0-6BA8-4990-9219-81B2930E46A9}" destId="{3976FDFE-503A-4B24-B1CB-6000D66980AC}" srcOrd="0" destOrd="0" presId="urn:microsoft.com/office/officeart/2005/8/layout/hierarchy3"/>
    <dgm:cxn modelId="{4CA2B454-EC39-4A90-8CC8-ECB190D4987A}" srcId="{B72D5FCA-BB76-4477-93B6-029A6BD24ADC}" destId="{1DFDAFA6-599E-41A2-8F4C-E4ACA01048EC}" srcOrd="0" destOrd="0" parTransId="{23ACF518-5681-4994-B349-4E76C938E84D}" sibTransId="{13E6563D-0416-48FF-AA15-F7A5024439A2}"/>
    <dgm:cxn modelId="{F7F3197C-DF20-4D23-B05A-97AF98FEBB0F}" srcId="{F4400E91-CB2B-4FCE-B59F-48FD1E9C407F}" destId="{5281C382-7A34-4EAF-A1CC-C2E007FFB7E0}" srcOrd="1" destOrd="0" parTransId="{E9237F78-30A7-4B80-BA9F-A0778E655BCB}" sibTransId="{2716DAC8-F92C-4F57-B022-B9ABC4344DFC}"/>
    <dgm:cxn modelId="{22011C7E-7286-48FF-B850-654AE1A1CDCC}" srcId="{9723733C-6929-4AE3-8108-206AA5663838}" destId="{1F7B1A8C-800E-4A2C-A8A8-F54C5E04C400}" srcOrd="2" destOrd="0" parTransId="{5642564F-C001-4C2F-B6EC-0B3F41E8F3EA}" sibTransId="{0170389F-7377-4C93-A5C5-CFBAD7BEB555}"/>
    <dgm:cxn modelId="{B2CD3A81-DF04-45B7-89EB-0CD49EE87370}" srcId="{9723733C-6929-4AE3-8108-206AA5663838}" destId="{F4400E91-CB2B-4FCE-B59F-48FD1E9C407F}" srcOrd="1" destOrd="0" parTransId="{89766A17-1612-497B-9EFA-3F0A5C4A5746}" sibTransId="{BB923704-A2E0-41CC-8E6F-B336CCD7E633}"/>
    <dgm:cxn modelId="{F35A6486-D7E1-44C6-AA35-3503DB166B90}" type="presOf" srcId="{31BF725F-E669-46C4-9AFF-38A5215F1FF6}" destId="{84B1C540-8742-4FB3-9153-5B1A10D183A8}" srcOrd="0" destOrd="0" presId="urn:microsoft.com/office/officeart/2005/8/layout/hierarchy3"/>
    <dgm:cxn modelId="{D01ADD8B-71B7-4F14-90DC-BF7DA099FC72}" type="presOf" srcId="{1F7B1A8C-800E-4A2C-A8A8-F54C5E04C400}" destId="{5A23B482-1343-46A2-B210-6DADAD4DE6A0}" srcOrd="0" destOrd="0" presId="urn:microsoft.com/office/officeart/2005/8/layout/hierarchy3"/>
    <dgm:cxn modelId="{B27BF58C-4E44-47B9-9B91-ACCD3DC6FACB}" srcId="{9723733C-6929-4AE3-8108-206AA5663838}" destId="{B72D5FCA-BB76-4477-93B6-029A6BD24ADC}" srcOrd="3" destOrd="0" parTransId="{3838D053-0DC0-4EA8-A67B-7F7CA17A7230}" sibTransId="{4480B93D-A9D4-40A1-883B-CD9C8E535871}"/>
    <dgm:cxn modelId="{85BBC291-EFF8-4AB6-8A72-663347F4CCE2}" type="presOf" srcId="{48751E1D-DC95-4482-9F6A-FE15E314DEFB}" destId="{020D3D1A-08EC-4F60-A754-60EF95D08328}" srcOrd="0" destOrd="0" presId="urn:microsoft.com/office/officeart/2005/8/layout/hierarchy3"/>
    <dgm:cxn modelId="{16CA6A92-935A-4D1B-9C9E-DFB2F6596657}" type="presOf" srcId="{48751E1D-DC95-4482-9F6A-FE15E314DEFB}" destId="{1EA56611-C7CB-4E0F-9637-5ABA733208A2}" srcOrd="1" destOrd="0" presId="urn:microsoft.com/office/officeart/2005/8/layout/hierarchy3"/>
    <dgm:cxn modelId="{E24FF792-5958-481D-A4D5-DA2B32CD22B9}" srcId="{009B8447-1CAF-4E89-BBA7-47EF75A29A12}" destId="{CE6A5946-35F6-43EA-87CC-F8EE67DFAF48}" srcOrd="0" destOrd="0" parTransId="{406B5453-455E-4C07-A460-451A6B2E209C}" sibTransId="{0B60AEC3-99FF-4E0B-A771-0E02A604FD73}"/>
    <dgm:cxn modelId="{1CC6C899-0C41-429F-AA91-41A176E5D955}" srcId="{9723733C-6929-4AE3-8108-206AA5663838}" destId="{48751E1D-DC95-4482-9F6A-FE15E314DEFB}" srcOrd="0" destOrd="0" parTransId="{60C7EFC8-EA9D-4A2A-8830-165506512977}" sibTransId="{4A2F031F-9C55-4717-AA3E-5CBC26857B4F}"/>
    <dgm:cxn modelId="{211445AB-5FAD-40E9-8BEE-EBDE9EE7C4D3}" type="presOf" srcId="{1DFDAFA6-599E-41A2-8F4C-E4ACA01048EC}" destId="{92DB51AD-4F07-4DEF-B442-A05CE9D292F8}" srcOrd="0" destOrd="0" presId="urn:microsoft.com/office/officeart/2005/8/layout/hierarchy3"/>
    <dgm:cxn modelId="{AB2166B2-654A-4867-9800-94121A59BF57}" srcId="{9723733C-6929-4AE3-8108-206AA5663838}" destId="{009B8447-1CAF-4E89-BBA7-47EF75A29A12}" srcOrd="4" destOrd="0" parTransId="{E3CF8758-2E4F-4BE4-8AF2-51C2632A2EB2}" sibTransId="{C73A87B1-CD0E-461F-9130-2634FB888DE9}"/>
    <dgm:cxn modelId="{3E83B2B2-D613-4CA3-B725-45ADBABDC1E4}" type="presOf" srcId="{4AE8919F-5C5A-4E92-A568-0D7AD7CF1B07}" destId="{14AD45DD-BB10-47EE-8610-7F65C3E4EA0A}" srcOrd="0" destOrd="0" presId="urn:microsoft.com/office/officeart/2005/8/layout/hierarchy3"/>
    <dgm:cxn modelId="{562AFEB6-A264-4E32-90CC-6D83F24442F4}" type="presOf" srcId="{F4400E91-CB2B-4FCE-B59F-48FD1E9C407F}" destId="{7D1643E3-68DD-4C43-A078-9C836711098E}" srcOrd="1" destOrd="0" presId="urn:microsoft.com/office/officeart/2005/8/layout/hierarchy3"/>
    <dgm:cxn modelId="{F4F6D9B8-3358-42A4-9481-8ADB2F52A1C5}" type="presOf" srcId="{1BD0854F-77E4-4E5C-B6ED-918A7AF1F809}" destId="{2AE4CB94-4994-402C-A775-3C8F83D9C4B2}" srcOrd="0" destOrd="0" presId="urn:microsoft.com/office/officeart/2005/8/layout/hierarchy3"/>
    <dgm:cxn modelId="{AEDA1DBC-800E-42A8-968E-E48F16AED5C8}" srcId="{48751E1D-DC95-4482-9F6A-FE15E314DEFB}" destId="{31BF725F-E669-46C4-9AFF-38A5215F1FF6}" srcOrd="0" destOrd="0" parTransId="{FF3170C4-673A-4E32-A6A2-C04B6EB03201}" sibTransId="{D71D8AA3-3971-49DB-A1CE-2024CD0522BF}"/>
    <dgm:cxn modelId="{839BB2C4-FEB5-43D2-A356-C5DAD9C9B66C}" type="presOf" srcId="{E9237F78-30A7-4B80-BA9F-A0778E655BCB}" destId="{ECC76D70-CB3A-4DED-BD0B-166D93760EAA}" srcOrd="0" destOrd="0" presId="urn:microsoft.com/office/officeart/2005/8/layout/hierarchy3"/>
    <dgm:cxn modelId="{F06DCEC7-44FD-4D5D-90CE-F11FA4FE871C}" srcId="{1F7B1A8C-800E-4A2C-A8A8-F54C5E04C400}" destId="{ED7B132B-DDE1-4DBA-BCE8-344C695044C2}" srcOrd="0" destOrd="0" parTransId="{4AE8919F-5C5A-4E92-A568-0D7AD7CF1B07}" sibTransId="{EFF6FD61-21C7-4322-8E00-743DC6AD78EB}"/>
    <dgm:cxn modelId="{6BE715CA-CEB4-4FFB-B3F7-FCFBE822BDEB}" type="presOf" srcId="{BA5F0DCD-2980-4352-803F-86B2D10AFEE3}" destId="{9863E6C1-D7E4-443A-8ADA-A8E75397C648}" srcOrd="0" destOrd="0" presId="urn:microsoft.com/office/officeart/2005/8/layout/hierarchy3"/>
    <dgm:cxn modelId="{AA1B85CE-E11F-4371-8174-47412BE6B65A}" type="presOf" srcId="{CE6A5946-35F6-43EA-87CC-F8EE67DFAF48}" destId="{3ED54ED4-8D77-461B-9BF4-BDD1CD08F1D2}" srcOrd="0" destOrd="0" presId="urn:microsoft.com/office/officeart/2005/8/layout/hierarchy3"/>
    <dgm:cxn modelId="{223B42D2-13C9-4B9C-9D49-668FB6DDCDB5}" type="presOf" srcId="{23ACF518-5681-4994-B349-4E76C938E84D}" destId="{B987E8EA-BC2A-42FD-8D4A-61348567CC40}" srcOrd="0" destOrd="0" presId="urn:microsoft.com/office/officeart/2005/8/layout/hierarchy3"/>
    <dgm:cxn modelId="{34B010D8-941C-42D4-B9DA-EE6AB92FA12B}" srcId="{48751E1D-DC95-4482-9F6A-FE15E314DEFB}" destId="{BA5F0DCD-2980-4352-803F-86B2D10AFEE3}" srcOrd="2" destOrd="0" parTransId="{4DC502FF-454E-46DD-AD10-5228934D6F6D}" sibTransId="{08EEBD9D-2E15-433C-84AF-13C8F8CFB13D}"/>
    <dgm:cxn modelId="{989F68D8-B6BA-411A-A2C6-093AA2ABA87D}" type="presOf" srcId="{009B8447-1CAF-4E89-BBA7-47EF75A29A12}" destId="{2F33CC02-AB85-4426-963A-D207C7A5FBC4}" srcOrd="0" destOrd="0" presId="urn:microsoft.com/office/officeart/2005/8/layout/hierarchy3"/>
    <dgm:cxn modelId="{BA30DCE5-9EFC-47B3-B4BF-2562AABE348A}" type="presOf" srcId="{F4400E91-CB2B-4FCE-B59F-48FD1E9C407F}" destId="{256E6D73-6C06-473A-BA75-7C3A46C20117}" srcOrd="0" destOrd="0" presId="urn:microsoft.com/office/officeart/2005/8/layout/hierarchy3"/>
    <dgm:cxn modelId="{0DCC18E8-849B-4F66-B1F9-1F11A1E750E6}" type="presOf" srcId="{009B8447-1CAF-4E89-BBA7-47EF75A29A12}" destId="{C8BE0B0A-7455-4149-9277-4C05B31B7D1E}" srcOrd="1" destOrd="0" presId="urn:microsoft.com/office/officeart/2005/8/layout/hierarchy3"/>
    <dgm:cxn modelId="{E6F0A8F9-BF1F-4117-95E5-DE5C060A2D20}" srcId="{48751E1D-DC95-4482-9F6A-FE15E314DEFB}" destId="{ECA8269D-A3D1-4F93-9E5E-2B67F708C919}" srcOrd="1" destOrd="0" parTransId="{FC279019-2C9E-4AB9-AD72-9019F0FAB4BC}" sibTransId="{EB30C4B8-81A7-47B8-9C23-197F07BB418F}"/>
    <dgm:cxn modelId="{DACCC965-EE9C-4F0C-B9AC-4249E08C0943}" type="presParOf" srcId="{37254C6A-86C3-4D17-B2C7-F01DABE4E128}" destId="{CE81B501-EBEB-42BC-B8AC-FC42CBDC1D3E}" srcOrd="0" destOrd="0" presId="urn:microsoft.com/office/officeart/2005/8/layout/hierarchy3"/>
    <dgm:cxn modelId="{A518CEF9-2FD4-4185-AA3F-DA641D1A2184}" type="presParOf" srcId="{CE81B501-EBEB-42BC-B8AC-FC42CBDC1D3E}" destId="{56F6E685-3B2F-44B6-865F-06E9938DB422}" srcOrd="0" destOrd="0" presId="urn:microsoft.com/office/officeart/2005/8/layout/hierarchy3"/>
    <dgm:cxn modelId="{DEAA325C-2231-403A-90A4-74C6DEFFB1AE}" type="presParOf" srcId="{56F6E685-3B2F-44B6-865F-06E9938DB422}" destId="{020D3D1A-08EC-4F60-A754-60EF95D08328}" srcOrd="0" destOrd="0" presId="urn:microsoft.com/office/officeart/2005/8/layout/hierarchy3"/>
    <dgm:cxn modelId="{6CBCFC1B-F926-4C5A-906B-D15877C7694B}" type="presParOf" srcId="{56F6E685-3B2F-44B6-865F-06E9938DB422}" destId="{1EA56611-C7CB-4E0F-9637-5ABA733208A2}" srcOrd="1" destOrd="0" presId="urn:microsoft.com/office/officeart/2005/8/layout/hierarchy3"/>
    <dgm:cxn modelId="{411655EA-889C-4551-9C4E-99B6DA18065F}" type="presParOf" srcId="{CE81B501-EBEB-42BC-B8AC-FC42CBDC1D3E}" destId="{D6FE6B3E-D2F2-4A2C-B5AF-491223D3AD86}" srcOrd="1" destOrd="0" presId="urn:microsoft.com/office/officeart/2005/8/layout/hierarchy3"/>
    <dgm:cxn modelId="{9C5C0481-FEF3-4FB3-8675-0B887F81D959}" type="presParOf" srcId="{D6FE6B3E-D2F2-4A2C-B5AF-491223D3AD86}" destId="{568E9D37-A621-4880-9144-181E20EB040E}" srcOrd="0" destOrd="0" presId="urn:microsoft.com/office/officeart/2005/8/layout/hierarchy3"/>
    <dgm:cxn modelId="{37DA2FB5-9B3B-45C0-ABC3-BC02FFD07260}" type="presParOf" srcId="{D6FE6B3E-D2F2-4A2C-B5AF-491223D3AD86}" destId="{84B1C540-8742-4FB3-9153-5B1A10D183A8}" srcOrd="1" destOrd="0" presId="urn:microsoft.com/office/officeart/2005/8/layout/hierarchy3"/>
    <dgm:cxn modelId="{30F87960-3E31-4AB6-81EA-DD9E853229C3}" type="presParOf" srcId="{D6FE6B3E-D2F2-4A2C-B5AF-491223D3AD86}" destId="{45286F91-FFD7-4575-98DC-C4428E110BC0}" srcOrd="2" destOrd="0" presId="urn:microsoft.com/office/officeart/2005/8/layout/hierarchy3"/>
    <dgm:cxn modelId="{D99A86EE-ABE7-41F0-9A3B-BA1FFBE65F1B}" type="presParOf" srcId="{D6FE6B3E-D2F2-4A2C-B5AF-491223D3AD86}" destId="{E2CCFDCB-EB88-4768-A1C8-CCBC681DA709}" srcOrd="3" destOrd="0" presId="urn:microsoft.com/office/officeart/2005/8/layout/hierarchy3"/>
    <dgm:cxn modelId="{B93EF550-0A9F-45DB-ABCE-D74CD45C4A85}" type="presParOf" srcId="{D6FE6B3E-D2F2-4A2C-B5AF-491223D3AD86}" destId="{C22D4E55-380D-4630-8808-FAB690E109DD}" srcOrd="4" destOrd="0" presId="urn:microsoft.com/office/officeart/2005/8/layout/hierarchy3"/>
    <dgm:cxn modelId="{E63EC698-A376-40E3-814D-E7C15E321314}" type="presParOf" srcId="{D6FE6B3E-D2F2-4A2C-B5AF-491223D3AD86}" destId="{9863E6C1-D7E4-443A-8ADA-A8E75397C648}" srcOrd="5" destOrd="0" presId="urn:microsoft.com/office/officeart/2005/8/layout/hierarchy3"/>
    <dgm:cxn modelId="{6C34DF23-99D7-4BCE-9FCD-651E182E7B69}" type="presParOf" srcId="{37254C6A-86C3-4D17-B2C7-F01DABE4E128}" destId="{B58B1D80-DF33-4EBB-BBA2-465A62DE170E}" srcOrd="1" destOrd="0" presId="urn:microsoft.com/office/officeart/2005/8/layout/hierarchy3"/>
    <dgm:cxn modelId="{1CBFA671-D70B-4983-848A-20E4903431C7}" type="presParOf" srcId="{B58B1D80-DF33-4EBB-BBA2-465A62DE170E}" destId="{B2F684F3-64CD-4171-95C3-57A8D7CCF90E}" srcOrd="0" destOrd="0" presId="urn:microsoft.com/office/officeart/2005/8/layout/hierarchy3"/>
    <dgm:cxn modelId="{EC7FDA4B-27B9-4931-8E76-62FB730B66DC}" type="presParOf" srcId="{B2F684F3-64CD-4171-95C3-57A8D7CCF90E}" destId="{256E6D73-6C06-473A-BA75-7C3A46C20117}" srcOrd="0" destOrd="0" presId="urn:microsoft.com/office/officeart/2005/8/layout/hierarchy3"/>
    <dgm:cxn modelId="{BECB5D6B-C5B0-48D9-B0B0-89CE92E26CE2}" type="presParOf" srcId="{B2F684F3-64CD-4171-95C3-57A8D7CCF90E}" destId="{7D1643E3-68DD-4C43-A078-9C836711098E}" srcOrd="1" destOrd="0" presId="urn:microsoft.com/office/officeart/2005/8/layout/hierarchy3"/>
    <dgm:cxn modelId="{FF1084F8-3A7F-4002-9733-F8D86A63A758}" type="presParOf" srcId="{B58B1D80-DF33-4EBB-BBA2-465A62DE170E}" destId="{CF20B4B6-3ACB-47CD-9293-FD5382CABA6A}" srcOrd="1" destOrd="0" presId="urn:microsoft.com/office/officeart/2005/8/layout/hierarchy3"/>
    <dgm:cxn modelId="{9D9206B7-B5CD-47B8-9E99-2C7CC2873AB3}" type="presParOf" srcId="{CF20B4B6-3ACB-47CD-9293-FD5382CABA6A}" destId="{3976FDFE-503A-4B24-B1CB-6000D66980AC}" srcOrd="0" destOrd="0" presId="urn:microsoft.com/office/officeart/2005/8/layout/hierarchy3"/>
    <dgm:cxn modelId="{01390CAA-496C-4FB8-A021-6695660D2F6C}" type="presParOf" srcId="{CF20B4B6-3ACB-47CD-9293-FD5382CABA6A}" destId="{B58B5D3F-67EA-42A2-B933-1F16E6689B57}" srcOrd="1" destOrd="0" presId="urn:microsoft.com/office/officeart/2005/8/layout/hierarchy3"/>
    <dgm:cxn modelId="{A2EFA869-FBE3-4957-B81B-D60AEB95ED41}" type="presParOf" srcId="{CF20B4B6-3ACB-47CD-9293-FD5382CABA6A}" destId="{ECC76D70-CB3A-4DED-BD0B-166D93760EAA}" srcOrd="2" destOrd="0" presId="urn:microsoft.com/office/officeart/2005/8/layout/hierarchy3"/>
    <dgm:cxn modelId="{87D59E65-5B70-412E-88E7-132E70A48289}" type="presParOf" srcId="{CF20B4B6-3ACB-47CD-9293-FD5382CABA6A}" destId="{71059084-E91D-49E4-94A9-DD59ABF31F06}" srcOrd="3" destOrd="0" presId="urn:microsoft.com/office/officeart/2005/8/layout/hierarchy3"/>
    <dgm:cxn modelId="{99597992-8FE3-4541-8644-0A0DFADBEF1C}" type="presParOf" srcId="{37254C6A-86C3-4D17-B2C7-F01DABE4E128}" destId="{97B09BB8-895C-41DF-8173-B8A6983814BD}" srcOrd="2" destOrd="0" presId="urn:microsoft.com/office/officeart/2005/8/layout/hierarchy3"/>
    <dgm:cxn modelId="{E320E70D-6D56-4724-8881-F81F6405B2E3}" type="presParOf" srcId="{97B09BB8-895C-41DF-8173-B8A6983814BD}" destId="{95C53E9D-3AF9-41AF-B707-F8577422E21C}" srcOrd="0" destOrd="0" presId="urn:microsoft.com/office/officeart/2005/8/layout/hierarchy3"/>
    <dgm:cxn modelId="{D8A84F97-61F4-4C28-BFEF-444ECD2C2ADA}" type="presParOf" srcId="{95C53E9D-3AF9-41AF-B707-F8577422E21C}" destId="{5A23B482-1343-46A2-B210-6DADAD4DE6A0}" srcOrd="0" destOrd="0" presId="urn:microsoft.com/office/officeart/2005/8/layout/hierarchy3"/>
    <dgm:cxn modelId="{1A0B4202-02F5-436E-A641-6B7B25D471F9}" type="presParOf" srcId="{95C53E9D-3AF9-41AF-B707-F8577422E21C}" destId="{37358C72-9FA9-4DB5-AB03-72737D417E4C}" srcOrd="1" destOrd="0" presId="urn:microsoft.com/office/officeart/2005/8/layout/hierarchy3"/>
    <dgm:cxn modelId="{92B0CBC6-DBC5-4BCB-A160-6876D09B54A1}" type="presParOf" srcId="{97B09BB8-895C-41DF-8173-B8A6983814BD}" destId="{A9845251-A073-4C96-9774-124598758122}" srcOrd="1" destOrd="0" presId="urn:microsoft.com/office/officeart/2005/8/layout/hierarchy3"/>
    <dgm:cxn modelId="{D171914B-8286-425C-BC8A-8D274D568F37}" type="presParOf" srcId="{A9845251-A073-4C96-9774-124598758122}" destId="{14AD45DD-BB10-47EE-8610-7F65C3E4EA0A}" srcOrd="0" destOrd="0" presId="urn:microsoft.com/office/officeart/2005/8/layout/hierarchy3"/>
    <dgm:cxn modelId="{C05C5965-B1C3-4C98-942C-AE05E68B1867}" type="presParOf" srcId="{A9845251-A073-4C96-9774-124598758122}" destId="{C16A68F3-F70A-44EA-82E7-B104EDE49DCA}" srcOrd="1" destOrd="0" presId="urn:microsoft.com/office/officeart/2005/8/layout/hierarchy3"/>
    <dgm:cxn modelId="{D96322C2-7014-43FC-9055-7FD5C5B01FEC}" type="presParOf" srcId="{A9845251-A073-4C96-9774-124598758122}" destId="{049DD9AC-043A-4EBD-BC88-CDBA5D1B3110}" srcOrd="2" destOrd="0" presId="urn:microsoft.com/office/officeart/2005/8/layout/hierarchy3"/>
    <dgm:cxn modelId="{968F636B-D896-4EE6-866F-BC1BC547A328}" type="presParOf" srcId="{A9845251-A073-4C96-9774-124598758122}" destId="{2AE4CB94-4994-402C-A775-3C8F83D9C4B2}" srcOrd="3" destOrd="0" presId="urn:microsoft.com/office/officeart/2005/8/layout/hierarchy3"/>
    <dgm:cxn modelId="{2C99A8EE-7303-4A9F-A5FC-C60241595024}" type="presParOf" srcId="{37254C6A-86C3-4D17-B2C7-F01DABE4E128}" destId="{F0BD9DD8-4471-4502-924C-AD32BCCB69DE}" srcOrd="3" destOrd="0" presId="urn:microsoft.com/office/officeart/2005/8/layout/hierarchy3"/>
    <dgm:cxn modelId="{B7785B9D-6547-4D6E-BE12-ED1A737322B8}" type="presParOf" srcId="{F0BD9DD8-4471-4502-924C-AD32BCCB69DE}" destId="{CF67057A-5DBA-4C45-8EB4-D3EA88645581}" srcOrd="0" destOrd="0" presId="urn:microsoft.com/office/officeart/2005/8/layout/hierarchy3"/>
    <dgm:cxn modelId="{2AD0E14B-4F91-4031-A450-9B14E100DC41}" type="presParOf" srcId="{CF67057A-5DBA-4C45-8EB4-D3EA88645581}" destId="{A2CD0945-C08E-4457-B176-44775161E691}" srcOrd="0" destOrd="0" presId="urn:microsoft.com/office/officeart/2005/8/layout/hierarchy3"/>
    <dgm:cxn modelId="{B79F445D-9A88-49A5-8AD8-4B95B3286586}" type="presParOf" srcId="{CF67057A-5DBA-4C45-8EB4-D3EA88645581}" destId="{C6013DF0-06DD-45C5-9242-58A089E7ACA0}" srcOrd="1" destOrd="0" presId="urn:microsoft.com/office/officeart/2005/8/layout/hierarchy3"/>
    <dgm:cxn modelId="{983DC132-E1FE-49C9-B336-D25D4B077CEF}" type="presParOf" srcId="{F0BD9DD8-4471-4502-924C-AD32BCCB69DE}" destId="{5B7D62C5-F606-470C-8716-C94E4F3CDE18}" srcOrd="1" destOrd="0" presId="urn:microsoft.com/office/officeart/2005/8/layout/hierarchy3"/>
    <dgm:cxn modelId="{B6BE2608-96A0-4574-903D-F45F6A01AB2E}" type="presParOf" srcId="{5B7D62C5-F606-470C-8716-C94E4F3CDE18}" destId="{B987E8EA-BC2A-42FD-8D4A-61348567CC40}" srcOrd="0" destOrd="0" presId="urn:microsoft.com/office/officeart/2005/8/layout/hierarchy3"/>
    <dgm:cxn modelId="{956A79EA-670F-4F4C-92D1-189146BFBA49}" type="presParOf" srcId="{5B7D62C5-F606-470C-8716-C94E4F3CDE18}" destId="{92DB51AD-4F07-4DEF-B442-A05CE9D292F8}" srcOrd="1" destOrd="0" presId="urn:microsoft.com/office/officeart/2005/8/layout/hierarchy3"/>
    <dgm:cxn modelId="{E5495586-8FAB-4C9E-878F-68AAA839E505}" type="presParOf" srcId="{37254C6A-86C3-4D17-B2C7-F01DABE4E128}" destId="{E51B9CFD-5036-4057-A6AE-96D5688262A9}" srcOrd="4" destOrd="0" presId="urn:microsoft.com/office/officeart/2005/8/layout/hierarchy3"/>
    <dgm:cxn modelId="{B4D755E6-760F-43CB-801B-53A68E3AF6F3}" type="presParOf" srcId="{E51B9CFD-5036-4057-A6AE-96D5688262A9}" destId="{0AC9743A-4271-4186-AAD6-8E62348082D0}" srcOrd="0" destOrd="0" presId="urn:microsoft.com/office/officeart/2005/8/layout/hierarchy3"/>
    <dgm:cxn modelId="{3AE34C7C-75B9-4120-8651-7C2435768C05}" type="presParOf" srcId="{0AC9743A-4271-4186-AAD6-8E62348082D0}" destId="{2F33CC02-AB85-4426-963A-D207C7A5FBC4}" srcOrd="0" destOrd="0" presId="urn:microsoft.com/office/officeart/2005/8/layout/hierarchy3"/>
    <dgm:cxn modelId="{A20EEF39-C1B0-4BEA-9243-C964456B1827}" type="presParOf" srcId="{0AC9743A-4271-4186-AAD6-8E62348082D0}" destId="{C8BE0B0A-7455-4149-9277-4C05B31B7D1E}" srcOrd="1" destOrd="0" presId="urn:microsoft.com/office/officeart/2005/8/layout/hierarchy3"/>
    <dgm:cxn modelId="{6782F594-205E-4322-BC81-DABA7D206CF3}" type="presParOf" srcId="{E51B9CFD-5036-4057-A6AE-96D5688262A9}" destId="{72040B93-D819-4DA8-9278-B1720D62A8E0}" srcOrd="1" destOrd="0" presId="urn:microsoft.com/office/officeart/2005/8/layout/hierarchy3"/>
    <dgm:cxn modelId="{9ACEF0AA-EC64-4692-BAEA-0E19D8BB105F}" type="presParOf" srcId="{72040B93-D819-4DA8-9278-B1720D62A8E0}" destId="{B65DB4AB-4910-4CAB-80B2-E13370CB5C55}" srcOrd="0" destOrd="0" presId="urn:microsoft.com/office/officeart/2005/8/layout/hierarchy3"/>
    <dgm:cxn modelId="{E8A59F28-74F2-439D-91CB-0A37034D1651}" type="presParOf" srcId="{72040B93-D819-4DA8-9278-B1720D62A8E0}" destId="{3ED54ED4-8D77-461B-9BF4-BDD1CD08F1D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40FB12-1AA4-47FE-A363-916D96DE5BF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247ECD4B-8C95-439C-8F1E-FF3E3DF276CB}">
      <dgm:prSet phldrT="[Texto]" phldr="0"/>
      <dgm:spPr/>
      <dgm:t>
        <a:bodyPr/>
        <a:lstStyle/>
        <a:p>
          <a:r>
            <a:rPr lang="es-MX" dirty="0"/>
            <a:t>ALINEACION DE PARRAFO</a:t>
          </a:r>
        </a:p>
      </dgm:t>
    </dgm:pt>
    <dgm:pt modelId="{9BD36F4E-278B-4073-8B4F-3633C1F54C33}" type="parTrans" cxnId="{84484F16-C53F-46F4-9CE2-C28E6D884D5B}">
      <dgm:prSet/>
      <dgm:spPr/>
      <dgm:t>
        <a:bodyPr/>
        <a:lstStyle/>
        <a:p>
          <a:endParaRPr lang="es-MX"/>
        </a:p>
      </dgm:t>
    </dgm:pt>
    <dgm:pt modelId="{3B10F350-A8E3-465A-A60A-2718078B639E}" type="sibTrans" cxnId="{84484F16-C53F-46F4-9CE2-C28E6D884D5B}">
      <dgm:prSet/>
      <dgm:spPr/>
      <dgm:t>
        <a:bodyPr/>
        <a:lstStyle/>
        <a:p>
          <a:endParaRPr lang="es-MX"/>
        </a:p>
      </dgm:t>
    </dgm:pt>
    <dgm:pt modelId="{72F3E81D-8721-4B80-9AAA-CE122C9860CC}">
      <dgm:prSet phldrT="[Texto]"/>
      <dgm:spPr/>
      <dgm:t>
        <a:bodyPr/>
        <a:lstStyle/>
        <a:p>
          <a:r>
            <a:rPr lang="es-MX" dirty="0"/>
            <a:t>Justificación </a:t>
          </a:r>
        </a:p>
      </dgm:t>
    </dgm:pt>
    <dgm:pt modelId="{96546C1E-B606-4597-8E73-6F345C485376}" type="parTrans" cxnId="{261E8696-936C-4688-AD12-3592CD3052A8}">
      <dgm:prSet/>
      <dgm:spPr/>
      <dgm:t>
        <a:bodyPr/>
        <a:lstStyle/>
        <a:p>
          <a:endParaRPr lang="es-MX"/>
        </a:p>
      </dgm:t>
    </dgm:pt>
    <dgm:pt modelId="{0040485E-DB21-45B7-AB64-7B1D2E3AD270}" type="sibTrans" cxnId="{261E8696-936C-4688-AD12-3592CD3052A8}">
      <dgm:prSet/>
      <dgm:spPr/>
      <dgm:t>
        <a:bodyPr/>
        <a:lstStyle/>
        <a:p>
          <a:endParaRPr lang="es-MX"/>
        </a:p>
      </dgm:t>
    </dgm:pt>
    <dgm:pt modelId="{4BA2CB30-DE63-44FD-9B54-A4973A4EC676}">
      <dgm:prSet phldrT="[Texto]" phldr="0"/>
      <dgm:spPr/>
      <dgm:t>
        <a:bodyPr/>
        <a:lstStyle/>
        <a:p>
          <a:r>
            <a:rPr lang="es-MX" dirty="0"/>
            <a:t>SANGRIA DE PARRAFO </a:t>
          </a:r>
        </a:p>
      </dgm:t>
    </dgm:pt>
    <dgm:pt modelId="{2F1C34E7-37D5-4092-ADA0-53AB61A82DAC}" type="parTrans" cxnId="{9F206BFE-A511-4EF9-9E85-A269C47D95BF}">
      <dgm:prSet/>
      <dgm:spPr/>
      <dgm:t>
        <a:bodyPr/>
        <a:lstStyle/>
        <a:p>
          <a:endParaRPr lang="es-MX"/>
        </a:p>
      </dgm:t>
    </dgm:pt>
    <dgm:pt modelId="{FE15172F-5070-492A-8213-CCE97BCD6475}" type="sibTrans" cxnId="{9F206BFE-A511-4EF9-9E85-A269C47D95BF}">
      <dgm:prSet/>
      <dgm:spPr/>
      <dgm:t>
        <a:bodyPr/>
        <a:lstStyle/>
        <a:p>
          <a:endParaRPr lang="es-MX"/>
        </a:p>
      </dgm:t>
    </dgm:pt>
    <dgm:pt modelId="{48DA0029-1932-4A0D-BBB1-FBB08BBE39E9}">
      <dgm:prSet phldrT="[Texto]" phldr="0"/>
      <dgm:spPr/>
      <dgm:t>
        <a:bodyPr/>
        <a:lstStyle/>
        <a:p>
          <a:r>
            <a:rPr lang="es-MX" b="0" i="0" dirty="0"/>
            <a:t>Utilice sangría en la primera línea de cada párrafo del texto a 0.5 pulgadas (1.27 cm) del margen izquierdo.</a:t>
          </a:r>
          <a:endParaRPr lang="es-MX" dirty="0"/>
        </a:p>
      </dgm:t>
    </dgm:pt>
    <dgm:pt modelId="{2FF4772B-619C-4436-A69D-F538CF9B31E3}" type="parTrans" cxnId="{652D610E-83FD-43B0-B6D8-A67BCEFF5211}">
      <dgm:prSet/>
      <dgm:spPr/>
      <dgm:t>
        <a:bodyPr/>
        <a:lstStyle/>
        <a:p>
          <a:endParaRPr lang="es-MX"/>
        </a:p>
      </dgm:t>
    </dgm:pt>
    <dgm:pt modelId="{884805BF-F066-4B21-A504-CFC94B151D43}" type="sibTrans" cxnId="{652D610E-83FD-43B0-B6D8-A67BCEFF5211}">
      <dgm:prSet/>
      <dgm:spPr/>
      <dgm:t>
        <a:bodyPr/>
        <a:lstStyle/>
        <a:p>
          <a:endParaRPr lang="es-MX"/>
        </a:p>
      </dgm:t>
    </dgm:pt>
    <dgm:pt modelId="{32568072-8AD0-4261-BA64-E312B07B1688}">
      <dgm:prSet phldrT="[Texto]"/>
      <dgm:spPr/>
      <dgm:t>
        <a:bodyPr/>
        <a:lstStyle/>
        <a:p>
          <a:r>
            <a:rPr lang="es-MX" b="0" i="0" dirty="0"/>
            <a:t>No inserte guiones (saltos manuales) en palabras al final de la línea</a:t>
          </a:r>
          <a:endParaRPr lang="es-MX" dirty="0"/>
        </a:p>
      </dgm:t>
    </dgm:pt>
    <dgm:pt modelId="{01DBF52F-C565-4B7E-9D02-F0A4DCFB7BB0}" type="parTrans" cxnId="{B9390EA8-7D63-4518-92F1-8671ED2D7657}">
      <dgm:prSet/>
      <dgm:spPr/>
      <dgm:t>
        <a:bodyPr/>
        <a:lstStyle/>
        <a:p>
          <a:endParaRPr lang="es-MX"/>
        </a:p>
      </dgm:t>
    </dgm:pt>
    <dgm:pt modelId="{FF6A4F88-2557-48E6-B92A-6733AF82944C}" type="sibTrans" cxnId="{B9390EA8-7D63-4518-92F1-8671ED2D7657}">
      <dgm:prSet/>
      <dgm:spPr/>
      <dgm:t>
        <a:bodyPr/>
        <a:lstStyle/>
        <a:p>
          <a:endParaRPr lang="es-MX"/>
        </a:p>
      </dgm:t>
    </dgm:pt>
    <dgm:pt modelId="{6E52FB4D-69FB-4B55-87AF-2E83E363A6AC}">
      <dgm:prSet phldrT="[Texto]"/>
      <dgm:spPr/>
      <dgm:t>
        <a:bodyPr/>
        <a:lstStyle/>
        <a:p>
          <a:r>
            <a:rPr lang="es-MX" b="0" i="0" dirty="0"/>
            <a:t>Sin embargo, es aceptable si su programa de procesamiento de texto inserta automáticamente saltos en hipervínculos largos </a:t>
          </a:r>
          <a:endParaRPr lang="es-MX" dirty="0"/>
        </a:p>
      </dgm:t>
    </dgm:pt>
    <dgm:pt modelId="{2D10173E-1930-4B39-804B-42902CFDA7B4}" type="parTrans" cxnId="{64580258-01C2-461F-BCB4-3C201E1347FF}">
      <dgm:prSet/>
      <dgm:spPr/>
      <dgm:t>
        <a:bodyPr/>
        <a:lstStyle/>
        <a:p>
          <a:endParaRPr lang="es-MX"/>
        </a:p>
      </dgm:t>
    </dgm:pt>
    <dgm:pt modelId="{302083F5-A55C-4465-B97C-26EE0680FBE7}" type="sibTrans" cxnId="{64580258-01C2-461F-BCB4-3C201E1347FF}">
      <dgm:prSet/>
      <dgm:spPr/>
      <dgm:t>
        <a:bodyPr/>
        <a:lstStyle/>
        <a:p>
          <a:endParaRPr lang="es-MX"/>
        </a:p>
      </dgm:t>
    </dgm:pt>
    <dgm:pt modelId="{AA1CAD1D-1C92-4245-8F82-78304F035574}">
      <dgm:prSet phldrT="[Texto]" phldr="0"/>
      <dgm:spPr/>
      <dgm:t>
        <a:bodyPr/>
        <a:lstStyle/>
        <a:p>
          <a:r>
            <a:rPr lang="es-MX" b="0" i="0" dirty="0"/>
            <a:t>Use la tecla de tabulación o la función automática de formateo de párrafos de su programa de procesamiento de texto para lograr la sangría</a:t>
          </a:r>
          <a:endParaRPr lang="es-MX" dirty="0"/>
        </a:p>
      </dgm:t>
    </dgm:pt>
    <dgm:pt modelId="{172C6F70-C62B-478E-989F-D584C4A86B9B}" type="parTrans" cxnId="{B3E54D72-83B6-4EA8-91F5-6C2F7D4E7352}">
      <dgm:prSet/>
      <dgm:spPr/>
      <dgm:t>
        <a:bodyPr/>
        <a:lstStyle/>
        <a:p>
          <a:endParaRPr lang="es-MX"/>
        </a:p>
      </dgm:t>
    </dgm:pt>
    <dgm:pt modelId="{D4D0F22D-1835-4164-9F8D-40C534F7C5B7}" type="sibTrans" cxnId="{B3E54D72-83B6-4EA8-91F5-6C2F7D4E7352}">
      <dgm:prSet/>
      <dgm:spPr/>
      <dgm:t>
        <a:bodyPr/>
        <a:lstStyle/>
        <a:p>
          <a:endParaRPr lang="es-MX"/>
        </a:p>
      </dgm:t>
    </dgm:pt>
    <dgm:pt modelId="{B38BE054-0F86-48F0-988F-335A8981A585}">
      <dgm:prSet phldrT="[Texto]" phldr="0"/>
      <dgm:spPr/>
      <dgm:t>
        <a:bodyPr/>
        <a:lstStyle/>
        <a:p>
          <a:r>
            <a:rPr lang="es-MX" b="0" i="0" dirty="0"/>
            <a:t>No use la barra espaciadora para crear sangría.</a:t>
          </a:r>
          <a:endParaRPr lang="es-MX" dirty="0"/>
        </a:p>
      </dgm:t>
    </dgm:pt>
    <dgm:pt modelId="{C8FBFA18-B92F-4B0F-A051-123169A6530C}" type="parTrans" cxnId="{D1F811D0-B650-4A2F-90BF-3398CA89B90F}">
      <dgm:prSet/>
      <dgm:spPr/>
      <dgm:t>
        <a:bodyPr/>
        <a:lstStyle/>
        <a:p>
          <a:endParaRPr lang="es-MX"/>
        </a:p>
      </dgm:t>
    </dgm:pt>
    <dgm:pt modelId="{4A902F55-3217-4732-90A2-60B400004555}" type="sibTrans" cxnId="{D1F811D0-B650-4A2F-90BF-3398CA89B90F}">
      <dgm:prSet/>
      <dgm:spPr/>
      <dgm:t>
        <a:bodyPr/>
        <a:lstStyle/>
        <a:p>
          <a:endParaRPr lang="es-MX"/>
        </a:p>
      </dgm:t>
    </dgm:pt>
    <dgm:pt modelId="{6637C65D-AE6B-4577-9523-2178B22B13FF}" type="pres">
      <dgm:prSet presAssocID="{CF40FB12-1AA4-47FE-A363-916D96DE5BF6}" presName="Name0" presStyleCnt="0">
        <dgm:presLayoutVars>
          <dgm:dir/>
          <dgm:animLvl val="lvl"/>
          <dgm:resizeHandles val="exact"/>
        </dgm:presLayoutVars>
      </dgm:prSet>
      <dgm:spPr/>
    </dgm:pt>
    <dgm:pt modelId="{FF4FE791-6419-423F-93E1-05803375C3BB}" type="pres">
      <dgm:prSet presAssocID="{247ECD4B-8C95-439C-8F1E-FF3E3DF276CB}" presName="composite" presStyleCnt="0"/>
      <dgm:spPr/>
    </dgm:pt>
    <dgm:pt modelId="{9A9E9238-B8B2-4649-8D80-D7FFD17CCFDF}" type="pres">
      <dgm:prSet presAssocID="{247ECD4B-8C95-439C-8F1E-FF3E3DF276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E896D3C-7B68-4962-9EB1-BA258B61302B}" type="pres">
      <dgm:prSet presAssocID="{247ECD4B-8C95-439C-8F1E-FF3E3DF276CB}" presName="desTx" presStyleLbl="alignAccFollowNode1" presStyleIdx="0" presStyleCnt="2">
        <dgm:presLayoutVars>
          <dgm:bulletEnabled val="1"/>
        </dgm:presLayoutVars>
      </dgm:prSet>
      <dgm:spPr/>
    </dgm:pt>
    <dgm:pt modelId="{AFDB5909-2355-4BCE-BF4F-B2E8C8F03556}" type="pres">
      <dgm:prSet presAssocID="{3B10F350-A8E3-465A-A60A-2718078B639E}" presName="space" presStyleCnt="0"/>
      <dgm:spPr/>
    </dgm:pt>
    <dgm:pt modelId="{EFB5A565-CCC6-422F-BE7E-9563E03CBA65}" type="pres">
      <dgm:prSet presAssocID="{4BA2CB30-DE63-44FD-9B54-A4973A4EC676}" presName="composite" presStyleCnt="0"/>
      <dgm:spPr/>
    </dgm:pt>
    <dgm:pt modelId="{E2C6DD0C-6BE1-4014-A083-7239EAF6145A}" type="pres">
      <dgm:prSet presAssocID="{4BA2CB30-DE63-44FD-9B54-A4973A4EC67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C91779A-4DD7-48B5-B9FF-4E76882C5AC3}" type="pres">
      <dgm:prSet presAssocID="{4BA2CB30-DE63-44FD-9B54-A4973A4EC67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52D610E-83FD-43B0-B6D8-A67BCEFF5211}" srcId="{4BA2CB30-DE63-44FD-9B54-A4973A4EC676}" destId="{48DA0029-1932-4A0D-BBB1-FBB08BBE39E9}" srcOrd="0" destOrd="0" parTransId="{2FF4772B-619C-4436-A69D-F538CF9B31E3}" sibTransId="{884805BF-F066-4B21-A504-CFC94B151D43}"/>
    <dgm:cxn modelId="{5BE09611-E1D8-45AB-BB0B-95C7A94F2708}" type="presOf" srcId="{6E52FB4D-69FB-4B55-87AF-2E83E363A6AC}" destId="{1E896D3C-7B68-4962-9EB1-BA258B61302B}" srcOrd="0" destOrd="2" presId="urn:microsoft.com/office/officeart/2005/8/layout/hList1"/>
    <dgm:cxn modelId="{84484F16-C53F-46F4-9CE2-C28E6D884D5B}" srcId="{CF40FB12-1AA4-47FE-A363-916D96DE5BF6}" destId="{247ECD4B-8C95-439C-8F1E-FF3E3DF276CB}" srcOrd="0" destOrd="0" parTransId="{9BD36F4E-278B-4073-8B4F-3633C1F54C33}" sibTransId="{3B10F350-A8E3-465A-A60A-2718078B639E}"/>
    <dgm:cxn modelId="{2968A725-93D1-45F5-804A-130970D4BBDE}" type="presOf" srcId="{B38BE054-0F86-48F0-988F-335A8981A585}" destId="{CC91779A-4DD7-48B5-B9FF-4E76882C5AC3}" srcOrd="0" destOrd="2" presId="urn:microsoft.com/office/officeart/2005/8/layout/hList1"/>
    <dgm:cxn modelId="{E5AA8161-3084-40C2-A8C9-7FF7FE71852D}" type="presOf" srcId="{32568072-8AD0-4261-BA64-E312B07B1688}" destId="{1E896D3C-7B68-4962-9EB1-BA258B61302B}" srcOrd="0" destOrd="1" presId="urn:microsoft.com/office/officeart/2005/8/layout/hList1"/>
    <dgm:cxn modelId="{4A7F1B6A-571F-4621-87AC-749C55D3C083}" type="presOf" srcId="{AA1CAD1D-1C92-4245-8F82-78304F035574}" destId="{CC91779A-4DD7-48B5-B9FF-4E76882C5AC3}" srcOrd="0" destOrd="1" presId="urn:microsoft.com/office/officeart/2005/8/layout/hList1"/>
    <dgm:cxn modelId="{B3E54D72-83B6-4EA8-91F5-6C2F7D4E7352}" srcId="{4BA2CB30-DE63-44FD-9B54-A4973A4EC676}" destId="{AA1CAD1D-1C92-4245-8F82-78304F035574}" srcOrd="1" destOrd="0" parTransId="{172C6F70-C62B-478E-989F-D584C4A86B9B}" sibTransId="{D4D0F22D-1835-4164-9F8D-40C534F7C5B7}"/>
    <dgm:cxn modelId="{64580258-01C2-461F-BCB4-3C201E1347FF}" srcId="{247ECD4B-8C95-439C-8F1E-FF3E3DF276CB}" destId="{6E52FB4D-69FB-4B55-87AF-2E83E363A6AC}" srcOrd="2" destOrd="0" parTransId="{2D10173E-1930-4B39-804B-42902CFDA7B4}" sibTransId="{302083F5-A55C-4465-B97C-26EE0680FBE7}"/>
    <dgm:cxn modelId="{7168538A-D5B3-438B-AE11-09EABABE08FC}" type="presOf" srcId="{48DA0029-1932-4A0D-BBB1-FBB08BBE39E9}" destId="{CC91779A-4DD7-48B5-B9FF-4E76882C5AC3}" srcOrd="0" destOrd="0" presId="urn:microsoft.com/office/officeart/2005/8/layout/hList1"/>
    <dgm:cxn modelId="{261E8696-936C-4688-AD12-3592CD3052A8}" srcId="{247ECD4B-8C95-439C-8F1E-FF3E3DF276CB}" destId="{72F3E81D-8721-4B80-9AAA-CE122C9860CC}" srcOrd="0" destOrd="0" parTransId="{96546C1E-B606-4597-8E73-6F345C485376}" sibTransId="{0040485E-DB21-45B7-AB64-7B1D2E3AD270}"/>
    <dgm:cxn modelId="{B9390EA8-7D63-4518-92F1-8671ED2D7657}" srcId="{247ECD4B-8C95-439C-8F1E-FF3E3DF276CB}" destId="{32568072-8AD0-4261-BA64-E312B07B1688}" srcOrd="1" destOrd="0" parTransId="{01DBF52F-C565-4B7E-9D02-F0A4DCFB7BB0}" sibTransId="{FF6A4F88-2557-48E6-B92A-6733AF82944C}"/>
    <dgm:cxn modelId="{9E9769AA-5A07-4D55-8707-7AF2E71A79A5}" type="presOf" srcId="{4BA2CB30-DE63-44FD-9B54-A4973A4EC676}" destId="{E2C6DD0C-6BE1-4014-A083-7239EAF6145A}" srcOrd="0" destOrd="0" presId="urn:microsoft.com/office/officeart/2005/8/layout/hList1"/>
    <dgm:cxn modelId="{E21E83C8-052F-4C28-8503-2A7101CDF82F}" type="presOf" srcId="{247ECD4B-8C95-439C-8F1E-FF3E3DF276CB}" destId="{9A9E9238-B8B2-4649-8D80-D7FFD17CCFDF}" srcOrd="0" destOrd="0" presId="urn:microsoft.com/office/officeart/2005/8/layout/hList1"/>
    <dgm:cxn modelId="{D1F811D0-B650-4A2F-90BF-3398CA89B90F}" srcId="{4BA2CB30-DE63-44FD-9B54-A4973A4EC676}" destId="{B38BE054-0F86-48F0-988F-335A8981A585}" srcOrd="2" destOrd="0" parTransId="{C8FBFA18-B92F-4B0F-A051-123169A6530C}" sibTransId="{4A902F55-3217-4732-90A2-60B400004555}"/>
    <dgm:cxn modelId="{98CD23E7-A0C8-4623-B0B7-AB9947ABD7FE}" type="presOf" srcId="{CF40FB12-1AA4-47FE-A363-916D96DE5BF6}" destId="{6637C65D-AE6B-4577-9523-2178B22B13FF}" srcOrd="0" destOrd="0" presId="urn:microsoft.com/office/officeart/2005/8/layout/hList1"/>
    <dgm:cxn modelId="{2384BBF6-A30F-4A00-848A-2CE2304C4DCA}" type="presOf" srcId="{72F3E81D-8721-4B80-9AAA-CE122C9860CC}" destId="{1E896D3C-7B68-4962-9EB1-BA258B61302B}" srcOrd="0" destOrd="0" presId="urn:microsoft.com/office/officeart/2005/8/layout/hList1"/>
    <dgm:cxn modelId="{9F206BFE-A511-4EF9-9E85-A269C47D95BF}" srcId="{CF40FB12-1AA4-47FE-A363-916D96DE5BF6}" destId="{4BA2CB30-DE63-44FD-9B54-A4973A4EC676}" srcOrd="1" destOrd="0" parTransId="{2F1C34E7-37D5-4092-ADA0-53AB61A82DAC}" sibTransId="{FE15172F-5070-492A-8213-CCE97BCD6475}"/>
    <dgm:cxn modelId="{FC50E109-20EC-4BB1-88A1-E0398D5D8736}" type="presParOf" srcId="{6637C65D-AE6B-4577-9523-2178B22B13FF}" destId="{FF4FE791-6419-423F-93E1-05803375C3BB}" srcOrd="0" destOrd="0" presId="urn:microsoft.com/office/officeart/2005/8/layout/hList1"/>
    <dgm:cxn modelId="{31A62457-77BB-480C-9C80-8362B01DA69D}" type="presParOf" srcId="{FF4FE791-6419-423F-93E1-05803375C3BB}" destId="{9A9E9238-B8B2-4649-8D80-D7FFD17CCFDF}" srcOrd="0" destOrd="0" presId="urn:microsoft.com/office/officeart/2005/8/layout/hList1"/>
    <dgm:cxn modelId="{5675A5D9-7601-4B55-9D9C-EEED953C3E9A}" type="presParOf" srcId="{FF4FE791-6419-423F-93E1-05803375C3BB}" destId="{1E896D3C-7B68-4962-9EB1-BA258B61302B}" srcOrd="1" destOrd="0" presId="urn:microsoft.com/office/officeart/2005/8/layout/hList1"/>
    <dgm:cxn modelId="{FAA9B498-6BEE-4888-B63E-77CA6EB9FDC8}" type="presParOf" srcId="{6637C65D-AE6B-4577-9523-2178B22B13FF}" destId="{AFDB5909-2355-4BCE-BF4F-B2E8C8F03556}" srcOrd="1" destOrd="0" presId="urn:microsoft.com/office/officeart/2005/8/layout/hList1"/>
    <dgm:cxn modelId="{AA043385-1978-4839-991D-35143F51CBE3}" type="presParOf" srcId="{6637C65D-AE6B-4577-9523-2178B22B13FF}" destId="{EFB5A565-CCC6-422F-BE7E-9563E03CBA65}" srcOrd="2" destOrd="0" presId="urn:microsoft.com/office/officeart/2005/8/layout/hList1"/>
    <dgm:cxn modelId="{100EDAF8-4F46-4DF7-82DC-42B4C20F1916}" type="presParOf" srcId="{EFB5A565-CCC6-422F-BE7E-9563E03CBA65}" destId="{E2C6DD0C-6BE1-4014-A083-7239EAF6145A}" srcOrd="0" destOrd="0" presId="urn:microsoft.com/office/officeart/2005/8/layout/hList1"/>
    <dgm:cxn modelId="{D7A47E4A-5F15-41CF-9556-467ADCFD1FE4}" type="presParOf" srcId="{EFB5A565-CCC6-422F-BE7E-9563E03CBA65}" destId="{CC91779A-4DD7-48B5-B9FF-4E76882C5A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34684F-2306-4FF9-B1D3-A872FAE423AE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84C43D62-CD20-4AC5-BBE1-FD18BBF4096B}">
      <dgm:prSet phldrT="[Texto]" phldr="0" custT="1"/>
      <dgm:spPr/>
      <dgm:t>
        <a:bodyPr/>
        <a:lstStyle/>
        <a:p>
          <a:r>
            <a:rPr lang="es-MX" sz="1200" dirty="0"/>
            <a:t>PORTADA</a:t>
          </a:r>
          <a:endParaRPr lang="es-MX" sz="1400" dirty="0"/>
        </a:p>
      </dgm:t>
    </dgm:pt>
    <dgm:pt modelId="{2F9285E2-71DD-4BF0-86AC-28AF45D768F4}" type="parTrans" cxnId="{C46658C8-36F3-4D4D-8AF0-F41E84DFDC81}">
      <dgm:prSet/>
      <dgm:spPr/>
      <dgm:t>
        <a:bodyPr/>
        <a:lstStyle/>
        <a:p>
          <a:endParaRPr lang="es-MX"/>
        </a:p>
      </dgm:t>
    </dgm:pt>
    <dgm:pt modelId="{F2B152FB-390D-48C7-9CDF-383A54344C8E}" type="sibTrans" cxnId="{C46658C8-36F3-4D4D-8AF0-F41E84DFDC81}">
      <dgm:prSet/>
      <dgm:spPr/>
      <dgm:t>
        <a:bodyPr/>
        <a:lstStyle/>
        <a:p>
          <a:endParaRPr lang="es-MX"/>
        </a:p>
      </dgm:t>
    </dgm:pt>
    <dgm:pt modelId="{C2BE335C-3D41-44BD-B65D-EA072C7CB2C6}">
      <dgm:prSet phldrT="[Texto]" phldr="0" custT="1"/>
      <dgm:spPr/>
      <dgm:t>
        <a:bodyPr/>
        <a:lstStyle/>
        <a:p>
          <a:r>
            <a:rPr lang="es-MX" sz="1400" dirty="0"/>
            <a:t>ETIQUETAS DE SECCION</a:t>
          </a:r>
        </a:p>
      </dgm:t>
    </dgm:pt>
    <dgm:pt modelId="{C68884DA-80DE-4F6D-B9C9-239DB1999F23}" type="parTrans" cxnId="{13EB3A7C-45BE-49DA-A1F7-91C155370AA9}">
      <dgm:prSet/>
      <dgm:spPr/>
      <dgm:t>
        <a:bodyPr/>
        <a:lstStyle/>
        <a:p>
          <a:endParaRPr lang="es-MX"/>
        </a:p>
      </dgm:t>
    </dgm:pt>
    <dgm:pt modelId="{C8376480-5AC3-498C-B041-FAD641111F0C}" type="sibTrans" cxnId="{13EB3A7C-45BE-49DA-A1F7-91C155370AA9}">
      <dgm:prSet/>
      <dgm:spPr/>
      <dgm:t>
        <a:bodyPr/>
        <a:lstStyle/>
        <a:p>
          <a:endParaRPr lang="es-MX"/>
        </a:p>
      </dgm:t>
    </dgm:pt>
    <dgm:pt modelId="{7378A725-ADAF-488A-AF6C-314F52F6F823}">
      <dgm:prSet phldrT="[Texto]" phldr="0" custT="1"/>
      <dgm:spPr/>
      <dgm:t>
        <a:bodyPr/>
        <a:lstStyle/>
        <a:p>
          <a:r>
            <a:rPr lang="es-MX" sz="1400" dirty="0"/>
            <a:t>Resumen y Referencias centrado </a:t>
          </a:r>
        </a:p>
      </dgm:t>
    </dgm:pt>
    <dgm:pt modelId="{12A9D81A-22C1-461A-9FB7-A5E2063B4EE2}" type="parTrans" cxnId="{F4963040-833D-4D2D-9D3D-4DB38F7A344E}">
      <dgm:prSet/>
      <dgm:spPr/>
      <dgm:t>
        <a:bodyPr/>
        <a:lstStyle/>
        <a:p>
          <a:endParaRPr lang="es-MX"/>
        </a:p>
      </dgm:t>
    </dgm:pt>
    <dgm:pt modelId="{F7A936E0-C430-4919-A8EF-F1D9007377FD}" type="sibTrans" cxnId="{F4963040-833D-4D2D-9D3D-4DB38F7A344E}">
      <dgm:prSet/>
      <dgm:spPr/>
      <dgm:t>
        <a:bodyPr/>
        <a:lstStyle/>
        <a:p>
          <a:endParaRPr lang="es-MX"/>
        </a:p>
      </dgm:t>
    </dgm:pt>
    <dgm:pt modelId="{DAD3B29D-33A4-47D7-85D4-58DFD8E8F00B}">
      <dgm:prSet phldrT="[Texto]" phldr="0" custT="1"/>
      <dgm:spPr/>
      <dgm:t>
        <a:bodyPr/>
        <a:lstStyle/>
        <a:p>
          <a:r>
            <a:rPr lang="es-MX" sz="1400" b="0" i="0" dirty="0"/>
            <a:t>Todos los atributos dentro deben estar centrados </a:t>
          </a:r>
          <a:endParaRPr lang="es-MX" sz="1400" dirty="0"/>
        </a:p>
      </dgm:t>
    </dgm:pt>
    <dgm:pt modelId="{F272F3FF-2B33-4D6E-9B69-D01FC6D53F2C}" type="parTrans" cxnId="{09685F6F-5F58-4AB6-9607-1A080B415F50}">
      <dgm:prSet/>
      <dgm:spPr/>
      <dgm:t>
        <a:bodyPr/>
        <a:lstStyle/>
        <a:p>
          <a:endParaRPr lang="es-MX"/>
        </a:p>
      </dgm:t>
    </dgm:pt>
    <dgm:pt modelId="{559AA2A3-904B-4505-85AA-E5E96C63173D}" type="sibTrans" cxnId="{09685F6F-5F58-4AB6-9607-1A080B415F50}">
      <dgm:prSet/>
      <dgm:spPr/>
      <dgm:t>
        <a:bodyPr/>
        <a:lstStyle/>
        <a:p>
          <a:endParaRPr lang="es-MX"/>
        </a:p>
      </dgm:t>
    </dgm:pt>
    <dgm:pt modelId="{2A11063B-497C-4CA8-8809-48E43105BF81}">
      <dgm:prSet phldrT="[Texto]" phldr="0" custT="1"/>
      <dgm:spPr/>
      <dgm:t>
        <a:bodyPr/>
        <a:lstStyle/>
        <a:p>
          <a:r>
            <a:rPr lang="es-MX" sz="1400"/>
            <a:t>RESUMEN</a:t>
          </a:r>
          <a:endParaRPr lang="es-MX" sz="1400" dirty="0"/>
        </a:p>
      </dgm:t>
    </dgm:pt>
    <dgm:pt modelId="{EE6CA52D-7807-4ACE-95F9-25397A4BA8FA}" type="parTrans" cxnId="{D616C7BA-00B7-450A-ADBC-EEEF3DDBDEF4}">
      <dgm:prSet/>
      <dgm:spPr/>
      <dgm:t>
        <a:bodyPr/>
        <a:lstStyle/>
        <a:p>
          <a:endParaRPr lang="es-MX"/>
        </a:p>
      </dgm:t>
    </dgm:pt>
    <dgm:pt modelId="{63C7F45B-6A3C-46D3-9851-A05B1CB61CD4}" type="sibTrans" cxnId="{D616C7BA-00B7-450A-ADBC-EEEF3DDBDEF4}">
      <dgm:prSet/>
      <dgm:spPr/>
      <dgm:t>
        <a:bodyPr/>
        <a:lstStyle/>
        <a:p>
          <a:endParaRPr lang="es-MX"/>
        </a:p>
      </dgm:t>
    </dgm:pt>
    <dgm:pt modelId="{BA3958D3-50B8-4C47-A498-091B75C967FC}">
      <dgm:prSet phldrT="[Texto]" phldr="0" custT="1"/>
      <dgm:spPr/>
      <dgm:t>
        <a:bodyPr/>
        <a:lstStyle/>
        <a:p>
          <a:r>
            <a:rPr lang="es-MX" sz="1400" b="0" i="0" dirty="0"/>
            <a:t>La primera línea del resumen debe estar al ras de la izquierda (sin sangría).</a:t>
          </a:r>
          <a:endParaRPr lang="es-MX" sz="1400" dirty="0"/>
        </a:p>
      </dgm:t>
    </dgm:pt>
    <dgm:pt modelId="{F9E58651-7D40-4451-A651-6054BBD0043C}" type="parTrans" cxnId="{5715DB1B-2569-40DC-B279-76D01C9F4183}">
      <dgm:prSet/>
      <dgm:spPr/>
      <dgm:t>
        <a:bodyPr/>
        <a:lstStyle/>
        <a:p>
          <a:endParaRPr lang="es-MX"/>
        </a:p>
      </dgm:t>
    </dgm:pt>
    <dgm:pt modelId="{E931A549-E34E-46B1-8294-F28CCEADFA36}" type="sibTrans" cxnId="{5715DB1B-2569-40DC-B279-76D01C9F4183}">
      <dgm:prSet/>
      <dgm:spPr/>
      <dgm:t>
        <a:bodyPr/>
        <a:lstStyle/>
        <a:p>
          <a:endParaRPr lang="es-MX"/>
        </a:p>
      </dgm:t>
    </dgm:pt>
    <dgm:pt modelId="{CF427F0E-35DC-409F-92EF-ADD86FB37790}">
      <dgm:prSet phldrT="[Texto]" phldr="0" custT="1"/>
      <dgm:spPr/>
      <dgm:t>
        <a:bodyPr/>
        <a:lstStyle/>
        <a:p>
          <a:r>
            <a:rPr lang="es-MX" sz="1400"/>
            <a:t>CITAS DE BLOQUE </a:t>
          </a:r>
          <a:endParaRPr lang="es-MX" sz="1400" dirty="0"/>
        </a:p>
      </dgm:t>
    </dgm:pt>
    <dgm:pt modelId="{CC261E05-E890-40DA-9D74-6C1B23C812BB}" type="parTrans" cxnId="{912E371D-62FD-4FC3-80F2-34FDBEA38482}">
      <dgm:prSet/>
      <dgm:spPr/>
      <dgm:t>
        <a:bodyPr/>
        <a:lstStyle/>
        <a:p>
          <a:endParaRPr lang="es-MX"/>
        </a:p>
      </dgm:t>
    </dgm:pt>
    <dgm:pt modelId="{2DC97643-3A10-48A9-920B-CF64B3EDBD20}" type="sibTrans" cxnId="{912E371D-62FD-4FC3-80F2-34FDBEA38482}">
      <dgm:prSet/>
      <dgm:spPr/>
      <dgm:t>
        <a:bodyPr/>
        <a:lstStyle/>
        <a:p>
          <a:endParaRPr lang="es-MX"/>
        </a:p>
      </dgm:t>
    </dgm:pt>
    <dgm:pt modelId="{10890A2F-7D26-4EFA-A2BD-651E70794A2B}">
      <dgm:prSet phldrT="[Texto]" phldr="0" custT="1"/>
      <dgm:spPr/>
      <dgm:t>
        <a:bodyPr/>
        <a:lstStyle/>
        <a:p>
          <a:r>
            <a:rPr lang="es-MX" sz="1400" b="0" i="0" dirty="0"/>
            <a:t>Poner sangría a una cita de bloque completo a 0.5 pulgadas del margen izquierdo</a:t>
          </a:r>
          <a:endParaRPr lang="es-MX" sz="1400" dirty="0"/>
        </a:p>
      </dgm:t>
    </dgm:pt>
    <dgm:pt modelId="{9676D007-45D9-4EB0-A382-153E04ED263D}" type="parTrans" cxnId="{0812B226-3BA2-47C1-B49A-BB1EB3556940}">
      <dgm:prSet/>
      <dgm:spPr/>
      <dgm:t>
        <a:bodyPr/>
        <a:lstStyle/>
        <a:p>
          <a:endParaRPr lang="es-MX"/>
        </a:p>
      </dgm:t>
    </dgm:pt>
    <dgm:pt modelId="{F75ED7D2-E1F3-4E91-A1B5-7761FB0930F7}" type="sibTrans" cxnId="{0812B226-3BA2-47C1-B49A-BB1EB3556940}">
      <dgm:prSet/>
      <dgm:spPr/>
      <dgm:t>
        <a:bodyPr/>
        <a:lstStyle/>
        <a:p>
          <a:endParaRPr lang="es-MX"/>
        </a:p>
      </dgm:t>
    </dgm:pt>
    <dgm:pt modelId="{D0FDF60E-C63A-480E-8D74-5F8035F4E563}">
      <dgm:prSet phldrT="[Texto]" phldr="0" custT="1"/>
      <dgm:spPr/>
      <dgm:t>
        <a:bodyPr/>
        <a:lstStyle/>
        <a:p>
          <a:r>
            <a:rPr lang="es-MX" sz="1400" b="0" i="0" dirty="0"/>
            <a:t>Si la cita en bloque abarca más de un párrafo, la primera línea del segundo y los párrafos posteriores de la cita en bloque deben tener una sangría adicional de 0.5 pulgadas</a:t>
          </a:r>
          <a:endParaRPr lang="es-MX" sz="1400" dirty="0"/>
        </a:p>
      </dgm:t>
    </dgm:pt>
    <dgm:pt modelId="{A57B223C-0DF4-49B2-88A1-06327AE9BB7D}" type="parTrans" cxnId="{1D3A4A69-27EC-4A65-ABB1-75FFA963075B}">
      <dgm:prSet/>
      <dgm:spPr/>
      <dgm:t>
        <a:bodyPr/>
        <a:lstStyle/>
        <a:p>
          <a:endParaRPr lang="es-MX"/>
        </a:p>
      </dgm:t>
    </dgm:pt>
    <dgm:pt modelId="{5F5E6800-D217-4AA0-B1A4-04734866E164}" type="sibTrans" cxnId="{1D3A4A69-27EC-4A65-ABB1-75FFA963075B}">
      <dgm:prSet/>
      <dgm:spPr/>
      <dgm:t>
        <a:bodyPr/>
        <a:lstStyle/>
        <a:p>
          <a:endParaRPr lang="es-MX"/>
        </a:p>
      </dgm:t>
    </dgm:pt>
    <dgm:pt modelId="{88D8722A-FB11-47C9-8EF0-8FCD1408C531}" type="pres">
      <dgm:prSet presAssocID="{1E34684F-2306-4FF9-B1D3-A872FAE423AE}" presName="list" presStyleCnt="0">
        <dgm:presLayoutVars>
          <dgm:dir/>
          <dgm:animLvl val="lvl"/>
        </dgm:presLayoutVars>
      </dgm:prSet>
      <dgm:spPr/>
    </dgm:pt>
    <dgm:pt modelId="{9F9698C9-B77C-49C5-9D05-97FA4E9C866D}" type="pres">
      <dgm:prSet presAssocID="{84C43D62-CD20-4AC5-BBE1-FD18BBF4096B}" presName="posSpace" presStyleCnt="0"/>
      <dgm:spPr/>
    </dgm:pt>
    <dgm:pt modelId="{67127EE3-AAEC-4FD3-AB23-27A2E0482D69}" type="pres">
      <dgm:prSet presAssocID="{84C43D62-CD20-4AC5-BBE1-FD18BBF4096B}" presName="vertFlow" presStyleCnt="0"/>
      <dgm:spPr/>
    </dgm:pt>
    <dgm:pt modelId="{99584D49-ED50-4BF5-A332-197F78885473}" type="pres">
      <dgm:prSet presAssocID="{84C43D62-CD20-4AC5-BBE1-FD18BBF4096B}" presName="topSpace" presStyleCnt="0"/>
      <dgm:spPr/>
    </dgm:pt>
    <dgm:pt modelId="{122B5047-2F84-406C-8CB9-A03E7F42C75F}" type="pres">
      <dgm:prSet presAssocID="{84C43D62-CD20-4AC5-BBE1-FD18BBF4096B}" presName="firstComp" presStyleCnt="0"/>
      <dgm:spPr/>
    </dgm:pt>
    <dgm:pt modelId="{4B6CC525-5678-4406-8F86-EDF3AE642939}" type="pres">
      <dgm:prSet presAssocID="{84C43D62-CD20-4AC5-BBE1-FD18BBF4096B}" presName="firstChild" presStyleLbl="bgAccFollowNode1" presStyleIdx="0" presStyleCnt="5" custScaleY="229891"/>
      <dgm:spPr/>
    </dgm:pt>
    <dgm:pt modelId="{286F0720-57A2-4054-A09B-444526CACE60}" type="pres">
      <dgm:prSet presAssocID="{84C43D62-CD20-4AC5-BBE1-FD18BBF4096B}" presName="firstChildTx" presStyleLbl="bgAccFollowNode1" presStyleIdx="0" presStyleCnt="5">
        <dgm:presLayoutVars>
          <dgm:bulletEnabled val="1"/>
        </dgm:presLayoutVars>
      </dgm:prSet>
      <dgm:spPr/>
    </dgm:pt>
    <dgm:pt modelId="{96EDD0E5-6DEE-46C5-A761-9603CBA5E7A5}" type="pres">
      <dgm:prSet presAssocID="{84C43D62-CD20-4AC5-BBE1-FD18BBF4096B}" presName="negSpace" presStyleCnt="0"/>
      <dgm:spPr/>
    </dgm:pt>
    <dgm:pt modelId="{7BDDC763-71F0-4B31-BD31-1D15033331EC}" type="pres">
      <dgm:prSet presAssocID="{84C43D62-CD20-4AC5-BBE1-FD18BBF4096B}" presName="circle" presStyleLbl="node1" presStyleIdx="0" presStyleCnt="4"/>
      <dgm:spPr/>
    </dgm:pt>
    <dgm:pt modelId="{038383B5-3121-43BA-AC11-531F5399988C}" type="pres">
      <dgm:prSet presAssocID="{F2B152FB-390D-48C7-9CDF-383A54344C8E}" presName="transSpace" presStyleCnt="0"/>
      <dgm:spPr/>
    </dgm:pt>
    <dgm:pt modelId="{B124FC37-4D2C-477F-8E33-AC2DE9A340D0}" type="pres">
      <dgm:prSet presAssocID="{C2BE335C-3D41-44BD-B65D-EA072C7CB2C6}" presName="posSpace" presStyleCnt="0"/>
      <dgm:spPr/>
    </dgm:pt>
    <dgm:pt modelId="{77A550C8-C73A-49FB-BBB1-0B033C51D831}" type="pres">
      <dgm:prSet presAssocID="{C2BE335C-3D41-44BD-B65D-EA072C7CB2C6}" presName="vertFlow" presStyleCnt="0"/>
      <dgm:spPr/>
    </dgm:pt>
    <dgm:pt modelId="{D6456FFA-084B-4CCD-822D-C84593DABACE}" type="pres">
      <dgm:prSet presAssocID="{C2BE335C-3D41-44BD-B65D-EA072C7CB2C6}" presName="topSpace" presStyleCnt="0"/>
      <dgm:spPr/>
    </dgm:pt>
    <dgm:pt modelId="{B0A8073F-97D8-4DD8-97A6-853CC4C212F1}" type="pres">
      <dgm:prSet presAssocID="{C2BE335C-3D41-44BD-B65D-EA072C7CB2C6}" presName="firstComp" presStyleCnt="0"/>
      <dgm:spPr/>
    </dgm:pt>
    <dgm:pt modelId="{4716505C-FABE-4C0D-B5E7-8C59E9C5E99C}" type="pres">
      <dgm:prSet presAssocID="{C2BE335C-3D41-44BD-B65D-EA072C7CB2C6}" presName="firstChild" presStyleLbl="bgAccFollowNode1" presStyleIdx="1" presStyleCnt="5" custScaleY="222159"/>
      <dgm:spPr/>
    </dgm:pt>
    <dgm:pt modelId="{5FB1BF84-C7D1-4B19-8965-69D6637FCE0A}" type="pres">
      <dgm:prSet presAssocID="{C2BE335C-3D41-44BD-B65D-EA072C7CB2C6}" presName="firstChildTx" presStyleLbl="bgAccFollowNode1" presStyleIdx="1" presStyleCnt="5">
        <dgm:presLayoutVars>
          <dgm:bulletEnabled val="1"/>
        </dgm:presLayoutVars>
      </dgm:prSet>
      <dgm:spPr/>
    </dgm:pt>
    <dgm:pt modelId="{2F07D3BA-AE2D-4277-8CB7-4AC6B465FED0}" type="pres">
      <dgm:prSet presAssocID="{C2BE335C-3D41-44BD-B65D-EA072C7CB2C6}" presName="negSpace" presStyleCnt="0"/>
      <dgm:spPr/>
    </dgm:pt>
    <dgm:pt modelId="{082231D4-579F-4418-B0CD-C3CBB5F7D07B}" type="pres">
      <dgm:prSet presAssocID="{C2BE335C-3D41-44BD-B65D-EA072C7CB2C6}" presName="circle" presStyleLbl="node1" presStyleIdx="1" presStyleCnt="4"/>
      <dgm:spPr/>
    </dgm:pt>
    <dgm:pt modelId="{069D281F-F912-4709-9660-600DF718EAAF}" type="pres">
      <dgm:prSet presAssocID="{C8376480-5AC3-498C-B041-FAD641111F0C}" presName="transSpace" presStyleCnt="0"/>
      <dgm:spPr/>
    </dgm:pt>
    <dgm:pt modelId="{178D3B4E-DD55-43AD-BC07-B0C5524D4D8B}" type="pres">
      <dgm:prSet presAssocID="{2A11063B-497C-4CA8-8809-48E43105BF81}" presName="posSpace" presStyleCnt="0"/>
      <dgm:spPr/>
    </dgm:pt>
    <dgm:pt modelId="{D3DB17D1-8CD4-4518-96A3-4BF4CF2D080D}" type="pres">
      <dgm:prSet presAssocID="{2A11063B-497C-4CA8-8809-48E43105BF81}" presName="vertFlow" presStyleCnt="0"/>
      <dgm:spPr/>
    </dgm:pt>
    <dgm:pt modelId="{75C92BC5-45BC-420F-B045-A6446A4F9D6C}" type="pres">
      <dgm:prSet presAssocID="{2A11063B-497C-4CA8-8809-48E43105BF81}" presName="topSpace" presStyleCnt="0"/>
      <dgm:spPr/>
    </dgm:pt>
    <dgm:pt modelId="{57ABC635-6DAC-49CB-8FFF-B9D8BD051BFC}" type="pres">
      <dgm:prSet presAssocID="{2A11063B-497C-4CA8-8809-48E43105BF81}" presName="firstComp" presStyleCnt="0"/>
      <dgm:spPr/>
    </dgm:pt>
    <dgm:pt modelId="{FD9597AA-1E8C-4BE3-B185-E90B3366CC02}" type="pres">
      <dgm:prSet presAssocID="{2A11063B-497C-4CA8-8809-48E43105BF81}" presName="firstChild" presStyleLbl="bgAccFollowNode1" presStyleIdx="2" presStyleCnt="5" custScaleY="219097"/>
      <dgm:spPr/>
    </dgm:pt>
    <dgm:pt modelId="{DAA25860-77D2-415D-B86B-575A5981FDB0}" type="pres">
      <dgm:prSet presAssocID="{2A11063B-497C-4CA8-8809-48E43105BF81}" presName="firstChildTx" presStyleLbl="bgAccFollowNode1" presStyleIdx="2" presStyleCnt="5">
        <dgm:presLayoutVars>
          <dgm:bulletEnabled val="1"/>
        </dgm:presLayoutVars>
      </dgm:prSet>
      <dgm:spPr/>
    </dgm:pt>
    <dgm:pt modelId="{E346C43E-3ED5-4376-89D6-988021E12D55}" type="pres">
      <dgm:prSet presAssocID="{2A11063B-497C-4CA8-8809-48E43105BF81}" presName="negSpace" presStyleCnt="0"/>
      <dgm:spPr/>
    </dgm:pt>
    <dgm:pt modelId="{A1F44D52-1C20-4707-BF4A-CD614E3EE717}" type="pres">
      <dgm:prSet presAssocID="{2A11063B-497C-4CA8-8809-48E43105BF81}" presName="circle" presStyleLbl="node1" presStyleIdx="2" presStyleCnt="4"/>
      <dgm:spPr/>
    </dgm:pt>
    <dgm:pt modelId="{51521809-D23D-42BD-89D7-E0909BD36800}" type="pres">
      <dgm:prSet presAssocID="{63C7F45B-6A3C-46D3-9851-A05B1CB61CD4}" presName="transSpace" presStyleCnt="0"/>
      <dgm:spPr/>
    </dgm:pt>
    <dgm:pt modelId="{BCB27DA1-4D8E-4F80-BDEB-AA7CF1E0E20D}" type="pres">
      <dgm:prSet presAssocID="{CF427F0E-35DC-409F-92EF-ADD86FB37790}" presName="posSpace" presStyleCnt="0"/>
      <dgm:spPr/>
    </dgm:pt>
    <dgm:pt modelId="{249F3E49-5FC2-46E4-9803-AB03626076F4}" type="pres">
      <dgm:prSet presAssocID="{CF427F0E-35DC-409F-92EF-ADD86FB37790}" presName="vertFlow" presStyleCnt="0"/>
      <dgm:spPr/>
    </dgm:pt>
    <dgm:pt modelId="{E7E386FF-16E3-4282-8A83-9EE063BAB159}" type="pres">
      <dgm:prSet presAssocID="{CF427F0E-35DC-409F-92EF-ADD86FB37790}" presName="topSpace" presStyleCnt="0"/>
      <dgm:spPr/>
    </dgm:pt>
    <dgm:pt modelId="{306E5559-8782-4031-A5F0-7FEE9572B92E}" type="pres">
      <dgm:prSet presAssocID="{CF427F0E-35DC-409F-92EF-ADD86FB37790}" presName="firstComp" presStyleCnt="0"/>
      <dgm:spPr/>
    </dgm:pt>
    <dgm:pt modelId="{C920D8EC-60D3-4E5B-9B29-FC0909DE29A9}" type="pres">
      <dgm:prSet presAssocID="{CF427F0E-35DC-409F-92EF-ADD86FB37790}" presName="firstChild" presStyleLbl="bgAccFollowNode1" presStyleIdx="3" presStyleCnt="5" custScaleY="141234"/>
      <dgm:spPr/>
    </dgm:pt>
    <dgm:pt modelId="{BCF438D8-78E2-496C-83BF-80981D104390}" type="pres">
      <dgm:prSet presAssocID="{CF427F0E-35DC-409F-92EF-ADD86FB37790}" presName="firstChildTx" presStyleLbl="bgAccFollowNode1" presStyleIdx="3" presStyleCnt="5">
        <dgm:presLayoutVars>
          <dgm:bulletEnabled val="1"/>
        </dgm:presLayoutVars>
      </dgm:prSet>
      <dgm:spPr/>
    </dgm:pt>
    <dgm:pt modelId="{59FB509B-978C-44B9-85F9-DCCAA85CD84F}" type="pres">
      <dgm:prSet presAssocID="{D0FDF60E-C63A-480E-8D74-5F8035F4E563}" presName="comp" presStyleCnt="0"/>
      <dgm:spPr/>
    </dgm:pt>
    <dgm:pt modelId="{1898DCD5-4866-402E-A0B0-D7029D351F27}" type="pres">
      <dgm:prSet presAssocID="{D0FDF60E-C63A-480E-8D74-5F8035F4E563}" presName="child" presStyleLbl="bgAccFollowNode1" presStyleIdx="4" presStyleCnt="5" custScaleY="220723" custLinFactNeighborX="-5748" custLinFactNeighborY="34469"/>
      <dgm:spPr/>
    </dgm:pt>
    <dgm:pt modelId="{AD7B7C22-E490-4999-80FF-3AE10C55279F}" type="pres">
      <dgm:prSet presAssocID="{D0FDF60E-C63A-480E-8D74-5F8035F4E563}" presName="childTx" presStyleLbl="bgAccFollowNode1" presStyleIdx="4" presStyleCnt="5">
        <dgm:presLayoutVars>
          <dgm:bulletEnabled val="1"/>
        </dgm:presLayoutVars>
      </dgm:prSet>
      <dgm:spPr/>
    </dgm:pt>
    <dgm:pt modelId="{0378C3B1-E7E7-4E12-8700-24AE350A0DB6}" type="pres">
      <dgm:prSet presAssocID="{CF427F0E-35DC-409F-92EF-ADD86FB37790}" presName="negSpace" presStyleCnt="0"/>
      <dgm:spPr/>
    </dgm:pt>
    <dgm:pt modelId="{94A04AB8-DE47-4566-9B4E-AA4664F2CBB9}" type="pres">
      <dgm:prSet presAssocID="{CF427F0E-35DC-409F-92EF-ADD86FB37790}" presName="circle" presStyleLbl="node1" presStyleIdx="3" presStyleCnt="4"/>
      <dgm:spPr/>
    </dgm:pt>
  </dgm:ptLst>
  <dgm:cxnLst>
    <dgm:cxn modelId="{49603108-CA33-4C40-BBFD-FB64729D4186}" type="presOf" srcId="{BA3958D3-50B8-4C47-A498-091B75C967FC}" destId="{FD9597AA-1E8C-4BE3-B185-E90B3366CC02}" srcOrd="0" destOrd="0" presId="urn:microsoft.com/office/officeart/2005/8/layout/hList9"/>
    <dgm:cxn modelId="{5715DB1B-2569-40DC-B279-76D01C9F4183}" srcId="{2A11063B-497C-4CA8-8809-48E43105BF81}" destId="{BA3958D3-50B8-4C47-A498-091B75C967FC}" srcOrd="0" destOrd="0" parTransId="{F9E58651-7D40-4451-A651-6054BBD0043C}" sibTransId="{E931A549-E34E-46B1-8294-F28CCEADFA36}"/>
    <dgm:cxn modelId="{912E371D-62FD-4FC3-80F2-34FDBEA38482}" srcId="{1E34684F-2306-4FF9-B1D3-A872FAE423AE}" destId="{CF427F0E-35DC-409F-92EF-ADD86FB37790}" srcOrd="3" destOrd="0" parTransId="{CC261E05-E890-40DA-9D74-6C1B23C812BB}" sibTransId="{2DC97643-3A10-48A9-920B-CF64B3EDBD20}"/>
    <dgm:cxn modelId="{0812B226-3BA2-47C1-B49A-BB1EB3556940}" srcId="{CF427F0E-35DC-409F-92EF-ADD86FB37790}" destId="{10890A2F-7D26-4EFA-A2BD-651E70794A2B}" srcOrd="0" destOrd="0" parTransId="{9676D007-45D9-4EB0-A382-153E04ED263D}" sibTransId="{F75ED7D2-E1F3-4E91-A1B5-7761FB0930F7}"/>
    <dgm:cxn modelId="{CB1D9527-FF80-4A56-97E0-1FC00459390D}" type="presOf" srcId="{DAD3B29D-33A4-47D7-85D4-58DFD8E8F00B}" destId="{286F0720-57A2-4054-A09B-444526CACE60}" srcOrd="1" destOrd="0" presId="urn:microsoft.com/office/officeart/2005/8/layout/hList9"/>
    <dgm:cxn modelId="{BA7E9527-C43F-4CE7-8A08-B5AC9EC19F17}" type="presOf" srcId="{BA3958D3-50B8-4C47-A498-091B75C967FC}" destId="{DAA25860-77D2-415D-B86B-575A5981FDB0}" srcOrd="1" destOrd="0" presId="urn:microsoft.com/office/officeart/2005/8/layout/hList9"/>
    <dgm:cxn modelId="{5FEABA2B-E6E7-4CA2-957B-99CA8C27D6F3}" type="presOf" srcId="{10890A2F-7D26-4EFA-A2BD-651E70794A2B}" destId="{C920D8EC-60D3-4E5B-9B29-FC0909DE29A9}" srcOrd="0" destOrd="0" presId="urn:microsoft.com/office/officeart/2005/8/layout/hList9"/>
    <dgm:cxn modelId="{8DE2D82B-A3E1-41CA-9AFF-D7A4C18FF5FB}" type="presOf" srcId="{10890A2F-7D26-4EFA-A2BD-651E70794A2B}" destId="{BCF438D8-78E2-496C-83BF-80981D104390}" srcOrd="1" destOrd="0" presId="urn:microsoft.com/office/officeart/2005/8/layout/hList9"/>
    <dgm:cxn modelId="{F4963040-833D-4D2D-9D3D-4DB38F7A344E}" srcId="{C2BE335C-3D41-44BD-B65D-EA072C7CB2C6}" destId="{7378A725-ADAF-488A-AF6C-314F52F6F823}" srcOrd="0" destOrd="0" parTransId="{12A9D81A-22C1-461A-9FB7-A5E2063B4EE2}" sibTransId="{F7A936E0-C430-4919-A8EF-F1D9007377FD}"/>
    <dgm:cxn modelId="{1D3A4A69-27EC-4A65-ABB1-75FFA963075B}" srcId="{CF427F0E-35DC-409F-92EF-ADD86FB37790}" destId="{D0FDF60E-C63A-480E-8D74-5F8035F4E563}" srcOrd="1" destOrd="0" parTransId="{A57B223C-0DF4-49B2-88A1-06327AE9BB7D}" sibTransId="{5F5E6800-D217-4AA0-B1A4-04734866E164}"/>
    <dgm:cxn modelId="{09685F6F-5F58-4AB6-9607-1A080B415F50}" srcId="{84C43D62-CD20-4AC5-BBE1-FD18BBF4096B}" destId="{DAD3B29D-33A4-47D7-85D4-58DFD8E8F00B}" srcOrd="0" destOrd="0" parTransId="{F272F3FF-2B33-4D6E-9B69-D01FC6D53F2C}" sibTransId="{559AA2A3-904B-4505-85AA-E5E96C63173D}"/>
    <dgm:cxn modelId="{8D201174-BED5-48F1-84F0-D1305D112BA9}" type="presOf" srcId="{D0FDF60E-C63A-480E-8D74-5F8035F4E563}" destId="{AD7B7C22-E490-4999-80FF-3AE10C55279F}" srcOrd="1" destOrd="0" presId="urn:microsoft.com/office/officeart/2005/8/layout/hList9"/>
    <dgm:cxn modelId="{43E67F56-D996-484C-BB54-EB3C8FB1D2F1}" type="presOf" srcId="{84C43D62-CD20-4AC5-BBE1-FD18BBF4096B}" destId="{7BDDC763-71F0-4B31-BD31-1D15033331EC}" srcOrd="0" destOrd="0" presId="urn:microsoft.com/office/officeart/2005/8/layout/hList9"/>
    <dgm:cxn modelId="{13EB3A7C-45BE-49DA-A1F7-91C155370AA9}" srcId="{1E34684F-2306-4FF9-B1D3-A872FAE423AE}" destId="{C2BE335C-3D41-44BD-B65D-EA072C7CB2C6}" srcOrd="1" destOrd="0" parTransId="{C68884DA-80DE-4F6D-B9C9-239DB1999F23}" sibTransId="{C8376480-5AC3-498C-B041-FAD641111F0C}"/>
    <dgm:cxn modelId="{2D941AA6-0264-46C3-9366-81B32D7B1458}" type="presOf" srcId="{7378A725-ADAF-488A-AF6C-314F52F6F823}" destId="{5FB1BF84-C7D1-4B19-8965-69D6637FCE0A}" srcOrd="1" destOrd="0" presId="urn:microsoft.com/office/officeart/2005/8/layout/hList9"/>
    <dgm:cxn modelId="{10C4DEB7-A1E9-4088-832F-7B2BBC26171F}" type="presOf" srcId="{2A11063B-497C-4CA8-8809-48E43105BF81}" destId="{A1F44D52-1C20-4707-BF4A-CD614E3EE717}" srcOrd="0" destOrd="0" presId="urn:microsoft.com/office/officeart/2005/8/layout/hList9"/>
    <dgm:cxn modelId="{D616C7BA-00B7-450A-ADBC-EEEF3DDBDEF4}" srcId="{1E34684F-2306-4FF9-B1D3-A872FAE423AE}" destId="{2A11063B-497C-4CA8-8809-48E43105BF81}" srcOrd="2" destOrd="0" parTransId="{EE6CA52D-7807-4ACE-95F9-25397A4BA8FA}" sibTransId="{63C7F45B-6A3C-46D3-9851-A05B1CB61CD4}"/>
    <dgm:cxn modelId="{C46658C8-36F3-4D4D-8AF0-F41E84DFDC81}" srcId="{1E34684F-2306-4FF9-B1D3-A872FAE423AE}" destId="{84C43D62-CD20-4AC5-BBE1-FD18BBF4096B}" srcOrd="0" destOrd="0" parTransId="{2F9285E2-71DD-4BF0-86AC-28AF45D768F4}" sibTransId="{F2B152FB-390D-48C7-9CDF-383A54344C8E}"/>
    <dgm:cxn modelId="{E524DFDC-2425-4238-8F86-D60AF9A63B05}" type="presOf" srcId="{7378A725-ADAF-488A-AF6C-314F52F6F823}" destId="{4716505C-FABE-4C0D-B5E7-8C59E9C5E99C}" srcOrd="0" destOrd="0" presId="urn:microsoft.com/office/officeart/2005/8/layout/hList9"/>
    <dgm:cxn modelId="{DC91FFE1-29A7-4C89-A4E0-7C54FC2362E3}" type="presOf" srcId="{CF427F0E-35DC-409F-92EF-ADD86FB37790}" destId="{94A04AB8-DE47-4566-9B4E-AA4664F2CBB9}" srcOrd="0" destOrd="0" presId="urn:microsoft.com/office/officeart/2005/8/layout/hList9"/>
    <dgm:cxn modelId="{2BE857F7-AC36-48D7-88A4-0BB533193D31}" type="presOf" srcId="{D0FDF60E-C63A-480E-8D74-5F8035F4E563}" destId="{1898DCD5-4866-402E-A0B0-D7029D351F27}" srcOrd="0" destOrd="0" presId="urn:microsoft.com/office/officeart/2005/8/layout/hList9"/>
    <dgm:cxn modelId="{D582BEFA-9879-4D36-AB08-BAE71D65A40A}" type="presOf" srcId="{DAD3B29D-33A4-47D7-85D4-58DFD8E8F00B}" destId="{4B6CC525-5678-4406-8F86-EDF3AE642939}" srcOrd="0" destOrd="0" presId="urn:microsoft.com/office/officeart/2005/8/layout/hList9"/>
    <dgm:cxn modelId="{A63BE0FC-5BA5-41F9-A63A-07ED99D62E65}" type="presOf" srcId="{C2BE335C-3D41-44BD-B65D-EA072C7CB2C6}" destId="{082231D4-579F-4418-B0CD-C3CBB5F7D07B}" srcOrd="0" destOrd="0" presId="urn:microsoft.com/office/officeart/2005/8/layout/hList9"/>
    <dgm:cxn modelId="{78E62FFE-88F4-4210-B445-7658DE38E86A}" type="presOf" srcId="{1E34684F-2306-4FF9-B1D3-A872FAE423AE}" destId="{88D8722A-FB11-47C9-8EF0-8FCD1408C531}" srcOrd="0" destOrd="0" presId="urn:microsoft.com/office/officeart/2005/8/layout/hList9"/>
    <dgm:cxn modelId="{803BE87A-BEB6-49ED-8359-7542DB056613}" type="presParOf" srcId="{88D8722A-FB11-47C9-8EF0-8FCD1408C531}" destId="{9F9698C9-B77C-49C5-9D05-97FA4E9C866D}" srcOrd="0" destOrd="0" presId="urn:microsoft.com/office/officeart/2005/8/layout/hList9"/>
    <dgm:cxn modelId="{D03175F7-92EB-4540-AECB-C0FE885D32E3}" type="presParOf" srcId="{88D8722A-FB11-47C9-8EF0-8FCD1408C531}" destId="{67127EE3-AAEC-4FD3-AB23-27A2E0482D69}" srcOrd="1" destOrd="0" presId="urn:microsoft.com/office/officeart/2005/8/layout/hList9"/>
    <dgm:cxn modelId="{C72B01C5-BD3A-45A0-B1FD-342318B3CBC5}" type="presParOf" srcId="{67127EE3-AAEC-4FD3-AB23-27A2E0482D69}" destId="{99584D49-ED50-4BF5-A332-197F78885473}" srcOrd="0" destOrd="0" presId="urn:microsoft.com/office/officeart/2005/8/layout/hList9"/>
    <dgm:cxn modelId="{AA75A6F8-12A5-42F9-912B-4CA6327E8B3F}" type="presParOf" srcId="{67127EE3-AAEC-4FD3-AB23-27A2E0482D69}" destId="{122B5047-2F84-406C-8CB9-A03E7F42C75F}" srcOrd="1" destOrd="0" presId="urn:microsoft.com/office/officeart/2005/8/layout/hList9"/>
    <dgm:cxn modelId="{40C6A156-0976-4A29-BD4F-F6753F60A16D}" type="presParOf" srcId="{122B5047-2F84-406C-8CB9-A03E7F42C75F}" destId="{4B6CC525-5678-4406-8F86-EDF3AE642939}" srcOrd="0" destOrd="0" presId="urn:microsoft.com/office/officeart/2005/8/layout/hList9"/>
    <dgm:cxn modelId="{78DC0B27-7D12-4FE2-B5D7-C972E6897CEA}" type="presParOf" srcId="{122B5047-2F84-406C-8CB9-A03E7F42C75F}" destId="{286F0720-57A2-4054-A09B-444526CACE60}" srcOrd="1" destOrd="0" presId="urn:microsoft.com/office/officeart/2005/8/layout/hList9"/>
    <dgm:cxn modelId="{41FF3159-A667-48E1-AE76-8001C4762AB6}" type="presParOf" srcId="{88D8722A-FB11-47C9-8EF0-8FCD1408C531}" destId="{96EDD0E5-6DEE-46C5-A761-9603CBA5E7A5}" srcOrd="2" destOrd="0" presId="urn:microsoft.com/office/officeart/2005/8/layout/hList9"/>
    <dgm:cxn modelId="{1C20A455-778B-4534-9DAE-983A153F8AF0}" type="presParOf" srcId="{88D8722A-FB11-47C9-8EF0-8FCD1408C531}" destId="{7BDDC763-71F0-4B31-BD31-1D15033331EC}" srcOrd="3" destOrd="0" presId="urn:microsoft.com/office/officeart/2005/8/layout/hList9"/>
    <dgm:cxn modelId="{FCEBA469-4895-4DD3-ACC9-382A5CF6F3FB}" type="presParOf" srcId="{88D8722A-FB11-47C9-8EF0-8FCD1408C531}" destId="{038383B5-3121-43BA-AC11-531F5399988C}" srcOrd="4" destOrd="0" presId="urn:microsoft.com/office/officeart/2005/8/layout/hList9"/>
    <dgm:cxn modelId="{4B30A5AD-81CD-4092-AF17-ACA5964D21AE}" type="presParOf" srcId="{88D8722A-FB11-47C9-8EF0-8FCD1408C531}" destId="{B124FC37-4D2C-477F-8E33-AC2DE9A340D0}" srcOrd="5" destOrd="0" presId="urn:microsoft.com/office/officeart/2005/8/layout/hList9"/>
    <dgm:cxn modelId="{602DF4BF-0AAA-4E88-9172-4493CE454691}" type="presParOf" srcId="{88D8722A-FB11-47C9-8EF0-8FCD1408C531}" destId="{77A550C8-C73A-49FB-BBB1-0B033C51D831}" srcOrd="6" destOrd="0" presId="urn:microsoft.com/office/officeart/2005/8/layout/hList9"/>
    <dgm:cxn modelId="{578242A0-795C-4E8B-A35D-E9721FF8B109}" type="presParOf" srcId="{77A550C8-C73A-49FB-BBB1-0B033C51D831}" destId="{D6456FFA-084B-4CCD-822D-C84593DABACE}" srcOrd="0" destOrd="0" presId="urn:microsoft.com/office/officeart/2005/8/layout/hList9"/>
    <dgm:cxn modelId="{4DF58982-5CC7-4D69-AD45-DFEEA6E45E16}" type="presParOf" srcId="{77A550C8-C73A-49FB-BBB1-0B033C51D831}" destId="{B0A8073F-97D8-4DD8-97A6-853CC4C212F1}" srcOrd="1" destOrd="0" presId="urn:microsoft.com/office/officeart/2005/8/layout/hList9"/>
    <dgm:cxn modelId="{5844C95D-958F-4FF3-B72B-250AB98D5CD6}" type="presParOf" srcId="{B0A8073F-97D8-4DD8-97A6-853CC4C212F1}" destId="{4716505C-FABE-4C0D-B5E7-8C59E9C5E99C}" srcOrd="0" destOrd="0" presId="urn:microsoft.com/office/officeart/2005/8/layout/hList9"/>
    <dgm:cxn modelId="{C5D4C9F4-8CB4-4658-BDF0-B05A93E5A991}" type="presParOf" srcId="{B0A8073F-97D8-4DD8-97A6-853CC4C212F1}" destId="{5FB1BF84-C7D1-4B19-8965-69D6637FCE0A}" srcOrd="1" destOrd="0" presId="urn:microsoft.com/office/officeart/2005/8/layout/hList9"/>
    <dgm:cxn modelId="{2116D76C-AFFE-4A3D-99AB-889C3BCB0948}" type="presParOf" srcId="{88D8722A-FB11-47C9-8EF0-8FCD1408C531}" destId="{2F07D3BA-AE2D-4277-8CB7-4AC6B465FED0}" srcOrd="7" destOrd="0" presId="urn:microsoft.com/office/officeart/2005/8/layout/hList9"/>
    <dgm:cxn modelId="{75400A39-2196-4C8D-AA7F-CAECD7291399}" type="presParOf" srcId="{88D8722A-FB11-47C9-8EF0-8FCD1408C531}" destId="{082231D4-579F-4418-B0CD-C3CBB5F7D07B}" srcOrd="8" destOrd="0" presId="urn:microsoft.com/office/officeart/2005/8/layout/hList9"/>
    <dgm:cxn modelId="{B7003C39-6049-4A20-9B3F-7DB1F802D944}" type="presParOf" srcId="{88D8722A-FB11-47C9-8EF0-8FCD1408C531}" destId="{069D281F-F912-4709-9660-600DF718EAAF}" srcOrd="9" destOrd="0" presId="urn:microsoft.com/office/officeart/2005/8/layout/hList9"/>
    <dgm:cxn modelId="{530DFE2F-F1A7-4ADE-9D3E-CEAA425F51E7}" type="presParOf" srcId="{88D8722A-FB11-47C9-8EF0-8FCD1408C531}" destId="{178D3B4E-DD55-43AD-BC07-B0C5524D4D8B}" srcOrd="10" destOrd="0" presId="urn:microsoft.com/office/officeart/2005/8/layout/hList9"/>
    <dgm:cxn modelId="{DE1C604B-0D37-4768-A932-A73C60A32DA0}" type="presParOf" srcId="{88D8722A-FB11-47C9-8EF0-8FCD1408C531}" destId="{D3DB17D1-8CD4-4518-96A3-4BF4CF2D080D}" srcOrd="11" destOrd="0" presId="urn:microsoft.com/office/officeart/2005/8/layout/hList9"/>
    <dgm:cxn modelId="{D0507257-0C8B-4C86-9FF4-E99228AFB74D}" type="presParOf" srcId="{D3DB17D1-8CD4-4518-96A3-4BF4CF2D080D}" destId="{75C92BC5-45BC-420F-B045-A6446A4F9D6C}" srcOrd="0" destOrd="0" presId="urn:microsoft.com/office/officeart/2005/8/layout/hList9"/>
    <dgm:cxn modelId="{A227F18E-656D-4362-A05B-0070F9711237}" type="presParOf" srcId="{D3DB17D1-8CD4-4518-96A3-4BF4CF2D080D}" destId="{57ABC635-6DAC-49CB-8FFF-B9D8BD051BFC}" srcOrd="1" destOrd="0" presId="urn:microsoft.com/office/officeart/2005/8/layout/hList9"/>
    <dgm:cxn modelId="{BC8DDB7F-3A1F-4DF7-AEB4-042338A2C5EF}" type="presParOf" srcId="{57ABC635-6DAC-49CB-8FFF-B9D8BD051BFC}" destId="{FD9597AA-1E8C-4BE3-B185-E90B3366CC02}" srcOrd="0" destOrd="0" presId="urn:microsoft.com/office/officeart/2005/8/layout/hList9"/>
    <dgm:cxn modelId="{B892A752-FCF4-43EA-84B5-BF90CE6EB2AD}" type="presParOf" srcId="{57ABC635-6DAC-49CB-8FFF-B9D8BD051BFC}" destId="{DAA25860-77D2-415D-B86B-575A5981FDB0}" srcOrd="1" destOrd="0" presId="urn:microsoft.com/office/officeart/2005/8/layout/hList9"/>
    <dgm:cxn modelId="{15495D4B-D8CD-46F1-B5A3-D0F9D2BCC3EB}" type="presParOf" srcId="{88D8722A-FB11-47C9-8EF0-8FCD1408C531}" destId="{E346C43E-3ED5-4376-89D6-988021E12D55}" srcOrd="12" destOrd="0" presId="urn:microsoft.com/office/officeart/2005/8/layout/hList9"/>
    <dgm:cxn modelId="{84FEC1B9-A513-4489-B6DA-B4CA6CF8683C}" type="presParOf" srcId="{88D8722A-FB11-47C9-8EF0-8FCD1408C531}" destId="{A1F44D52-1C20-4707-BF4A-CD614E3EE717}" srcOrd="13" destOrd="0" presId="urn:microsoft.com/office/officeart/2005/8/layout/hList9"/>
    <dgm:cxn modelId="{6FDA0738-E52E-471F-BC04-4E4D2B79783C}" type="presParOf" srcId="{88D8722A-FB11-47C9-8EF0-8FCD1408C531}" destId="{51521809-D23D-42BD-89D7-E0909BD36800}" srcOrd="14" destOrd="0" presId="urn:microsoft.com/office/officeart/2005/8/layout/hList9"/>
    <dgm:cxn modelId="{DE15CE0B-6041-4A0C-B720-458AE9439A82}" type="presParOf" srcId="{88D8722A-FB11-47C9-8EF0-8FCD1408C531}" destId="{BCB27DA1-4D8E-4F80-BDEB-AA7CF1E0E20D}" srcOrd="15" destOrd="0" presId="urn:microsoft.com/office/officeart/2005/8/layout/hList9"/>
    <dgm:cxn modelId="{C18D48C8-6AD7-4C8A-AC7D-1A0EAC159F75}" type="presParOf" srcId="{88D8722A-FB11-47C9-8EF0-8FCD1408C531}" destId="{249F3E49-5FC2-46E4-9803-AB03626076F4}" srcOrd="16" destOrd="0" presId="urn:microsoft.com/office/officeart/2005/8/layout/hList9"/>
    <dgm:cxn modelId="{535643E2-5558-433C-9DD0-E8231B7D3588}" type="presParOf" srcId="{249F3E49-5FC2-46E4-9803-AB03626076F4}" destId="{E7E386FF-16E3-4282-8A83-9EE063BAB159}" srcOrd="0" destOrd="0" presId="urn:microsoft.com/office/officeart/2005/8/layout/hList9"/>
    <dgm:cxn modelId="{C09A97F4-79EF-498D-B40D-59116684FFB0}" type="presParOf" srcId="{249F3E49-5FC2-46E4-9803-AB03626076F4}" destId="{306E5559-8782-4031-A5F0-7FEE9572B92E}" srcOrd="1" destOrd="0" presId="urn:microsoft.com/office/officeart/2005/8/layout/hList9"/>
    <dgm:cxn modelId="{29D9B2C5-0FBD-476D-A0A0-F441DCE48374}" type="presParOf" srcId="{306E5559-8782-4031-A5F0-7FEE9572B92E}" destId="{C920D8EC-60D3-4E5B-9B29-FC0909DE29A9}" srcOrd="0" destOrd="0" presId="urn:microsoft.com/office/officeart/2005/8/layout/hList9"/>
    <dgm:cxn modelId="{98959E70-93FA-4AD1-8758-F67DBCF7332A}" type="presParOf" srcId="{306E5559-8782-4031-A5F0-7FEE9572B92E}" destId="{BCF438D8-78E2-496C-83BF-80981D104390}" srcOrd="1" destOrd="0" presId="urn:microsoft.com/office/officeart/2005/8/layout/hList9"/>
    <dgm:cxn modelId="{D7C2471C-E697-45F6-B9AE-D2A56D4F5C99}" type="presParOf" srcId="{249F3E49-5FC2-46E4-9803-AB03626076F4}" destId="{59FB509B-978C-44B9-85F9-DCCAA85CD84F}" srcOrd="2" destOrd="0" presId="urn:microsoft.com/office/officeart/2005/8/layout/hList9"/>
    <dgm:cxn modelId="{0AE072F6-0E1F-47C5-8C25-831542820D4D}" type="presParOf" srcId="{59FB509B-978C-44B9-85F9-DCCAA85CD84F}" destId="{1898DCD5-4866-402E-A0B0-D7029D351F27}" srcOrd="0" destOrd="0" presId="urn:microsoft.com/office/officeart/2005/8/layout/hList9"/>
    <dgm:cxn modelId="{E9E6614C-CA13-4225-95F2-14D2B55B36BF}" type="presParOf" srcId="{59FB509B-978C-44B9-85F9-DCCAA85CD84F}" destId="{AD7B7C22-E490-4999-80FF-3AE10C55279F}" srcOrd="1" destOrd="0" presId="urn:microsoft.com/office/officeart/2005/8/layout/hList9"/>
    <dgm:cxn modelId="{C40FE44D-6BE3-4FE4-AE46-6D1E9AF05A8C}" type="presParOf" srcId="{88D8722A-FB11-47C9-8EF0-8FCD1408C531}" destId="{0378C3B1-E7E7-4E12-8700-24AE350A0DB6}" srcOrd="17" destOrd="0" presId="urn:microsoft.com/office/officeart/2005/8/layout/hList9"/>
    <dgm:cxn modelId="{2F2A8F6B-DECE-42DF-A92F-2EB9B53B43B8}" type="presParOf" srcId="{88D8722A-FB11-47C9-8EF0-8FCD1408C531}" destId="{94A04AB8-DE47-4566-9B4E-AA4664F2CBB9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34684F-2306-4FF9-B1D3-A872FAE423AE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84C43D62-CD20-4AC5-BBE1-FD18BBF4096B}">
      <dgm:prSet phldrT="[Texto]" phldr="0" custT="1"/>
      <dgm:spPr/>
      <dgm:t>
        <a:bodyPr/>
        <a:lstStyle/>
        <a:p>
          <a:r>
            <a:rPr lang="es-MX" sz="1100" dirty="0"/>
            <a:t>ENCABEZADOS</a:t>
          </a:r>
        </a:p>
      </dgm:t>
    </dgm:pt>
    <dgm:pt modelId="{2F9285E2-71DD-4BF0-86AC-28AF45D768F4}" type="parTrans" cxnId="{C46658C8-36F3-4D4D-8AF0-F41E84DFDC81}">
      <dgm:prSet/>
      <dgm:spPr/>
      <dgm:t>
        <a:bodyPr/>
        <a:lstStyle/>
        <a:p>
          <a:endParaRPr lang="es-MX"/>
        </a:p>
      </dgm:t>
    </dgm:pt>
    <dgm:pt modelId="{F2B152FB-390D-48C7-9CDF-383A54344C8E}" type="sibTrans" cxnId="{C46658C8-36F3-4D4D-8AF0-F41E84DFDC81}">
      <dgm:prSet/>
      <dgm:spPr/>
      <dgm:t>
        <a:bodyPr/>
        <a:lstStyle/>
        <a:p>
          <a:endParaRPr lang="es-MX"/>
        </a:p>
      </dgm:t>
    </dgm:pt>
    <dgm:pt modelId="{D2258F61-43E6-4E6B-8CEA-6735754B0795}">
      <dgm:prSet phldrT="[Texto]" phldr="0" custT="1"/>
      <dgm:spPr/>
      <dgm:t>
        <a:bodyPr/>
        <a:lstStyle/>
        <a:p>
          <a:r>
            <a:rPr lang="es-MX" sz="1400" b="0" i="0" dirty="0"/>
            <a:t>Los encabezados de Nivel 1 debe estar centrados en negrita</a:t>
          </a:r>
          <a:endParaRPr lang="es-MX" sz="1400" dirty="0"/>
        </a:p>
      </dgm:t>
    </dgm:pt>
    <dgm:pt modelId="{A6B47873-804C-4881-93AB-CFCC1089E7B4}" type="parTrans" cxnId="{78878874-A1BD-488F-9509-153896B4A3C5}">
      <dgm:prSet/>
      <dgm:spPr/>
      <dgm:t>
        <a:bodyPr/>
        <a:lstStyle/>
        <a:p>
          <a:endParaRPr lang="es-MX"/>
        </a:p>
      </dgm:t>
    </dgm:pt>
    <dgm:pt modelId="{05C1DCAF-71F3-44E1-816B-85E2981B1DE4}" type="sibTrans" cxnId="{78878874-A1BD-488F-9509-153896B4A3C5}">
      <dgm:prSet/>
      <dgm:spPr/>
      <dgm:t>
        <a:bodyPr/>
        <a:lstStyle/>
        <a:p>
          <a:endParaRPr lang="es-MX"/>
        </a:p>
      </dgm:t>
    </dgm:pt>
    <dgm:pt modelId="{9CFB23A3-1B20-4F49-8EB9-9142E5391632}">
      <dgm:prSet phldrT="[Texto]" phldr="0" custT="1"/>
      <dgm:spPr/>
      <dgm:t>
        <a:bodyPr/>
        <a:lstStyle/>
        <a:p>
          <a:r>
            <a:rPr lang="es-MX" sz="1400" b="0" i="0" dirty="0"/>
            <a:t>Los encabezados de Nivel 2 y 3 deben estar alineados a la izquierda y en negrita o negrita cursiva, respectivamente.</a:t>
          </a:r>
          <a:endParaRPr lang="es-MX" sz="1400" dirty="0"/>
        </a:p>
      </dgm:t>
    </dgm:pt>
    <dgm:pt modelId="{9ABFBA3C-8A1C-4032-AE54-3A82BEF69B79}" type="parTrans" cxnId="{5CE08025-044B-408E-B34E-31CB11505091}">
      <dgm:prSet/>
      <dgm:spPr/>
      <dgm:t>
        <a:bodyPr/>
        <a:lstStyle/>
        <a:p>
          <a:endParaRPr lang="es-MX"/>
        </a:p>
      </dgm:t>
    </dgm:pt>
    <dgm:pt modelId="{7EA8A4DC-780A-4572-9A8F-7E7A637C804F}" type="sibTrans" cxnId="{5CE08025-044B-408E-B34E-31CB11505091}">
      <dgm:prSet/>
      <dgm:spPr/>
      <dgm:t>
        <a:bodyPr/>
        <a:lstStyle/>
        <a:p>
          <a:endParaRPr lang="es-MX"/>
        </a:p>
      </dgm:t>
    </dgm:pt>
    <dgm:pt modelId="{4FB9CB24-11C5-4817-923E-E86DEDDCD1EC}">
      <dgm:prSet phldrT="[Texto]" phldr="0" custT="1"/>
      <dgm:spPr/>
      <dgm:t>
        <a:bodyPr/>
        <a:lstStyle/>
        <a:p>
          <a:r>
            <a:rPr lang="es-MX" sz="1400" b="0" i="0" dirty="0"/>
            <a:t>Los encabezados de los niveles 4 y 5 tienen sangría igual que los párrafos regulares.</a:t>
          </a:r>
          <a:endParaRPr lang="es-MX" sz="1400" dirty="0"/>
        </a:p>
      </dgm:t>
    </dgm:pt>
    <dgm:pt modelId="{A224B678-28D8-4245-AF82-B1BD1E23BCCB}" type="parTrans" cxnId="{E434C430-BB5C-4724-A962-A97BF6DD3CA0}">
      <dgm:prSet/>
      <dgm:spPr/>
      <dgm:t>
        <a:bodyPr/>
        <a:lstStyle/>
        <a:p>
          <a:endParaRPr lang="es-MX"/>
        </a:p>
      </dgm:t>
    </dgm:pt>
    <dgm:pt modelId="{084F8D52-7E53-4801-BD6A-30456C3D79BF}" type="sibTrans" cxnId="{E434C430-BB5C-4724-A962-A97BF6DD3CA0}">
      <dgm:prSet/>
      <dgm:spPr/>
      <dgm:t>
        <a:bodyPr/>
        <a:lstStyle/>
        <a:p>
          <a:endParaRPr lang="es-MX"/>
        </a:p>
      </dgm:t>
    </dgm:pt>
    <dgm:pt modelId="{0D7EBE52-B0D4-48D3-A985-4829012D6F24}">
      <dgm:prSet phldrT="[Texto]" phldr="0" custT="1"/>
      <dgm:spPr/>
      <dgm:t>
        <a:bodyPr/>
        <a:lstStyle/>
        <a:p>
          <a:r>
            <a:rPr lang="es-MX" sz="1100" dirty="0"/>
            <a:t>TABLAS Y FIGURAS</a:t>
          </a:r>
        </a:p>
      </dgm:t>
    </dgm:pt>
    <dgm:pt modelId="{DAC4B90B-4634-44AB-BF83-A2434A711BEB}" type="parTrans" cxnId="{B2CC1EC2-433E-41F9-9535-92471458B188}">
      <dgm:prSet/>
      <dgm:spPr/>
      <dgm:t>
        <a:bodyPr/>
        <a:lstStyle/>
        <a:p>
          <a:endParaRPr lang="es-MX"/>
        </a:p>
      </dgm:t>
    </dgm:pt>
    <dgm:pt modelId="{CDD62B97-F080-4DA9-A603-4F7F32D44020}" type="sibTrans" cxnId="{B2CC1EC2-433E-41F9-9535-92471458B188}">
      <dgm:prSet/>
      <dgm:spPr/>
      <dgm:t>
        <a:bodyPr/>
        <a:lstStyle/>
        <a:p>
          <a:endParaRPr lang="es-MX"/>
        </a:p>
      </dgm:t>
    </dgm:pt>
    <dgm:pt modelId="{935E983F-51D8-4DDC-9A31-057CB7A646B2}">
      <dgm:prSet phldrT="[Texto]" phldr="0" custT="1"/>
      <dgm:spPr/>
      <dgm:t>
        <a:bodyPr/>
        <a:lstStyle/>
        <a:p>
          <a:r>
            <a:rPr lang="es-MX" sz="1400" b="0" i="0" dirty="0"/>
            <a:t>Los números de tabla y figura en negrita.</a:t>
          </a:r>
          <a:endParaRPr lang="es-MX" sz="1400" dirty="0"/>
        </a:p>
      </dgm:t>
    </dgm:pt>
    <dgm:pt modelId="{49F9DE39-F5E1-49E0-8D39-9DDF347C09B2}" type="parTrans" cxnId="{AC04E479-5425-49D7-95B2-A0D4466D4AB5}">
      <dgm:prSet/>
      <dgm:spPr/>
      <dgm:t>
        <a:bodyPr/>
        <a:lstStyle/>
        <a:p>
          <a:endParaRPr lang="es-MX"/>
        </a:p>
      </dgm:t>
    </dgm:pt>
    <dgm:pt modelId="{18381C5E-4052-4947-B44C-BC8ACDB55E5D}" type="sibTrans" cxnId="{AC04E479-5425-49D7-95B2-A0D4466D4AB5}">
      <dgm:prSet/>
      <dgm:spPr/>
      <dgm:t>
        <a:bodyPr/>
        <a:lstStyle/>
        <a:p>
          <a:endParaRPr lang="es-MX"/>
        </a:p>
      </dgm:t>
    </dgm:pt>
    <dgm:pt modelId="{6C76A440-A639-4A16-AF9F-8507B059875C}">
      <dgm:prSet phldrT="[Texto]" phldr="0" custT="1"/>
      <dgm:spPr/>
      <dgm:t>
        <a:bodyPr/>
        <a:lstStyle/>
        <a:p>
          <a:r>
            <a:rPr lang="es-MX" sz="1400" b="0" i="0" dirty="0"/>
            <a:t>Los títulos en cursiva.</a:t>
          </a:r>
          <a:endParaRPr lang="es-MX" sz="1400" dirty="0"/>
        </a:p>
      </dgm:t>
    </dgm:pt>
    <dgm:pt modelId="{8AAF000D-0DAE-4404-89B3-904E684B2C79}" type="parTrans" cxnId="{4FD90361-04A4-4E76-8FB9-CBFED6429380}">
      <dgm:prSet/>
      <dgm:spPr/>
      <dgm:t>
        <a:bodyPr/>
        <a:lstStyle/>
        <a:p>
          <a:endParaRPr lang="es-MX"/>
        </a:p>
      </dgm:t>
    </dgm:pt>
    <dgm:pt modelId="{6835DCE3-F631-4067-AA7A-D5AD2EF6BA83}" type="sibTrans" cxnId="{4FD90361-04A4-4E76-8FB9-CBFED6429380}">
      <dgm:prSet/>
      <dgm:spPr/>
      <dgm:t>
        <a:bodyPr/>
        <a:lstStyle/>
        <a:p>
          <a:endParaRPr lang="es-MX"/>
        </a:p>
      </dgm:t>
    </dgm:pt>
    <dgm:pt modelId="{448AE18A-3FFE-4EA4-AC6F-FC79A21FF3BB}">
      <dgm:prSet phldrT="[Texto]" phldr="0" custT="1"/>
      <dgm:spPr/>
      <dgm:t>
        <a:bodyPr/>
        <a:lstStyle/>
        <a:p>
          <a:r>
            <a:rPr lang="es-MX" sz="1400" b="0" i="0" dirty="0"/>
            <a:t> Las notas deben estar al ras de la izquierda.</a:t>
          </a:r>
          <a:endParaRPr lang="es-MX" sz="1400" dirty="0"/>
        </a:p>
      </dgm:t>
    </dgm:pt>
    <dgm:pt modelId="{7C7199DE-19ED-4D04-BA7B-C29FEAB947A5}" type="parTrans" cxnId="{E3B72897-5FE1-43C1-9B9A-B85113004A19}">
      <dgm:prSet/>
      <dgm:spPr/>
      <dgm:t>
        <a:bodyPr/>
        <a:lstStyle/>
        <a:p>
          <a:endParaRPr lang="es-MX"/>
        </a:p>
      </dgm:t>
    </dgm:pt>
    <dgm:pt modelId="{63C896E2-FEA5-4C90-8923-515BD0B38BF8}" type="sibTrans" cxnId="{E3B72897-5FE1-43C1-9B9A-B85113004A19}">
      <dgm:prSet/>
      <dgm:spPr/>
      <dgm:t>
        <a:bodyPr/>
        <a:lstStyle/>
        <a:p>
          <a:endParaRPr lang="es-MX"/>
        </a:p>
      </dgm:t>
    </dgm:pt>
    <dgm:pt modelId="{8ACF0319-4C21-4F9D-A5F5-19FAA0AE71AE}">
      <dgm:prSet phldrT="[Texto]" phldr="0" custT="1"/>
      <dgm:spPr/>
      <dgm:t>
        <a:bodyPr/>
        <a:lstStyle/>
        <a:p>
          <a:r>
            <a:rPr lang="es-MX" sz="1100" dirty="0"/>
            <a:t>LISTA DE REFERENCIAS</a:t>
          </a:r>
        </a:p>
      </dgm:t>
    </dgm:pt>
    <dgm:pt modelId="{1688D265-5888-4BFB-B879-6F54FA7768C1}" type="parTrans" cxnId="{8E60D0B1-54B0-4DF1-A208-CE0D2DFB7675}">
      <dgm:prSet/>
      <dgm:spPr/>
      <dgm:t>
        <a:bodyPr/>
        <a:lstStyle/>
        <a:p>
          <a:endParaRPr lang="es-MX"/>
        </a:p>
      </dgm:t>
    </dgm:pt>
    <dgm:pt modelId="{DEBF1184-E775-4587-9644-C6315E1913EC}" type="sibTrans" cxnId="{8E60D0B1-54B0-4DF1-A208-CE0D2DFB7675}">
      <dgm:prSet/>
      <dgm:spPr/>
      <dgm:t>
        <a:bodyPr/>
        <a:lstStyle/>
        <a:p>
          <a:endParaRPr lang="es-MX"/>
        </a:p>
      </dgm:t>
    </dgm:pt>
    <dgm:pt modelId="{1E0C844C-E88D-4FB4-B2EF-A9156A75DECC}">
      <dgm:prSet phldrT="[Texto]" phldr="0" custT="1"/>
      <dgm:spPr/>
      <dgm:t>
        <a:bodyPr/>
        <a:lstStyle/>
        <a:p>
          <a:r>
            <a:rPr lang="es-MX" sz="1400" dirty="0"/>
            <a:t>L</a:t>
          </a:r>
          <a:r>
            <a:rPr lang="es-MX" sz="1400" b="0" i="0" dirty="0"/>
            <a:t>as notas deben estar al ras de la izquierda.</a:t>
          </a:r>
          <a:endParaRPr lang="es-MX" sz="1400" dirty="0"/>
        </a:p>
      </dgm:t>
    </dgm:pt>
    <dgm:pt modelId="{F7EFA04B-CAEB-4B98-991C-785BF30FDA54}" type="parTrans" cxnId="{4CAC964C-E739-415A-98D9-D4A1B01126E8}">
      <dgm:prSet/>
      <dgm:spPr/>
      <dgm:t>
        <a:bodyPr/>
        <a:lstStyle/>
        <a:p>
          <a:endParaRPr lang="es-MX"/>
        </a:p>
      </dgm:t>
    </dgm:pt>
    <dgm:pt modelId="{DFF9F607-CB4C-4751-99E3-F20ABF51D3AA}" type="sibTrans" cxnId="{4CAC964C-E739-415A-98D9-D4A1B01126E8}">
      <dgm:prSet/>
      <dgm:spPr/>
      <dgm:t>
        <a:bodyPr/>
        <a:lstStyle/>
        <a:p>
          <a:endParaRPr lang="es-MX"/>
        </a:p>
      </dgm:t>
    </dgm:pt>
    <dgm:pt modelId="{45884015-F45E-4E2A-8FFC-96EC8B4974FD}">
      <dgm:prSet phldrT="[Texto]" phldr="0" custT="1"/>
      <dgm:spPr/>
      <dgm:t>
        <a:bodyPr/>
        <a:lstStyle/>
        <a:p>
          <a:r>
            <a:rPr lang="es-MX" sz="1100" dirty="0"/>
            <a:t>APENDICES</a:t>
          </a:r>
        </a:p>
      </dgm:t>
    </dgm:pt>
    <dgm:pt modelId="{4D1EB19C-B487-49A8-9C2F-F374BFD8EEF1}" type="parTrans" cxnId="{EACB6FD9-3BDD-46BB-A8BB-749081BB04A5}">
      <dgm:prSet/>
      <dgm:spPr/>
      <dgm:t>
        <a:bodyPr/>
        <a:lstStyle/>
        <a:p>
          <a:endParaRPr lang="es-MX"/>
        </a:p>
      </dgm:t>
    </dgm:pt>
    <dgm:pt modelId="{C1ACA9A9-FA89-47F3-BE48-D95B822945CE}" type="sibTrans" cxnId="{EACB6FD9-3BDD-46BB-A8BB-749081BB04A5}">
      <dgm:prSet/>
      <dgm:spPr/>
      <dgm:t>
        <a:bodyPr/>
        <a:lstStyle/>
        <a:p>
          <a:endParaRPr lang="es-MX"/>
        </a:p>
      </dgm:t>
    </dgm:pt>
    <dgm:pt modelId="{7273040C-43DE-4454-BA84-E8BDB3BB5518}">
      <dgm:prSet phldrT="[Texto]" phldr="0" custT="1"/>
      <dgm:spPr/>
      <dgm:t>
        <a:bodyPr/>
        <a:lstStyle/>
        <a:p>
          <a:r>
            <a:rPr lang="es-MX" sz="1400" b="0" i="0" dirty="0"/>
            <a:t>Las etiquetas y títulos de los apéndices deben estar centrados y en negrita.</a:t>
          </a:r>
          <a:endParaRPr lang="es-MX" sz="1400" dirty="0"/>
        </a:p>
      </dgm:t>
    </dgm:pt>
    <dgm:pt modelId="{0C1CAED3-283A-412E-961F-EE7292E2B40F}" type="parTrans" cxnId="{6D909F91-F7F6-4EDE-BD30-0C7A05C408EE}">
      <dgm:prSet/>
      <dgm:spPr/>
      <dgm:t>
        <a:bodyPr/>
        <a:lstStyle/>
        <a:p>
          <a:endParaRPr lang="es-MX"/>
        </a:p>
      </dgm:t>
    </dgm:pt>
    <dgm:pt modelId="{E334A5E2-A1AB-4DBF-86DB-399E38CC7A23}" type="sibTrans" cxnId="{6D909F91-F7F6-4EDE-BD30-0C7A05C408EE}">
      <dgm:prSet/>
      <dgm:spPr/>
      <dgm:t>
        <a:bodyPr/>
        <a:lstStyle/>
        <a:p>
          <a:endParaRPr lang="es-MX"/>
        </a:p>
      </dgm:t>
    </dgm:pt>
    <dgm:pt modelId="{88D8722A-FB11-47C9-8EF0-8FCD1408C531}" type="pres">
      <dgm:prSet presAssocID="{1E34684F-2306-4FF9-B1D3-A872FAE423AE}" presName="list" presStyleCnt="0">
        <dgm:presLayoutVars>
          <dgm:dir/>
          <dgm:animLvl val="lvl"/>
        </dgm:presLayoutVars>
      </dgm:prSet>
      <dgm:spPr/>
    </dgm:pt>
    <dgm:pt modelId="{9F9698C9-B77C-49C5-9D05-97FA4E9C866D}" type="pres">
      <dgm:prSet presAssocID="{84C43D62-CD20-4AC5-BBE1-FD18BBF4096B}" presName="posSpace" presStyleCnt="0"/>
      <dgm:spPr/>
    </dgm:pt>
    <dgm:pt modelId="{67127EE3-AAEC-4FD3-AB23-27A2E0482D69}" type="pres">
      <dgm:prSet presAssocID="{84C43D62-CD20-4AC5-BBE1-FD18BBF4096B}" presName="vertFlow" presStyleCnt="0"/>
      <dgm:spPr/>
    </dgm:pt>
    <dgm:pt modelId="{99584D49-ED50-4BF5-A332-197F78885473}" type="pres">
      <dgm:prSet presAssocID="{84C43D62-CD20-4AC5-BBE1-FD18BBF4096B}" presName="topSpace" presStyleCnt="0"/>
      <dgm:spPr/>
    </dgm:pt>
    <dgm:pt modelId="{122B5047-2F84-406C-8CB9-A03E7F42C75F}" type="pres">
      <dgm:prSet presAssocID="{84C43D62-CD20-4AC5-BBE1-FD18BBF4096B}" presName="firstComp" presStyleCnt="0"/>
      <dgm:spPr/>
    </dgm:pt>
    <dgm:pt modelId="{4B6CC525-5678-4406-8F86-EDF3AE642939}" type="pres">
      <dgm:prSet presAssocID="{84C43D62-CD20-4AC5-BBE1-FD18BBF4096B}" presName="firstChild" presStyleLbl="bgAccFollowNode1" presStyleIdx="0" presStyleCnt="8"/>
      <dgm:spPr/>
    </dgm:pt>
    <dgm:pt modelId="{286F0720-57A2-4054-A09B-444526CACE60}" type="pres">
      <dgm:prSet presAssocID="{84C43D62-CD20-4AC5-BBE1-FD18BBF4096B}" presName="firstChildTx" presStyleLbl="bgAccFollowNode1" presStyleIdx="0" presStyleCnt="8">
        <dgm:presLayoutVars>
          <dgm:bulletEnabled val="1"/>
        </dgm:presLayoutVars>
      </dgm:prSet>
      <dgm:spPr/>
    </dgm:pt>
    <dgm:pt modelId="{5BAD5D3F-EC1F-4D99-84D5-1AEC244C0870}" type="pres">
      <dgm:prSet presAssocID="{9CFB23A3-1B20-4F49-8EB9-9142E5391632}" presName="comp" presStyleCnt="0"/>
      <dgm:spPr/>
    </dgm:pt>
    <dgm:pt modelId="{C77BD9DD-EF97-4170-90D0-49A80B720129}" type="pres">
      <dgm:prSet presAssocID="{9CFB23A3-1B20-4F49-8EB9-9142E5391632}" presName="child" presStyleLbl="bgAccFollowNode1" presStyleIdx="1" presStyleCnt="8" custScaleY="166455" custLinFactNeighborX="1" custLinFactNeighborY="4147"/>
      <dgm:spPr/>
    </dgm:pt>
    <dgm:pt modelId="{9CD39E12-7CE8-4CCF-A35B-6B61D54EC275}" type="pres">
      <dgm:prSet presAssocID="{9CFB23A3-1B20-4F49-8EB9-9142E5391632}" presName="childTx" presStyleLbl="bgAccFollowNode1" presStyleIdx="1" presStyleCnt="8">
        <dgm:presLayoutVars>
          <dgm:bulletEnabled val="1"/>
        </dgm:presLayoutVars>
      </dgm:prSet>
      <dgm:spPr/>
    </dgm:pt>
    <dgm:pt modelId="{15434D9D-0A03-43F2-A082-5637D4DC0F90}" type="pres">
      <dgm:prSet presAssocID="{4FB9CB24-11C5-4817-923E-E86DEDDCD1EC}" presName="comp" presStyleCnt="0"/>
      <dgm:spPr/>
    </dgm:pt>
    <dgm:pt modelId="{A7B7D164-F728-415A-9A03-4BC050844ADD}" type="pres">
      <dgm:prSet presAssocID="{4FB9CB24-11C5-4817-923E-E86DEDDCD1EC}" presName="child" presStyleLbl="bgAccFollowNode1" presStyleIdx="2" presStyleCnt="8" custLinFactNeighborX="1642" custLinFactNeighborY="17011"/>
      <dgm:spPr/>
    </dgm:pt>
    <dgm:pt modelId="{6FCE8276-5324-4793-A9A7-1BE14D3DA88D}" type="pres">
      <dgm:prSet presAssocID="{4FB9CB24-11C5-4817-923E-E86DEDDCD1EC}" presName="childTx" presStyleLbl="bgAccFollowNode1" presStyleIdx="2" presStyleCnt="8">
        <dgm:presLayoutVars>
          <dgm:bulletEnabled val="1"/>
        </dgm:presLayoutVars>
      </dgm:prSet>
      <dgm:spPr/>
    </dgm:pt>
    <dgm:pt modelId="{96EDD0E5-6DEE-46C5-A761-9603CBA5E7A5}" type="pres">
      <dgm:prSet presAssocID="{84C43D62-CD20-4AC5-BBE1-FD18BBF4096B}" presName="negSpace" presStyleCnt="0"/>
      <dgm:spPr/>
    </dgm:pt>
    <dgm:pt modelId="{7BDDC763-71F0-4B31-BD31-1D15033331EC}" type="pres">
      <dgm:prSet presAssocID="{84C43D62-CD20-4AC5-BBE1-FD18BBF4096B}" presName="circle" presStyleLbl="node1" presStyleIdx="0" presStyleCnt="4"/>
      <dgm:spPr/>
    </dgm:pt>
    <dgm:pt modelId="{038383B5-3121-43BA-AC11-531F5399988C}" type="pres">
      <dgm:prSet presAssocID="{F2B152FB-390D-48C7-9CDF-383A54344C8E}" presName="transSpace" presStyleCnt="0"/>
      <dgm:spPr/>
    </dgm:pt>
    <dgm:pt modelId="{EF1D47BD-B1E9-452B-AA11-C6854DA3AF86}" type="pres">
      <dgm:prSet presAssocID="{0D7EBE52-B0D4-48D3-A985-4829012D6F24}" presName="posSpace" presStyleCnt="0"/>
      <dgm:spPr/>
    </dgm:pt>
    <dgm:pt modelId="{38E50DFB-D96C-4548-B259-926EFE0A18ED}" type="pres">
      <dgm:prSet presAssocID="{0D7EBE52-B0D4-48D3-A985-4829012D6F24}" presName="vertFlow" presStyleCnt="0"/>
      <dgm:spPr/>
    </dgm:pt>
    <dgm:pt modelId="{ABD3D291-4248-4F26-9BB2-4CBD244BF2BC}" type="pres">
      <dgm:prSet presAssocID="{0D7EBE52-B0D4-48D3-A985-4829012D6F24}" presName="topSpace" presStyleCnt="0"/>
      <dgm:spPr/>
    </dgm:pt>
    <dgm:pt modelId="{A805C069-CABD-4409-8B1C-2764B1F60A0D}" type="pres">
      <dgm:prSet presAssocID="{0D7EBE52-B0D4-48D3-A985-4829012D6F24}" presName="firstComp" presStyleCnt="0"/>
      <dgm:spPr/>
    </dgm:pt>
    <dgm:pt modelId="{9F160C4C-439B-4FC0-AE1E-29DF7AD355E6}" type="pres">
      <dgm:prSet presAssocID="{0D7EBE52-B0D4-48D3-A985-4829012D6F24}" presName="firstChild" presStyleLbl="bgAccFollowNode1" presStyleIdx="3" presStyleCnt="8"/>
      <dgm:spPr/>
    </dgm:pt>
    <dgm:pt modelId="{719839D1-0B2B-43AC-919D-091E3BF95A09}" type="pres">
      <dgm:prSet presAssocID="{0D7EBE52-B0D4-48D3-A985-4829012D6F24}" presName="firstChildTx" presStyleLbl="bgAccFollowNode1" presStyleIdx="3" presStyleCnt="8">
        <dgm:presLayoutVars>
          <dgm:bulletEnabled val="1"/>
        </dgm:presLayoutVars>
      </dgm:prSet>
      <dgm:spPr/>
    </dgm:pt>
    <dgm:pt modelId="{AC154648-B5F0-4C0B-9A1A-3183FE0E2E16}" type="pres">
      <dgm:prSet presAssocID="{6C76A440-A639-4A16-AF9F-8507B059875C}" presName="comp" presStyleCnt="0"/>
      <dgm:spPr/>
    </dgm:pt>
    <dgm:pt modelId="{CB815BC4-5E73-4C29-82C5-4C174217BD43}" type="pres">
      <dgm:prSet presAssocID="{6C76A440-A639-4A16-AF9F-8507B059875C}" presName="child" presStyleLbl="bgAccFollowNode1" presStyleIdx="4" presStyleCnt="8"/>
      <dgm:spPr/>
    </dgm:pt>
    <dgm:pt modelId="{B83C358A-A9A8-4DF0-90C3-CD1F6F179501}" type="pres">
      <dgm:prSet presAssocID="{6C76A440-A639-4A16-AF9F-8507B059875C}" presName="childTx" presStyleLbl="bgAccFollowNode1" presStyleIdx="4" presStyleCnt="8">
        <dgm:presLayoutVars>
          <dgm:bulletEnabled val="1"/>
        </dgm:presLayoutVars>
      </dgm:prSet>
      <dgm:spPr/>
    </dgm:pt>
    <dgm:pt modelId="{8FAA5B3E-38B8-479E-AD1C-C278B546DF6F}" type="pres">
      <dgm:prSet presAssocID="{448AE18A-3FFE-4EA4-AC6F-FC79A21FF3BB}" presName="comp" presStyleCnt="0"/>
      <dgm:spPr/>
    </dgm:pt>
    <dgm:pt modelId="{4D699AC6-0290-4654-9746-EFC7EEF9A525}" type="pres">
      <dgm:prSet presAssocID="{448AE18A-3FFE-4EA4-AC6F-FC79A21FF3BB}" presName="child" presStyleLbl="bgAccFollowNode1" presStyleIdx="5" presStyleCnt="8"/>
      <dgm:spPr/>
    </dgm:pt>
    <dgm:pt modelId="{1E4F71BA-B518-4C03-BB02-1A69ADFBED54}" type="pres">
      <dgm:prSet presAssocID="{448AE18A-3FFE-4EA4-AC6F-FC79A21FF3BB}" presName="childTx" presStyleLbl="bgAccFollowNode1" presStyleIdx="5" presStyleCnt="8">
        <dgm:presLayoutVars>
          <dgm:bulletEnabled val="1"/>
        </dgm:presLayoutVars>
      </dgm:prSet>
      <dgm:spPr/>
    </dgm:pt>
    <dgm:pt modelId="{306BE176-3015-472D-8A6E-231E881DAEE9}" type="pres">
      <dgm:prSet presAssocID="{0D7EBE52-B0D4-48D3-A985-4829012D6F24}" presName="negSpace" presStyleCnt="0"/>
      <dgm:spPr/>
    </dgm:pt>
    <dgm:pt modelId="{A5F43356-7EA9-42FD-A0FD-9BC7BA96083A}" type="pres">
      <dgm:prSet presAssocID="{0D7EBE52-B0D4-48D3-A985-4829012D6F24}" presName="circle" presStyleLbl="node1" presStyleIdx="1" presStyleCnt="4"/>
      <dgm:spPr/>
    </dgm:pt>
    <dgm:pt modelId="{5A059931-50E2-49C0-9A8C-2DB71563236B}" type="pres">
      <dgm:prSet presAssocID="{CDD62B97-F080-4DA9-A603-4F7F32D44020}" presName="transSpace" presStyleCnt="0"/>
      <dgm:spPr/>
    </dgm:pt>
    <dgm:pt modelId="{43AEFCF9-C248-4651-B6E9-7B37D85EC3E3}" type="pres">
      <dgm:prSet presAssocID="{8ACF0319-4C21-4F9D-A5F5-19FAA0AE71AE}" presName="posSpace" presStyleCnt="0"/>
      <dgm:spPr/>
    </dgm:pt>
    <dgm:pt modelId="{6DF8AF77-8EF9-4152-9E87-2B74BEB03A5A}" type="pres">
      <dgm:prSet presAssocID="{8ACF0319-4C21-4F9D-A5F5-19FAA0AE71AE}" presName="vertFlow" presStyleCnt="0"/>
      <dgm:spPr/>
    </dgm:pt>
    <dgm:pt modelId="{8194E245-EBD2-41ED-B6EC-C632DA7B4226}" type="pres">
      <dgm:prSet presAssocID="{8ACF0319-4C21-4F9D-A5F5-19FAA0AE71AE}" presName="topSpace" presStyleCnt="0"/>
      <dgm:spPr/>
    </dgm:pt>
    <dgm:pt modelId="{D2FA5F56-2C3B-4143-9F78-F9E6078C2022}" type="pres">
      <dgm:prSet presAssocID="{8ACF0319-4C21-4F9D-A5F5-19FAA0AE71AE}" presName="firstComp" presStyleCnt="0"/>
      <dgm:spPr/>
    </dgm:pt>
    <dgm:pt modelId="{5EF986AC-5EB6-4DC1-A54E-E75BFAA5ED83}" type="pres">
      <dgm:prSet presAssocID="{8ACF0319-4C21-4F9D-A5F5-19FAA0AE71AE}" presName="firstChild" presStyleLbl="bgAccFollowNode1" presStyleIdx="6" presStyleCnt="8"/>
      <dgm:spPr/>
    </dgm:pt>
    <dgm:pt modelId="{7A0B2FC8-D29E-4AFA-9971-C21210E53DFC}" type="pres">
      <dgm:prSet presAssocID="{8ACF0319-4C21-4F9D-A5F5-19FAA0AE71AE}" presName="firstChildTx" presStyleLbl="bgAccFollowNode1" presStyleIdx="6" presStyleCnt="8">
        <dgm:presLayoutVars>
          <dgm:bulletEnabled val="1"/>
        </dgm:presLayoutVars>
      </dgm:prSet>
      <dgm:spPr/>
    </dgm:pt>
    <dgm:pt modelId="{D4018F7B-C67F-4A51-BDCA-1E179F1967FF}" type="pres">
      <dgm:prSet presAssocID="{8ACF0319-4C21-4F9D-A5F5-19FAA0AE71AE}" presName="negSpace" presStyleCnt="0"/>
      <dgm:spPr/>
    </dgm:pt>
    <dgm:pt modelId="{6F4780B2-9034-4D8F-B0C7-51ED426577B3}" type="pres">
      <dgm:prSet presAssocID="{8ACF0319-4C21-4F9D-A5F5-19FAA0AE71AE}" presName="circle" presStyleLbl="node1" presStyleIdx="2" presStyleCnt="4"/>
      <dgm:spPr/>
    </dgm:pt>
    <dgm:pt modelId="{FB22D2B8-7012-4011-9072-49E1B41BC194}" type="pres">
      <dgm:prSet presAssocID="{DEBF1184-E775-4587-9644-C6315E1913EC}" presName="transSpace" presStyleCnt="0"/>
      <dgm:spPr/>
    </dgm:pt>
    <dgm:pt modelId="{FB5E17A4-DFDD-45E9-B0D0-194E249A0E55}" type="pres">
      <dgm:prSet presAssocID="{45884015-F45E-4E2A-8FFC-96EC8B4974FD}" presName="posSpace" presStyleCnt="0"/>
      <dgm:spPr/>
    </dgm:pt>
    <dgm:pt modelId="{6C32AB46-C2AF-4E6B-B5A0-095751E232BB}" type="pres">
      <dgm:prSet presAssocID="{45884015-F45E-4E2A-8FFC-96EC8B4974FD}" presName="vertFlow" presStyleCnt="0"/>
      <dgm:spPr/>
    </dgm:pt>
    <dgm:pt modelId="{17C75E82-9BD9-4EFC-BCCE-3599ED1158BA}" type="pres">
      <dgm:prSet presAssocID="{45884015-F45E-4E2A-8FFC-96EC8B4974FD}" presName="topSpace" presStyleCnt="0"/>
      <dgm:spPr/>
    </dgm:pt>
    <dgm:pt modelId="{A9C26F47-51F7-470C-B105-AAEF42C0229B}" type="pres">
      <dgm:prSet presAssocID="{45884015-F45E-4E2A-8FFC-96EC8B4974FD}" presName="firstComp" presStyleCnt="0"/>
      <dgm:spPr/>
    </dgm:pt>
    <dgm:pt modelId="{64F8509D-9F11-48C2-BE23-9A70F4088648}" type="pres">
      <dgm:prSet presAssocID="{45884015-F45E-4E2A-8FFC-96EC8B4974FD}" presName="firstChild" presStyleLbl="bgAccFollowNode1" presStyleIdx="7" presStyleCnt="8"/>
      <dgm:spPr/>
    </dgm:pt>
    <dgm:pt modelId="{6EB7F5E8-1C4D-45B4-B737-293E36BD186E}" type="pres">
      <dgm:prSet presAssocID="{45884015-F45E-4E2A-8FFC-96EC8B4974FD}" presName="firstChildTx" presStyleLbl="bgAccFollowNode1" presStyleIdx="7" presStyleCnt="8">
        <dgm:presLayoutVars>
          <dgm:bulletEnabled val="1"/>
        </dgm:presLayoutVars>
      </dgm:prSet>
      <dgm:spPr/>
    </dgm:pt>
    <dgm:pt modelId="{05768D1C-4B0E-47E8-8CF4-960731C8480C}" type="pres">
      <dgm:prSet presAssocID="{45884015-F45E-4E2A-8FFC-96EC8B4974FD}" presName="negSpace" presStyleCnt="0"/>
      <dgm:spPr/>
    </dgm:pt>
    <dgm:pt modelId="{417B4651-012D-4A65-8859-E5DAFA03179B}" type="pres">
      <dgm:prSet presAssocID="{45884015-F45E-4E2A-8FFC-96EC8B4974FD}" presName="circle" presStyleLbl="node1" presStyleIdx="3" presStyleCnt="4"/>
      <dgm:spPr/>
    </dgm:pt>
  </dgm:ptLst>
  <dgm:cxnLst>
    <dgm:cxn modelId="{800ECB08-A517-4D68-A604-4AE415A72E76}" type="presOf" srcId="{8ACF0319-4C21-4F9D-A5F5-19FAA0AE71AE}" destId="{6F4780B2-9034-4D8F-B0C7-51ED426577B3}" srcOrd="0" destOrd="0" presId="urn:microsoft.com/office/officeart/2005/8/layout/hList9"/>
    <dgm:cxn modelId="{D3A63612-6C8A-46C3-9FA5-0DD3B3AD9823}" type="presOf" srcId="{9CFB23A3-1B20-4F49-8EB9-9142E5391632}" destId="{C77BD9DD-EF97-4170-90D0-49A80B720129}" srcOrd="0" destOrd="0" presId="urn:microsoft.com/office/officeart/2005/8/layout/hList9"/>
    <dgm:cxn modelId="{EF762C17-6E46-4B28-AED9-6939E2B7D5AE}" type="presOf" srcId="{45884015-F45E-4E2A-8FFC-96EC8B4974FD}" destId="{417B4651-012D-4A65-8859-E5DAFA03179B}" srcOrd="0" destOrd="0" presId="urn:microsoft.com/office/officeart/2005/8/layout/hList9"/>
    <dgm:cxn modelId="{5CE08025-044B-408E-B34E-31CB11505091}" srcId="{84C43D62-CD20-4AC5-BBE1-FD18BBF4096B}" destId="{9CFB23A3-1B20-4F49-8EB9-9142E5391632}" srcOrd="1" destOrd="0" parTransId="{9ABFBA3C-8A1C-4032-AE54-3A82BEF69B79}" sibTransId="{7EA8A4DC-780A-4572-9A8F-7E7A637C804F}"/>
    <dgm:cxn modelId="{E434C430-BB5C-4724-A962-A97BF6DD3CA0}" srcId="{84C43D62-CD20-4AC5-BBE1-FD18BBF4096B}" destId="{4FB9CB24-11C5-4817-923E-E86DEDDCD1EC}" srcOrd="2" destOrd="0" parTransId="{A224B678-28D8-4245-AF82-B1BD1E23BCCB}" sibTransId="{084F8D52-7E53-4801-BD6A-30456C3D79BF}"/>
    <dgm:cxn modelId="{338DAF36-E39C-4882-A859-D2B5968EF09F}" type="presOf" srcId="{0D7EBE52-B0D4-48D3-A985-4829012D6F24}" destId="{A5F43356-7EA9-42FD-A0FD-9BC7BA96083A}" srcOrd="0" destOrd="0" presId="urn:microsoft.com/office/officeart/2005/8/layout/hList9"/>
    <dgm:cxn modelId="{4FD90361-04A4-4E76-8FB9-CBFED6429380}" srcId="{0D7EBE52-B0D4-48D3-A985-4829012D6F24}" destId="{6C76A440-A639-4A16-AF9F-8507B059875C}" srcOrd="1" destOrd="0" parTransId="{8AAF000D-0DAE-4404-89B3-904E684B2C79}" sibTransId="{6835DCE3-F631-4067-AA7A-D5AD2EF6BA83}"/>
    <dgm:cxn modelId="{4CAC964C-E739-415A-98D9-D4A1B01126E8}" srcId="{8ACF0319-4C21-4F9D-A5F5-19FAA0AE71AE}" destId="{1E0C844C-E88D-4FB4-B2EF-A9156A75DECC}" srcOrd="0" destOrd="0" parTransId="{F7EFA04B-CAEB-4B98-991C-785BF30FDA54}" sibTransId="{DFF9F607-CB4C-4751-99E3-F20ABF51D3AA}"/>
    <dgm:cxn modelId="{78878874-A1BD-488F-9509-153896B4A3C5}" srcId="{84C43D62-CD20-4AC5-BBE1-FD18BBF4096B}" destId="{D2258F61-43E6-4E6B-8CEA-6735754B0795}" srcOrd="0" destOrd="0" parTransId="{A6B47873-804C-4881-93AB-CFCC1089E7B4}" sibTransId="{05C1DCAF-71F3-44E1-816B-85E2981B1DE4}"/>
    <dgm:cxn modelId="{9D576F75-44A6-4578-B331-854CB27D2C3A}" type="presOf" srcId="{6C76A440-A639-4A16-AF9F-8507B059875C}" destId="{B83C358A-A9A8-4DF0-90C3-CD1F6F179501}" srcOrd="1" destOrd="0" presId="urn:microsoft.com/office/officeart/2005/8/layout/hList9"/>
    <dgm:cxn modelId="{43E67F56-D996-484C-BB54-EB3C8FB1D2F1}" type="presOf" srcId="{84C43D62-CD20-4AC5-BBE1-FD18BBF4096B}" destId="{7BDDC763-71F0-4B31-BD31-1D15033331EC}" srcOrd="0" destOrd="0" presId="urn:microsoft.com/office/officeart/2005/8/layout/hList9"/>
    <dgm:cxn modelId="{C0D3A357-6FFB-4C3D-8C55-42F8E8D85DFB}" type="presOf" srcId="{1E0C844C-E88D-4FB4-B2EF-A9156A75DECC}" destId="{7A0B2FC8-D29E-4AFA-9971-C21210E53DFC}" srcOrd="1" destOrd="0" presId="urn:microsoft.com/office/officeart/2005/8/layout/hList9"/>
    <dgm:cxn modelId="{142B7478-0C1D-4BB1-96A9-0BCE5696E1C9}" type="presOf" srcId="{7273040C-43DE-4454-BA84-E8BDB3BB5518}" destId="{6EB7F5E8-1C4D-45B4-B737-293E36BD186E}" srcOrd="1" destOrd="0" presId="urn:microsoft.com/office/officeart/2005/8/layout/hList9"/>
    <dgm:cxn modelId="{AC04E479-5425-49D7-95B2-A0D4466D4AB5}" srcId="{0D7EBE52-B0D4-48D3-A985-4829012D6F24}" destId="{935E983F-51D8-4DDC-9A31-057CB7A646B2}" srcOrd="0" destOrd="0" parTransId="{49F9DE39-F5E1-49E0-8D39-9DDF347C09B2}" sibTransId="{18381C5E-4052-4947-B44C-BC8ACDB55E5D}"/>
    <dgm:cxn modelId="{3491838D-0749-4608-B381-FC8F82FBB0EA}" type="presOf" srcId="{4FB9CB24-11C5-4817-923E-E86DEDDCD1EC}" destId="{A7B7D164-F728-415A-9A03-4BC050844ADD}" srcOrd="0" destOrd="0" presId="urn:microsoft.com/office/officeart/2005/8/layout/hList9"/>
    <dgm:cxn modelId="{6D909F91-F7F6-4EDE-BD30-0C7A05C408EE}" srcId="{45884015-F45E-4E2A-8FFC-96EC8B4974FD}" destId="{7273040C-43DE-4454-BA84-E8BDB3BB5518}" srcOrd="0" destOrd="0" parTransId="{0C1CAED3-283A-412E-961F-EE7292E2B40F}" sibTransId="{E334A5E2-A1AB-4DBF-86DB-399E38CC7A23}"/>
    <dgm:cxn modelId="{E3B72897-5FE1-43C1-9B9A-B85113004A19}" srcId="{0D7EBE52-B0D4-48D3-A985-4829012D6F24}" destId="{448AE18A-3FFE-4EA4-AC6F-FC79A21FF3BB}" srcOrd="2" destOrd="0" parTransId="{7C7199DE-19ED-4D04-BA7B-C29FEAB947A5}" sibTransId="{63C896E2-FEA5-4C90-8923-515BD0B38BF8}"/>
    <dgm:cxn modelId="{124E8D97-1DCD-4D30-9BED-4611D25126DE}" type="presOf" srcId="{4FB9CB24-11C5-4817-923E-E86DEDDCD1EC}" destId="{6FCE8276-5324-4793-A9A7-1BE14D3DA88D}" srcOrd="1" destOrd="0" presId="urn:microsoft.com/office/officeart/2005/8/layout/hList9"/>
    <dgm:cxn modelId="{F31FE297-115D-4CAD-A88E-232EA04F9A10}" type="presOf" srcId="{6C76A440-A639-4A16-AF9F-8507B059875C}" destId="{CB815BC4-5E73-4C29-82C5-4C174217BD43}" srcOrd="0" destOrd="0" presId="urn:microsoft.com/office/officeart/2005/8/layout/hList9"/>
    <dgm:cxn modelId="{8E60D0B1-54B0-4DF1-A208-CE0D2DFB7675}" srcId="{1E34684F-2306-4FF9-B1D3-A872FAE423AE}" destId="{8ACF0319-4C21-4F9D-A5F5-19FAA0AE71AE}" srcOrd="2" destOrd="0" parTransId="{1688D265-5888-4BFB-B879-6F54FA7768C1}" sibTransId="{DEBF1184-E775-4587-9644-C6315E1913EC}"/>
    <dgm:cxn modelId="{B2CC1EC2-433E-41F9-9535-92471458B188}" srcId="{1E34684F-2306-4FF9-B1D3-A872FAE423AE}" destId="{0D7EBE52-B0D4-48D3-A985-4829012D6F24}" srcOrd="1" destOrd="0" parTransId="{DAC4B90B-4634-44AB-BF83-A2434A711BEB}" sibTransId="{CDD62B97-F080-4DA9-A603-4F7F32D44020}"/>
    <dgm:cxn modelId="{0EF2C4C2-E8D4-416E-A7ED-42006857F066}" type="presOf" srcId="{D2258F61-43E6-4E6B-8CEA-6735754B0795}" destId="{286F0720-57A2-4054-A09B-444526CACE60}" srcOrd="1" destOrd="0" presId="urn:microsoft.com/office/officeart/2005/8/layout/hList9"/>
    <dgm:cxn modelId="{9A87B2C4-2C4B-427B-90C8-4964F65C2382}" type="presOf" srcId="{448AE18A-3FFE-4EA4-AC6F-FC79A21FF3BB}" destId="{4D699AC6-0290-4654-9746-EFC7EEF9A525}" srcOrd="0" destOrd="0" presId="urn:microsoft.com/office/officeart/2005/8/layout/hList9"/>
    <dgm:cxn modelId="{2ED285C6-8629-4EFE-B14C-406288E01CEB}" type="presOf" srcId="{448AE18A-3FFE-4EA4-AC6F-FC79A21FF3BB}" destId="{1E4F71BA-B518-4C03-BB02-1A69ADFBED54}" srcOrd="1" destOrd="0" presId="urn:microsoft.com/office/officeart/2005/8/layout/hList9"/>
    <dgm:cxn modelId="{C46658C8-36F3-4D4D-8AF0-F41E84DFDC81}" srcId="{1E34684F-2306-4FF9-B1D3-A872FAE423AE}" destId="{84C43D62-CD20-4AC5-BBE1-FD18BBF4096B}" srcOrd="0" destOrd="0" parTransId="{2F9285E2-71DD-4BF0-86AC-28AF45D768F4}" sibTransId="{F2B152FB-390D-48C7-9CDF-383A54344C8E}"/>
    <dgm:cxn modelId="{12672ACF-8235-4A48-A379-5069CC578870}" type="presOf" srcId="{935E983F-51D8-4DDC-9A31-057CB7A646B2}" destId="{719839D1-0B2B-43AC-919D-091E3BF95A09}" srcOrd="1" destOrd="0" presId="urn:microsoft.com/office/officeart/2005/8/layout/hList9"/>
    <dgm:cxn modelId="{CC43A7D3-252E-45F6-BF2A-114B88F0E340}" type="presOf" srcId="{7273040C-43DE-4454-BA84-E8BDB3BB5518}" destId="{64F8509D-9F11-48C2-BE23-9A70F4088648}" srcOrd="0" destOrd="0" presId="urn:microsoft.com/office/officeart/2005/8/layout/hList9"/>
    <dgm:cxn modelId="{EACB6FD9-3BDD-46BB-A8BB-749081BB04A5}" srcId="{1E34684F-2306-4FF9-B1D3-A872FAE423AE}" destId="{45884015-F45E-4E2A-8FFC-96EC8B4974FD}" srcOrd="3" destOrd="0" parTransId="{4D1EB19C-B487-49A8-9C2F-F374BFD8EEF1}" sibTransId="{C1ACA9A9-FA89-47F3-BE48-D95B822945CE}"/>
    <dgm:cxn modelId="{8968C8DE-5C56-401C-B423-3B7D366FD100}" type="presOf" srcId="{935E983F-51D8-4DDC-9A31-057CB7A646B2}" destId="{9F160C4C-439B-4FC0-AE1E-29DF7AD355E6}" srcOrd="0" destOrd="0" presId="urn:microsoft.com/office/officeart/2005/8/layout/hList9"/>
    <dgm:cxn modelId="{6EF17FEF-79E3-4E4E-B513-32DE8B6B7771}" type="presOf" srcId="{9CFB23A3-1B20-4F49-8EB9-9142E5391632}" destId="{9CD39E12-7CE8-4CCF-A35B-6B61D54EC275}" srcOrd="1" destOrd="0" presId="urn:microsoft.com/office/officeart/2005/8/layout/hList9"/>
    <dgm:cxn modelId="{0CDF29F0-B8BB-403A-8CE6-302502DE759E}" type="presOf" srcId="{1E0C844C-E88D-4FB4-B2EF-A9156A75DECC}" destId="{5EF986AC-5EB6-4DC1-A54E-E75BFAA5ED83}" srcOrd="0" destOrd="0" presId="urn:microsoft.com/office/officeart/2005/8/layout/hList9"/>
    <dgm:cxn modelId="{78E62FFE-88F4-4210-B445-7658DE38E86A}" type="presOf" srcId="{1E34684F-2306-4FF9-B1D3-A872FAE423AE}" destId="{88D8722A-FB11-47C9-8EF0-8FCD1408C531}" srcOrd="0" destOrd="0" presId="urn:microsoft.com/office/officeart/2005/8/layout/hList9"/>
    <dgm:cxn modelId="{AE2785FE-298B-490C-9500-EB07B9437250}" type="presOf" srcId="{D2258F61-43E6-4E6B-8CEA-6735754B0795}" destId="{4B6CC525-5678-4406-8F86-EDF3AE642939}" srcOrd="0" destOrd="0" presId="urn:microsoft.com/office/officeart/2005/8/layout/hList9"/>
    <dgm:cxn modelId="{803BE87A-BEB6-49ED-8359-7542DB056613}" type="presParOf" srcId="{88D8722A-FB11-47C9-8EF0-8FCD1408C531}" destId="{9F9698C9-B77C-49C5-9D05-97FA4E9C866D}" srcOrd="0" destOrd="0" presId="urn:microsoft.com/office/officeart/2005/8/layout/hList9"/>
    <dgm:cxn modelId="{D03175F7-92EB-4540-AECB-C0FE885D32E3}" type="presParOf" srcId="{88D8722A-FB11-47C9-8EF0-8FCD1408C531}" destId="{67127EE3-AAEC-4FD3-AB23-27A2E0482D69}" srcOrd="1" destOrd="0" presId="urn:microsoft.com/office/officeart/2005/8/layout/hList9"/>
    <dgm:cxn modelId="{C72B01C5-BD3A-45A0-B1FD-342318B3CBC5}" type="presParOf" srcId="{67127EE3-AAEC-4FD3-AB23-27A2E0482D69}" destId="{99584D49-ED50-4BF5-A332-197F78885473}" srcOrd="0" destOrd="0" presId="urn:microsoft.com/office/officeart/2005/8/layout/hList9"/>
    <dgm:cxn modelId="{AA75A6F8-12A5-42F9-912B-4CA6327E8B3F}" type="presParOf" srcId="{67127EE3-AAEC-4FD3-AB23-27A2E0482D69}" destId="{122B5047-2F84-406C-8CB9-A03E7F42C75F}" srcOrd="1" destOrd="0" presId="urn:microsoft.com/office/officeart/2005/8/layout/hList9"/>
    <dgm:cxn modelId="{40C6A156-0976-4A29-BD4F-F6753F60A16D}" type="presParOf" srcId="{122B5047-2F84-406C-8CB9-A03E7F42C75F}" destId="{4B6CC525-5678-4406-8F86-EDF3AE642939}" srcOrd="0" destOrd="0" presId="urn:microsoft.com/office/officeart/2005/8/layout/hList9"/>
    <dgm:cxn modelId="{78DC0B27-7D12-4FE2-B5D7-C972E6897CEA}" type="presParOf" srcId="{122B5047-2F84-406C-8CB9-A03E7F42C75F}" destId="{286F0720-57A2-4054-A09B-444526CACE60}" srcOrd="1" destOrd="0" presId="urn:microsoft.com/office/officeart/2005/8/layout/hList9"/>
    <dgm:cxn modelId="{EF29D6B6-F372-4F1A-B4DF-76570AE061B8}" type="presParOf" srcId="{67127EE3-AAEC-4FD3-AB23-27A2E0482D69}" destId="{5BAD5D3F-EC1F-4D99-84D5-1AEC244C0870}" srcOrd="2" destOrd="0" presId="urn:microsoft.com/office/officeart/2005/8/layout/hList9"/>
    <dgm:cxn modelId="{394B3ED8-81C3-4A82-9A2B-94839627668F}" type="presParOf" srcId="{5BAD5D3F-EC1F-4D99-84D5-1AEC244C0870}" destId="{C77BD9DD-EF97-4170-90D0-49A80B720129}" srcOrd="0" destOrd="0" presId="urn:microsoft.com/office/officeart/2005/8/layout/hList9"/>
    <dgm:cxn modelId="{6BF21D82-C891-407B-AB5E-B4299F2DA835}" type="presParOf" srcId="{5BAD5D3F-EC1F-4D99-84D5-1AEC244C0870}" destId="{9CD39E12-7CE8-4CCF-A35B-6B61D54EC275}" srcOrd="1" destOrd="0" presId="urn:microsoft.com/office/officeart/2005/8/layout/hList9"/>
    <dgm:cxn modelId="{D683BDE2-3F89-4F79-B160-DEC9C4D904F8}" type="presParOf" srcId="{67127EE3-AAEC-4FD3-AB23-27A2E0482D69}" destId="{15434D9D-0A03-43F2-A082-5637D4DC0F90}" srcOrd="3" destOrd="0" presId="urn:microsoft.com/office/officeart/2005/8/layout/hList9"/>
    <dgm:cxn modelId="{9579F6CD-8BE1-426A-9533-B2FDBEF7E5A2}" type="presParOf" srcId="{15434D9D-0A03-43F2-A082-5637D4DC0F90}" destId="{A7B7D164-F728-415A-9A03-4BC050844ADD}" srcOrd="0" destOrd="0" presId="urn:microsoft.com/office/officeart/2005/8/layout/hList9"/>
    <dgm:cxn modelId="{3CC8A6BE-D2B3-46EF-BCC9-5FB7356D2EFC}" type="presParOf" srcId="{15434D9D-0A03-43F2-A082-5637D4DC0F90}" destId="{6FCE8276-5324-4793-A9A7-1BE14D3DA88D}" srcOrd="1" destOrd="0" presId="urn:microsoft.com/office/officeart/2005/8/layout/hList9"/>
    <dgm:cxn modelId="{41FF3159-A667-48E1-AE76-8001C4762AB6}" type="presParOf" srcId="{88D8722A-FB11-47C9-8EF0-8FCD1408C531}" destId="{96EDD0E5-6DEE-46C5-A761-9603CBA5E7A5}" srcOrd="2" destOrd="0" presId="urn:microsoft.com/office/officeart/2005/8/layout/hList9"/>
    <dgm:cxn modelId="{1C20A455-778B-4534-9DAE-983A153F8AF0}" type="presParOf" srcId="{88D8722A-FB11-47C9-8EF0-8FCD1408C531}" destId="{7BDDC763-71F0-4B31-BD31-1D15033331EC}" srcOrd="3" destOrd="0" presId="urn:microsoft.com/office/officeart/2005/8/layout/hList9"/>
    <dgm:cxn modelId="{FCEBA469-4895-4DD3-ACC9-382A5CF6F3FB}" type="presParOf" srcId="{88D8722A-FB11-47C9-8EF0-8FCD1408C531}" destId="{038383B5-3121-43BA-AC11-531F5399988C}" srcOrd="4" destOrd="0" presId="urn:microsoft.com/office/officeart/2005/8/layout/hList9"/>
    <dgm:cxn modelId="{3162DB0A-3649-4118-A83D-C26E021554AB}" type="presParOf" srcId="{88D8722A-FB11-47C9-8EF0-8FCD1408C531}" destId="{EF1D47BD-B1E9-452B-AA11-C6854DA3AF86}" srcOrd="5" destOrd="0" presId="urn:microsoft.com/office/officeart/2005/8/layout/hList9"/>
    <dgm:cxn modelId="{B1C9126A-5A2F-4F39-A4C3-AFBDADC615B6}" type="presParOf" srcId="{88D8722A-FB11-47C9-8EF0-8FCD1408C531}" destId="{38E50DFB-D96C-4548-B259-926EFE0A18ED}" srcOrd="6" destOrd="0" presId="urn:microsoft.com/office/officeart/2005/8/layout/hList9"/>
    <dgm:cxn modelId="{0088D5F1-741C-4E64-AD37-822204C4C48A}" type="presParOf" srcId="{38E50DFB-D96C-4548-B259-926EFE0A18ED}" destId="{ABD3D291-4248-4F26-9BB2-4CBD244BF2BC}" srcOrd="0" destOrd="0" presId="urn:microsoft.com/office/officeart/2005/8/layout/hList9"/>
    <dgm:cxn modelId="{7F413DF8-FCD8-4229-A7DA-443530CD3550}" type="presParOf" srcId="{38E50DFB-D96C-4548-B259-926EFE0A18ED}" destId="{A805C069-CABD-4409-8B1C-2764B1F60A0D}" srcOrd="1" destOrd="0" presId="urn:microsoft.com/office/officeart/2005/8/layout/hList9"/>
    <dgm:cxn modelId="{EC6AF829-1586-468C-BC14-5EB52772DE66}" type="presParOf" srcId="{A805C069-CABD-4409-8B1C-2764B1F60A0D}" destId="{9F160C4C-439B-4FC0-AE1E-29DF7AD355E6}" srcOrd="0" destOrd="0" presId="urn:microsoft.com/office/officeart/2005/8/layout/hList9"/>
    <dgm:cxn modelId="{DD9EC3AE-CFDD-4E02-9F6B-1F9B4A466FF4}" type="presParOf" srcId="{A805C069-CABD-4409-8B1C-2764B1F60A0D}" destId="{719839D1-0B2B-43AC-919D-091E3BF95A09}" srcOrd="1" destOrd="0" presId="urn:microsoft.com/office/officeart/2005/8/layout/hList9"/>
    <dgm:cxn modelId="{5069F2AD-472C-4FF7-9306-3304AFD8A5EA}" type="presParOf" srcId="{38E50DFB-D96C-4548-B259-926EFE0A18ED}" destId="{AC154648-B5F0-4C0B-9A1A-3183FE0E2E16}" srcOrd="2" destOrd="0" presId="urn:microsoft.com/office/officeart/2005/8/layout/hList9"/>
    <dgm:cxn modelId="{F20BAA84-9656-4D4F-91FB-14FCB438E18C}" type="presParOf" srcId="{AC154648-B5F0-4C0B-9A1A-3183FE0E2E16}" destId="{CB815BC4-5E73-4C29-82C5-4C174217BD43}" srcOrd="0" destOrd="0" presId="urn:microsoft.com/office/officeart/2005/8/layout/hList9"/>
    <dgm:cxn modelId="{D4B4914C-77DB-48A1-BD6C-B280AD5E0B9E}" type="presParOf" srcId="{AC154648-B5F0-4C0B-9A1A-3183FE0E2E16}" destId="{B83C358A-A9A8-4DF0-90C3-CD1F6F179501}" srcOrd="1" destOrd="0" presId="urn:microsoft.com/office/officeart/2005/8/layout/hList9"/>
    <dgm:cxn modelId="{9A03E6B2-FCEF-4FBF-A112-91102C25ADFD}" type="presParOf" srcId="{38E50DFB-D96C-4548-B259-926EFE0A18ED}" destId="{8FAA5B3E-38B8-479E-AD1C-C278B546DF6F}" srcOrd="3" destOrd="0" presId="urn:microsoft.com/office/officeart/2005/8/layout/hList9"/>
    <dgm:cxn modelId="{5D1E80EF-CBE0-4450-B6F5-43723AF2FE59}" type="presParOf" srcId="{8FAA5B3E-38B8-479E-AD1C-C278B546DF6F}" destId="{4D699AC6-0290-4654-9746-EFC7EEF9A525}" srcOrd="0" destOrd="0" presId="urn:microsoft.com/office/officeart/2005/8/layout/hList9"/>
    <dgm:cxn modelId="{F0EAB164-FBE1-4184-B652-60102CE624FA}" type="presParOf" srcId="{8FAA5B3E-38B8-479E-AD1C-C278B546DF6F}" destId="{1E4F71BA-B518-4C03-BB02-1A69ADFBED54}" srcOrd="1" destOrd="0" presId="urn:microsoft.com/office/officeart/2005/8/layout/hList9"/>
    <dgm:cxn modelId="{F39AA7BA-CE04-4B74-8332-D3E1BD748BFF}" type="presParOf" srcId="{88D8722A-FB11-47C9-8EF0-8FCD1408C531}" destId="{306BE176-3015-472D-8A6E-231E881DAEE9}" srcOrd="7" destOrd="0" presId="urn:microsoft.com/office/officeart/2005/8/layout/hList9"/>
    <dgm:cxn modelId="{E2E59525-3A30-4654-AE89-779204D7C64C}" type="presParOf" srcId="{88D8722A-FB11-47C9-8EF0-8FCD1408C531}" destId="{A5F43356-7EA9-42FD-A0FD-9BC7BA96083A}" srcOrd="8" destOrd="0" presId="urn:microsoft.com/office/officeart/2005/8/layout/hList9"/>
    <dgm:cxn modelId="{A5E7004A-75D7-4840-AE03-59E0B1BE8D5E}" type="presParOf" srcId="{88D8722A-FB11-47C9-8EF0-8FCD1408C531}" destId="{5A059931-50E2-49C0-9A8C-2DB71563236B}" srcOrd="9" destOrd="0" presId="urn:microsoft.com/office/officeart/2005/8/layout/hList9"/>
    <dgm:cxn modelId="{D733591A-4077-4D46-9380-E8147DB1C4C5}" type="presParOf" srcId="{88D8722A-FB11-47C9-8EF0-8FCD1408C531}" destId="{43AEFCF9-C248-4651-B6E9-7B37D85EC3E3}" srcOrd="10" destOrd="0" presId="urn:microsoft.com/office/officeart/2005/8/layout/hList9"/>
    <dgm:cxn modelId="{A621E5AC-43EA-4A30-9987-D303BC66B7AA}" type="presParOf" srcId="{88D8722A-FB11-47C9-8EF0-8FCD1408C531}" destId="{6DF8AF77-8EF9-4152-9E87-2B74BEB03A5A}" srcOrd="11" destOrd="0" presId="urn:microsoft.com/office/officeart/2005/8/layout/hList9"/>
    <dgm:cxn modelId="{FB5AE89E-7374-487D-8321-666C54FF1A85}" type="presParOf" srcId="{6DF8AF77-8EF9-4152-9E87-2B74BEB03A5A}" destId="{8194E245-EBD2-41ED-B6EC-C632DA7B4226}" srcOrd="0" destOrd="0" presId="urn:microsoft.com/office/officeart/2005/8/layout/hList9"/>
    <dgm:cxn modelId="{6B399FF0-D10B-492C-967C-39D1CE617FEF}" type="presParOf" srcId="{6DF8AF77-8EF9-4152-9E87-2B74BEB03A5A}" destId="{D2FA5F56-2C3B-4143-9F78-F9E6078C2022}" srcOrd="1" destOrd="0" presId="urn:microsoft.com/office/officeart/2005/8/layout/hList9"/>
    <dgm:cxn modelId="{147BF3D9-23F3-4365-9A4B-45F7910B0CFA}" type="presParOf" srcId="{D2FA5F56-2C3B-4143-9F78-F9E6078C2022}" destId="{5EF986AC-5EB6-4DC1-A54E-E75BFAA5ED83}" srcOrd="0" destOrd="0" presId="urn:microsoft.com/office/officeart/2005/8/layout/hList9"/>
    <dgm:cxn modelId="{FBD929C1-F762-4933-8DD4-6B2B08485361}" type="presParOf" srcId="{D2FA5F56-2C3B-4143-9F78-F9E6078C2022}" destId="{7A0B2FC8-D29E-4AFA-9971-C21210E53DFC}" srcOrd="1" destOrd="0" presId="urn:microsoft.com/office/officeart/2005/8/layout/hList9"/>
    <dgm:cxn modelId="{8765B76A-049A-448C-AB58-6C0CAE6AF0FC}" type="presParOf" srcId="{88D8722A-FB11-47C9-8EF0-8FCD1408C531}" destId="{D4018F7B-C67F-4A51-BDCA-1E179F1967FF}" srcOrd="12" destOrd="0" presId="urn:microsoft.com/office/officeart/2005/8/layout/hList9"/>
    <dgm:cxn modelId="{95A41E2D-1274-4294-BE3A-9F8DB9F16C3B}" type="presParOf" srcId="{88D8722A-FB11-47C9-8EF0-8FCD1408C531}" destId="{6F4780B2-9034-4D8F-B0C7-51ED426577B3}" srcOrd="13" destOrd="0" presId="urn:microsoft.com/office/officeart/2005/8/layout/hList9"/>
    <dgm:cxn modelId="{F240A234-F7FB-43B6-94D0-8400184D45CA}" type="presParOf" srcId="{88D8722A-FB11-47C9-8EF0-8FCD1408C531}" destId="{FB22D2B8-7012-4011-9072-49E1B41BC194}" srcOrd="14" destOrd="0" presId="urn:microsoft.com/office/officeart/2005/8/layout/hList9"/>
    <dgm:cxn modelId="{6C2E83BC-A2FA-41FB-A10F-CC76D4FC40D5}" type="presParOf" srcId="{88D8722A-FB11-47C9-8EF0-8FCD1408C531}" destId="{FB5E17A4-DFDD-45E9-B0D0-194E249A0E55}" srcOrd="15" destOrd="0" presId="urn:microsoft.com/office/officeart/2005/8/layout/hList9"/>
    <dgm:cxn modelId="{87F4F2CE-E2C4-453D-941C-32A60ADD8515}" type="presParOf" srcId="{88D8722A-FB11-47C9-8EF0-8FCD1408C531}" destId="{6C32AB46-C2AF-4E6B-B5A0-095751E232BB}" srcOrd="16" destOrd="0" presId="urn:microsoft.com/office/officeart/2005/8/layout/hList9"/>
    <dgm:cxn modelId="{4CED15E3-7EA0-4CA7-B184-BF486E974C25}" type="presParOf" srcId="{6C32AB46-C2AF-4E6B-B5A0-095751E232BB}" destId="{17C75E82-9BD9-4EFC-BCCE-3599ED1158BA}" srcOrd="0" destOrd="0" presId="urn:microsoft.com/office/officeart/2005/8/layout/hList9"/>
    <dgm:cxn modelId="{FB8B211E-2E8B-4D82-8BE6-4F13CAED4A4E}" type="presParOf" srcId="{6C32AB46-C2AF-4E6B-B5A0-095751E232BB}" destId="{A9C26F47-51F7-470C-B105-AAEF42C0229B}" srcOrd="1" destOrd="0" presId="urn:microsoft.com/office/officeart/2005/8/layout/hList9"/>
    <dgm:cxn modelId="{2947284D-AABB-431E-9B16-5412A5BB1A9E}" type="presParOf" srcId="{A9C26F47-51F7-470C-B105-AAEF42C0229B}" destId="{64F8509D-9F11-48C2-BE23-9A70F4088648}" srcOrd="0" destOrd="0" presId="urn:microsoft.com/office/officeart/2005/8/layout/hList9"/>
    <dgm:cxn modelId="{447307F1-C0D0-4655-B00D-6923BCE21F48}" type="presParOf" srcId="{A9C26F47-51F7-470C-B105-AAEF42C0229B}" destId="{6EB7F5E8-1C4D-45B4-B737-293E36BD186E}" srcOrd="1" destOrd="0" presId="urn:microsoft.com/office/officeart/2005/8/layout/hList9"/>
    <dgm:cxn modelId="{AE108522-77A1-4C3D-B869-B96EA7EEC542}" type="presParOf" srcId="{88D8722A-FB11-47C9-8EF0-8FCD1408C531}" destId="{05768D1C-4B0E-47E8-8CF4-960731C8480C}" srcOrd="17" destOrd="0" presId="urn:microsoft.com/office/officeart/2005/8/layout/hList9"/>
    <dgm:cxn modelId="{8497EDA3-9F89-44F6-916D-EF51E468DB4A}" type="presParOf" srcId="{88D8722A-FB11-47C9-8EF0-8FCD1408C531}" destId="{417B4651-012D-4A65-8859-E5DAFA03179B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C2F5D4-14BA-40AA-BD2B-506165507F4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28853A0C-68AF-48D5-8FBD-BA3FB461E8AF}">
      <dgm:prSet phldrT="[Texto]" phldr="0"/>
      <dgm:spPr/>
      <dgm:t>
        <a:bodyPr/>
        <a:lstStyle/>
        <a:p>
          <a:r>
            <a:rPr lang="es-MX" dirty="0"/>
            <a:t>NIVEL 1: es el nivel mas alto y principal del titulo </a:t>
          </a:r>
        </a:p>
      </dgm:t>
    </dgm:pt>
    <dgm:pt modelId="{B83C0D06-5F09-4B99-A91E-A38D9FCB8F51}" type="parTrans" cxnId="{E0BDFBF9-C01D-4AE4-AFF3-99A3C0ED104F}">
      <dgm:prSet/>
      <dgm:spPr/>
      <dgm:t>
        <a:bodyPr/>
        <a:lstStyle/>
        <a:p>
          <a:endParaRPr lang="es-MX"/>
        </a:p>
      </dgm:t>
    </dgm:pt>
    <dgm:pt modelId="{4B4013C9-EDAB-43DA-A30D-B965E16B032E}" type="sibTrans" cxnId="{E0BDFBF9-C01D-4AE4-AFF3-99A3C0ED104F}">
      <dgm:prSet/>
      <dgm:spPr/>
      <dgm:t>
        <a:bodyPr/>
        <a:lstStyle/>
        <a:p>
          <a:endParaRPr lang="es-MX"/>
        </a:p>
      </dgm:t>
    </dgm:pt>
    <dgm:pt modelId="{2709DF49-FB9B-4AF8-A160-1712633451DE}">
      <dgm:prSet phldrT="[Texto]" phldr="0"/>
      <dgm:spPr/>
      <dgm:t>
        <a:bodyPr/>
        <a:lstStyle/>
        <a:p>
          <a:r>
            <a:rPr lang="es-MX" dirty="0"/>
            <a:t>NIVEL 2: Es un subtitulo del nivel 1</a:t>
          </a:r>
        </a:p>
      </dgm:t>
    </dgm:pt>
    <dgm:pt modelId="{86E25055-D59D-4619-AB6C-B8A24AEBD110}" type="parTrans" cxnId="{48CEE849-C573-4973-A8CD-CC6E2D771467}">
      <dgm:prSet/>
      <dgm:spPr/>
      <dgm:t>
        <a:bodyPr/>
        <a:lstStyle/>
        <a:p>
          <a:endParaRPr lang="es-MX"/>
        </a:p>
      </dgm:t>
    </dgm:pt>
    <dgm:pt modelId="{F4D5E7E8-1053-416C-BA29-FF7ED0B9B748}" type="sibTrans" cxnId="{48CEE849-C573-4973-A8CD-CC6E2D771467}">
      <dgm:prSet/>
      <dgm:spPr/>
      <dgm:t>
        <a:bodyPr/>
        <a:lstStyle/>
        <a:p>
          <a:endParaRPr lang="es-MX"/>
        </a:p>
      </dgm:t>
    </dgm:pt>
    <dgm:pt modelId="{900C9EBA-CCAE-46D0-86F9-4435F14D332F}">
      <dgm:prSet phldrT="[Texto]" phldr="0"/>
      <dgm:spPr/>
      <dgm:t>
        <a:bodyPr/>
        <a:lstStyle/>
        <a:p>
          <a:r>
            <a:rPr lang="es-MX" dirty="0"/>
            <a:t>NIVEL 3: Un subtitulo del nivel 2 </a:t>
          </a:r>
        </a:p>
      </dgm:t>
    </dgm:pt>
    <dgm:pt modelId="{E9DD64BB-1F5F-4CEB-BF3F-F1263E7752C8}" type="parTrans" cxnId="{EAAFD838-898B-4806-8D6E-3492E1EE6A10}">
      <dgm:prSet/>
      <dgm:spPr/>
      <dgm:t>
        <a:bodyPr/>
        <a:lstStyle/>
        <a:p>
          <a:endParaRPr lang="es-MX"/>
        </a:p>
      </dgm:t>
    </dgm:pt>
    <dgm:pt modelId="{0CF4DE6C-0F1A-4C18-9A77-BC8765361331}" type="sibTrans" cxnId="{EAAFD838-898B-4806-8D6E-3492E1EE6A10}">
      <dgm:prSet/>
      <dgm:spPr/>
      <dgm:t>
        <a:bodyPr/>
        <a:lstStyle/>
        <a:p>
          <a:endParaRPr lang="es-MX"/>
        </a:p>
      </dgm:t>
    </dgm:pt>
    <dgm:pt modelId="{1B097206-CA18-426A-8C5E-D0DD615D6671}">
      <dgm:prSet phldrT="[Texto]" phldr="0"/>
      <dgm:spPr/>
      <dgm:t>
        <a:bodyPr/>
        <a:lstStyle/>
        <a:p>
          <a:r>
            <a:rPr lang="es-MX"/>
            <a:t>NIVEL 4 Y 5: Sucesivamente</a:t>
          </a:r>
          <a:endParaRPr lang="es-MX" dirty="0"/>
        </a:p>
      </dgm:t>
    </dgm:pt>
    <dgm:pt modelId="{61AAA8AC-3175-4307-A232-0BD99572B041}" type="parTrans" cxnId="{3F47F019-B72C-421E-B4B8-48A6E17C0B1E}">
      <dgm:prSet/>
      <dgm:spPr/>
      <dgm:t>
        <a:bodyPr/>
        <a:lstStyle/>
        <a:p>
          <a:endParaRPr lang="es-MX"/>
        </a:p>
      </dgm:t>
    </dgm:pt>
    <dgm:pt modelId="{E08E49E3-7391-4A17-B17A-DC6075D7B698}" type="sibTrans" cxnId="{3F47F019-B72C-421E-B4B8-48A6E17C0B1E}">
      <dgm:prSet/>
      <dgm:spPr/>
      <dgm:t>
        <a:bodyPr/>
        <a:lstStyle/>
        <a:p>
          <a:endParaRPr lang="es-MX"/>
        </a:p>
      </dgm:t>
    </dgm:pt>
    <dgm:pt modelId="{312E4C9A-8960-4F1F-9F50-A78DB01F05C0}" type="pres">
      <dgm:prSet presAssocID="{6BC2F5D4-14BA-40AA-BD2B-506165507F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EE2CCA-5BD8-4256-BEF6-16BFDC3D6228}" type="pres">
      <dgm:prSet presAssocID="{28853A0C-68AF-48D5-8FBD-BA3FB461E8AF}" presName="root1" presStyleCnt="0"/>
      <dgm:spPr/>
    </dgm:pt>
    <dgm:pt modelId="{66AA62D1-98EB-472F-B62A-FAB92C01415A}" type="pres">
      <dgm:prSet presAssocID="{28853A0C-68AF-48D5-8FBD-BA3FB461E8AF}" presName="LevelOneTextNode" presStyleLbl="node0" presStyleIdx="0" presStyleCnt="1">
        <dgm:presLayoutVars>
          <dgm:chPref val="3"/>
        </dgm:presLayoutVars>
      </dgm:prSet>
      <dgm:spPr/>
    </dgm:pt>
    <dgm:pt modelId="{09DEC5C9-554C-432A-9466-4B40BC0589B1}" type="pres">
      <dgm:prSet presAssocID="{28853A0C-68AF-48D5-8FBD-BA3FB461E8AF}" presName="level2hierChild" presStyleCnt="0"/>
      <dgm:spPr/>
    </dgm:pt>
    <dgm:pt modelId="{1128A8D6-6D6D-463E-BAEC-B0C85DB52292}" type="pres">
      <dgm:prSet presAssocID="{86E25055-D59D-4619-AB6C-B8A24AEBD110}" presName="conn2-1" presStyleLbl="parChTrans1D2" presStyleIdx="0" presStyleCnt="1"/>
      <dgm:spPr/>
    </dgm:pt>
    <dgm:pt modelId="{B80C8660-7A51-4E26-B76A-FBA7B9A10134}" type="pres">
      <dgm:prSet presAssocID="{86E25055-D59D-4619-AB6C-B8A24AEBD110}" presName="connTx" presStyleLbl="parChTrans1D2" presStyleIdx="0" presStyleCnt="1"/>
      <dgm:spPr/>
    </dgm:pt>
    <dgm:pt modelId="{6C171044-9353-4920-9893-D5D75A96E591}" type="pres">
      <dgm:prSet presAssocID="{2709DF49-FB9B-4AF8-A160-1712633451DE}" presName="root2" presStyleCnt="0"/>
      <dgm:spPr/>
    </dgm:pt>
    <dgm:pt modelId="{357AC478-6539-4D2F-B4CD-08A3EC9D5E53}" type="pres">
      <dgm:prSet presAssocID="{2709DF49-FB9B-4AF8-A160-1712633451DE}" presName="LevelTwoTextNode" presStyleLbl="node2" presStyleIdx="0" presStyleCnt="1">
        <dgm:presLayoutVars>
          <dgm:chPref val="3"/>
        </dgm:presLayoutVars>
      </dgm:prSet>
      <dgm:spPr/>
    </dgm:pt>
    <dgm:pt modelId="{5503BC09-4AF9-47B8-911E-AB38CA70F686}" type="pres">
      <dgm:prSet presAssocID="{2709DF49-FB9B-4AF8-A160-1712633451DE}" presName="level3hierChild" presStyleCnt="0"/>
      <dgm:spPr/>
    </dgm:pt>
    <dgm:pt modelId="{C13CC987-D563-41BD-8D1B-2B96192151DC}" type="pres">
      <dgm:prSet presAssocID="{E9DD64BB-1F5F-4CEB-BF3F-F1263E7752C8}" presName="conn2-1" presStyleLbl="parChTrans1D3" presStyleIdx="0" presStyleCnt="1"/>
      <dgm:spPr/>
    </dgm:pt>
    <dgm:pt modelId="{8E35457D-4758-4419-B848-CA3231D1FABF}" type="pres">
      <dgm:prSet presAssocID="{E9DD64BB-1F5F-4CEB-BF3F-F1263E7752C8}" presName="connTx" presStyleLbl="parChTrans1D3" presStyleIdx="0" presStyleCnt="1"/>
      <dgm:spPr/>
    </dgm:pt>
    <dgm:pt modelId="{07E2A588-DBDB-498E-BFA3-E5488A15A98D}" type="pres">
      <dgm:prSet presAssocID="{900C9EBA-CCAE-46D0-86F9-4435F14D332F}" presName="root2" presStyleCnt="0"/>
      <dgm:spPr/>
    </dgm:pt>
    <dgm:pt modelId="{F0EBC650-29FA-4629-A5A2-B05B1F40A469}" type="pres">
      <dgm:prSet presAssocID="{900C9EBA-CCAE-46D0-86F9-4435F14D332F}" presName="LevelTwoTextNode" presStyleLbl="node3" presStyleIdx="0" presStyleCnt="1">
        <dgm:presLayoutVars>
          <dgm:chPref val="3"/>
        </dgm:presLayoutVars>
      </dgm:prSet>
      <dgm:spPr/>
    </dgm:pt>
    <dgm:pt modelId="{97476D79-0B3C-478F-B11F-9184439CE217}" type="pres">
      <dgm:prSet presAssocID="{900C9EBA-CCAE-46D0-86F9-4435F14D332F}" presName="level3hierChild" presStyleCnt="0"/>
      <dgm:spPr/>
    </dgm:pt>
    <dgm:pt modelId="{B78C320E-481F-4AB6-92FD-463DB433BC75}" type="pres">
      <dgm:prSet presAssocID="{61AAA8AC-3175-4307-A232-0BD99572B041}" presName="conn2-1" presStyleLbl="parChTrans1D4" presStyleIdx="0" presStyleCnt="1"/>
      <dgm:spPr/>
    </dgm:pt>
    <dgm:pt modelId="{60250184-51E8-4540-964F-94EF97AA6788}" type="pres">
      <dgm:prSet presAssocID="{61AAA8AC-3175-4307-A232-0BD99572B041}" presName="connTx" presStyleLbl="parChTrans1D4" presStyleIdx="0" presStyleCnt="1"/>
      <dgm:spPr/>
    </dgm:pt>
    <dgm:pt modelId="{F3CCAFF5-281C-49F2-9885-33D5409F1B9A}" type="pres">
      <dgm:prSet presAssocID="{1B097206-CA18-426A-8C5E-D0DD615D6671}" presName="root2" presStyleCnt="0"/>
      <dgm:spPr/>
    </dgm:pt>
    <dgm:pt modelId="{AABC86CE-36A8-4707-B258-F304C60CB799}" type="pres">
      <dgm:prSet presAssocID="{1B097206-CA18-426A-8C5E-D0DD615D6671}" presName="LevelTwoTextNode" presStyleLbl="node4" presStyleIdx="0" presStyleCnt="1">
        <dgm:presLayoutVars>
          <dgm:chPref val="3"/>
        </dgm:presLayoutVars>
      </dgm:prSet>
      <dgm:spPr/>
    </dgm:pt>
    <dgm:pt modelId="{E2E0B471-E37D-461B-A7F3-0BBCDE05F99F}" type="pres">
      <dgm:prSet presAssocID="{1B097206-CA18-426A-8C5E-D0DD615D6671}" presName="level3hierChild" presStyleCnt="0"/>
      <dgm:spPr/>
    </dgm:pt>
  </dgm:ptLst>
  <dgm:cxnLst>
    <dgm:cxn modelId="{7A2AA901-3647-44C5-AE03-40CBDBDF9F72}" type="presOf" srcId="{1B097206-CA18-426A-8C5E-D0DD615D6671}" destId="{AABC86CE-36A8-4707-B258-F304C60CB799}" srcOrd="0" destOrd="0" presId="urn:microsoft.com/office/officeart/2005/8/layout/hierarchy2"/>
    <dgm:cxn modelId="{BBDCE405-9409-46A9-B6A0-48CE3E8656E7}" type="presOf" srcId="{61AAA8AC-3175-4307-A232-0BD99572B041}" destId="{B78C320E-481F-4AB6-92FD-463DB433BC75}" srcOrd="0" destOrd="0" presId="urn:microsoft.com/office/officeart/2005/8/layout/hierarchy2"/>
    <dgm:cxn modelId="{39B10110-CE5C-4994-B9A0-03E21203F690}" type="presOf" srcId="{86E25055-D59D-4619-AB6C-B8A24AEBD110}" destId="{B80C8660-7A51-4E26-B76A-FBA7B9A10134}" srcOrd="1" destOrd="0" presId="urn:microsoft.com/office/officeart/2005/8/layout/hierarchy2"/>
    <dgm:cxn modelId="{3F47F019-B72C-421E-B4B8-48A6E17C0B1E}" srcId="{900C9EBA-CCAE-46D0-86F9-4435F14D332F}" destId="{1B097206-CA18-426A-8C5E-D0DD615D6671}" srcOrd="0" destOrd="0" parTransId="{61AAA8AC-3175-4307-A232-0BD99572B041}" sibTransId="{E08E49E3-7391-4A17-B17A-DC6075D7B698}"/>
    <dgm:cxn modelId="{16B3B325-39A0-4811-A944-0DAAD43FCF1F}" type="presOf" srcId="{2709DF49-FB9B-4AF8-A160-1712633451DE}" destId="{357AC478-6539-4D2F-B4CD-08A3EC9D5E53}" srcOrd="0" destOrd="0" presId="urn:microsoft.com/office/officeart/2005/8/layout/hierarchy2"/>
    <dgm:cxn modelId="{8C3FA830-B472-40CA-AEAF-F29F158BFDDE}" type="presOf" srcId="{28853A0C-68AF-48D5-8FBD-BA3FB461E8AF}" destId="{66AA62D1-98EB-472F-B62A-FAB92C01415A}" srcOrd="0" destOrd="0" presId="urn:microsoft.com/office/officeart/2005/8/layout/hierarchy2"/>
    <dgm:cxn modelId="{EAAFD838-898B-4806-8D6E-3492E1EE6A10}" srcId="{2709DF49-FB9B-4AF8-A160-1712633451DE}" destId="{900C9EBA-CCAE-46D0-86F9-4435F14D332F}" srcOrd="0" destOrd="0" parTransId="{E9DD64BB-1F5F-4CEB-BF3F-F1263E7752C8}" sibTransId="{0CF4DE6C-0F1A-4C18-9A77-BC8765361331}"/>
    <dgm:cxn modelId="{41BDA964-9896-455F-A38D-982C6A61CEB4}" type="presOf" srcId="{900C9EBA-CCAE-46D0-86F9-4435F14D332F}" destId="{F0EBC650-29FA-4629-A5A2-B05B1F40A469}" srcOrd="0" destOrd="0" presId="urn:microsoft.com/office/officeart/2005/8/layout/hierarchy2"/>
    <dgm:cxn modelId="{48CEE849-C573-4973-A8CD-CC6E2D771467}" srcId="{28853A0C-68AF-48D5-8FBD-BA3FB461E8AF}" destId="{2709DF49-FB9B-4AF8-A160-1712633451DE}" srcOrd="0" destOrd="0" parTransId="{86E25055-D59D-4619-AB6C-B8A24AEBD110}" sibTransId="{F4D5E7E8-1053-416C-BA29-FF7ED0B9B748}"/>
    <dgm:cxn modelId="{40B02B51-2A28-42FE-9C5C-89BEB4FAC7A8}" type="presOf" srcId="{61AAA8AC-3175-4307-A232-0BD99572B041}" destId="{60250184-51E8-4540-964F-94EF97AA6788}" srcOrd="1" destOrd="0" presId="urn:microsoft.com/office/officeart/2005/8/layout/hierarchy2"/>
    <dgm:cxn modelId="{7A15189C-60AB-4A6B-BEC8-F50E3DC27580}" type="presOf" srcId="{6BC2F5D4-14BA-40AA-BD2B-506165507F4A}" destId="{312E4C9A-8960-4F1F-9F50-A78DB01F05C0}" srcOrd="0" destOrd="0" presId="urn:microsoft.com/office/officeart/2005/8/layout/hierarchy2"/>
    <dgm:cxn modelId="{08779FA7-2159-47CB-8503-E9227677574C}" type="presOf" srcId="{E9DD64BB-1F5F-4CEB-BF3F-F1263E7752C8}" destId="{8E35457D-4758-4419-B848-CA3231D1FABF}" srcOrd="1" destOrd="0" presId="urn:microsoft.com/office/officeart/2005/8/layout/hierarchy2"/>
    <dgm:cxn modelId="{0DFD6BC4-47A3-465F-83BE-BC6D9D3CCD9A}" type="presOf" srcId="{86E25055-D59D-4619-AB6C-B8A24AEBD110}" destId="{1128A8D6-6D6D-463E-BAEC-B0C85DB52292}" srcOrd="0" destOrd="0" presId="urn:microsoft.com/office/officeart/2005/8/layout/hierarchy2"/>
    <dgm:cxn modelId="{D1F47FEF-7FCE-40A5-A3C6-505B60BC1AAB}" type="presOf" srcId="{E9DD64BB-1F5F-4CEB-BF3F-F1263E7752C8}" destId="{C13CC987-D563-41BD-8D1B-2B96192151DC}" srcOrd="0" destOrd="0" presId="urn:microsoft.com/office/officeart/2005/8/layout/hierarchy2"/>
    <dgm:cxn modelId="{E0BDFBF9-C01D-4AE4-AFF3-99A3C0ED104F}" srcId="{6BC2F5D4-14BA-40AA-BD2B-506165507F4A}" destId="{28853A0C-68AF-48D5-8FBD-BA3FB461E8AF}" srcOrd="0" destOrd="0" parTransId="{B83C0D06-5F09-4B99-A91E-A38D9FCB8F51}" sibTransId="{4B4013C9-EDAB-43DA-A30D-B965E16B032E}"/>
    <dgm:cxn modelId="{D7A93BD5-DAB7-4559-9662-CFB66B9D5B12}" type="presParOf" srcId="{312E4C9A-8960-4F1F-9F50-A78DB01F05C0}" destId="{06EE2CCA-5BD8-4256-BEF6-16BFDC3D6228}" srcOrd="0" destOrd="0" presId="urn:microsoft.com/office/officeart/2005/8/layout/hierarchy2"/>
    <dgm:cxn modelId="{6F01891B-51C7-463A-A5E0-4C3F830B27EE}" type="presParOf" srcId="{06EE2CCA-5BD8-4256-BEF6-16BFDC3D6228}" destId="{66AA62D1-98EB-472F-B62A-FAB92C01415A}" srcOrd="0" destOrd="0" presId="urn:microsoft.com/office/officeart/2005/8/layout/hierarchy2"/>
    <dgm:cxn modelId="{801BEBB4-C946-454C-A6D4-112355B6C602}" type="presParOf" srcId="{06EE2CCA-5BD8-4256-BEF6-16BFDC3D6228}" destId="{09DEC5C9-554C-432A-9466-4B40BC0589B1}" srcOrd="1" destOrd="0" presId="urn:microsoft.com/office/officeart/2005/8/layout/hierarchy2"/>
    <dgm:cxn modelId="{2DB09445-FD0D-45E2-BF7C-5EBCC02B075F}" type="presParOf" srcId="{09DEC5C9-554C-432A-9466-4B40BC0589B1}" destId="{1128A8D6-6D6D-463E-BAEC-B0C85DB52292}" srcOrd="0" destOrd="0" presId="urn:microsoft.com/office/officeart/2005/8/layout/hierarchy2"/>
    <dgm:cxn modelId="{2235D7E5-2639-4A13-B27D-E962FAF286B2}" type="presParOf" srcId="{1128A8D6-6D6D-463E-BAEC-B0C85DB52292}" destId="{B80C8660-7A51-4E26-B76A-FBA7B9A10134}" srcOrd="0" destOrd="0" presId="urn:microsoft.com/office/officeart/2005/8/layout/hierarchy2"/>
    <dgm:cxn modelId="{2BD7F32F-C097-4D12-A2E5-14CAC453EC00}" type="presParOf" srcId="{09DEC5C9-554C-432A-9466-4B40BC0589B1}" destId="{6C171044-9353-4920-9893-D5D75A96E591}" srcOrd="1" destOrd="0" presId="urn:microsoft.com/office/officeart/2005/8/layout/hierarchy2"/>
    <dgm:cxn modelId="{4FD618EC-00BC-4D5D-B37F-25CE1C74B9E6}" type="presParOf" srcId="{6C171044-9353-4920-9893-D5D75A96E591}" destId="{357AC478-6539-4D2F-B4CD-08A3EC9D5E53}" srcOrd="0" destOrd="0" presId="urn:microsoft.com/office/officeart/2005/8/layout/hierarchy2"/>
    <dgm:cxn modelId="{A77650DA-1D1C-4D9C-B27A-BDBDDB166F74}" type="presParOf" srcId="{6C171044-9353-4920-9893-D5D75A96E591}" destId="{5503BC09-4AF9-47B8-911E-AB38CA70F686}" srcOrd="1" destOrd="0" presId="urn:microsoft.com/office/officeart/2005/8/layout/hierarchy2"/>
    <dgm:cxn modelId="{7E4E6614-ECB4-47CD-8B30-DB539747DDA1}" type="presParOf" srcId="{5503BC09-4AF9-47B8-911E-AB38CA70F686}" destId="{C13CC987-D563-41BD-8D1B-2B96192151DC}" srcOrd="0" destOrd="0" presId="urn:microsoft.com/office/officeart/2005/8/layout/hierarchy2"/>
    <dgm:cxn modelId="{965297A4-6D73-4DFF-ABAE-FA25FF079096}" type="presParOf" srcId="{C13CC987-D563-41BD-8D1B-2B96192151DC}" destId="{8E35457D-4758-4419-B848-CA3231D1FABF}" srcOrd="0" destOrd="0" presId="urn:microsoft.com/office/officeart/2005/8/layout/hierarchy2"/>
    <dgm:cxn modelId="{D8628C97-1D16-4926-92C1-EFB343045767}" type="presParOf" srcId="{5503BC09-4AF9-47B8-911E-AB38CA70F686}" destId="{07E2A588-DBDB-498E-BFA3-E5488A15A98D}" srcOrd="1" destOrd="0" presId="urn:microsoft.com/office/officeart/2005/8/layout/hierarchy2"/>
    <dgm:cxn modelId="{A3F51108-9A4B-4F4B-9F08-BD8660805A05}" type="presParOf" srcId="{07E2A588-DBDB-498E-BFA3-E5488A15A98D}" destId="{F0EBC650-29FA-4629-A5A2-B05B1F40A469}" srcOrd="0" destOrd="0" presId="urn:microsoft.com/office/officeart/2005/8/layout/hierarchy2"/>
    <dgm:cxn modelId="{43349EEF-9860-4901-8B9E-DC1C72BA18A5}" type="presParOf" srcId="{07E2A588-DBDB-498E-BFA3-E5488A15A98D}" destId="{97476D79-0B3C-478F-B11F-9184439CE217}" srcOrd="1" destOrd="0" presId="urn:microsoft.com/office/officeart/2005/8/layout/hierarchy2"/>
    <dgm:cxn modelId="{8917D0C8-EBC3-4DD8-A3A5-F237559BC0E0}" type="presParOf" srcId="{97476D79-0B3C-478F-B11F-9184439CE217}" destId="{B78C320E-481F-4AB6-92FD-463DB433BC75}" srcOrd="0" destOrd="0" presId="urn:microsoft.com/office/officeart/2005/8/layout/hierarchy2"/>
    <dgm:cxn modelId="{2B0073B4-12E0-46A9-94D1-A4CC61EC0F23}" type="presParOf" srcId="{B78C320E-481F-4AB6-92FD-463DB433BC75}" destId="{60250184-51E8-4540-964F-94EF97AA6788}" srcOrd="0" destOrd="0" presId="urn:microsoft.com/office/officeart/2005/8/layout/hierarchy2"/>
    <dgm:cxn modelId="{A97079E8-C7ED-4396-8076-38E37780BD37}" type="presParOf" srcId="{97476D79-0B3C-478F-B11F-9184439CE217}" destId="{F3CCAFF5-281C-49F2-9885-33D5409F1B9A}" srcOrd="1" destOrd="0" presId="urn:microsoft.com/office/officeart/2005/8/layout/hierarchy2"/>
    <dgm:cxn modelId="{FB7BD509-7F4E-49E4-86A2-628FE3FFF6A4}" type="presParOf" srcId="{F3CCAFF5-281C-49F2-9885-33D5409F1B9A}" destId="{AABC86CE-36A8-4707-B258-F304C60CB799}" srcOrd="0" destOrd="0" presId="urn:microsoft.com/office/officeart/2005/8/layout/hierarchy2"/>
    <dgm:cxn modelId="{E8B7F8A3-D622-46EE-AA29-30AD622E44C5}" type="presParOf" srcId="{F3CCAFF5-281C-49F2-9885-33D5409F1B9A}" destId="{E2E0B471-E37D-461B-A7F3-0BBCDE05F9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C2F5D4-14BA-40AA-BD2B-506165507F4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28853A0C-68AF-48D5-8FBD-BA3FB461E8AF}">
      <dgm:prSet phldrT="[Texto]" phldr="0" custT="1"/>
      <dgm:spPr/>
      <dgm:t>
        <a:bodyPr/>
        <a:lstStyle/>
        <a:p>
          <a:r>
            <a:rPr lang="es-MX" sz="2000" b="0" i="0" dirty="0"/>
            <a:t>Evite tener solo un título de sub-sección dentro de una sección, como en un esquema.</a:t>
          </a:r>
          <a:endParaRPr lang="es-MX" sz="2000" dirty="0"/>
        </a:p>
      </dgm:t>
    </dgm:pt>
    <dgm:pt modelId="{B83C0D06-5F09-4B99-A91E-A38D9FCB8F51}" type="parTrans" cxnId="{E0BDFBF9-C01D-4AE4-AFF3-99A3C0ED104F}">
      <dgm:prSet/>
      <dgm:spPr/>
      <dgm:t>
        <a:bodyPr/>
        <a:lstStyle/>
        <a:p>
          <a:endParaRPr lang="es-MX" sz="2400"/>
        </a:p>
      </dgm:t>
    </dgm:pt>
    <dgm:pt modelId="{4B4013C9-EDAB-43DA-A30D-B965E16B032E}" type="sibTrans" cxnId="{E0BDFBF9-C01D-4AE4-AFF3-99A3C0ED104F}">
      <dgm:prSet/>
      <dgm:spPr/>
      <dgm:t>
        <a:bodyPr/>
        <a:lstStyle/>
        <a:p>
          <a:endParaRPr lang="es-MX" sz="2400"/>
        </a:p>
      </dgm:t>
    </dgm:pt>
    <dgm:pt modelId="{2709DF49-FB9B-4AF8-A160-1712633451DE}">
      <dgm:prSet phldrT="[Texto]" phldr="0" custT="1"/>
      <dgm:spPr/>
      <dgm:t>
        <a:bodyPr/>
        <a:lstStyle/>
        <a:p>
          <a:r>
            <a:rPr lang="es-MX" sz="1800" b="0" i="0" dirty="0"/>
            <a:t>No etiquete los títulos con números o letras.</a:t>
          </a:r>
          <a:endParaRPr lang="es-MX" sz="1800" dirty="0"/>
        </a:p>
      </dgm:t>
    </dgm:pt>
    <dgm:pt modelId="{86E25055-D59D-4619-AB6C-B8A24AEBD110}" type="parTrans" cxnId="{48CEE849-C573-4973-A8CD-CC6E2D771467}">
      <dgm:prSet custT="1"/>
      <dgm:spPr/>
      <dgm:t>
        <a:bodyPr/>
        <a:lstStyle/>
        <a:p>
          <a:endParaRPr lang="es-MX" sz="700"/>
        </a:p>
      </dgm:t>
    </dgm:pt>
    <dgm:pt modelId="{F4D5E7E8-1053-416C-BA29-FF7ED0B9B748}" type="sibTrans" cxnId="{48CEE849-C573-4973-A8CD-CC6E2D771467}">
      <dgm:prSet/>
      <dgm:spPr/>
      <dgm:t>
        <a:bodyPr/>
        <a:lstStyle/>
        <a:p>
          <a:endParaRPr lang="es-MX" sz="2400"/>
        </a:p>
      </dgm:t>
    </dgm:pt>
    <dgm:pt modelId="{900C9EBA-CCAE-46D0-86F9-4435F14D332F}">
      <dgm:prSet phldrT="[Texto]" phldr="0" custT="1"/>
      <dgm:spPr/>
      <dgm:t>
        <a:bodyPr/>
        <a:lstStyle/>
        <a:p>
          <a:r>
            <a:rPr lang="es-MX" sz="1800" b="0" i="0" dirty="0"/>
            <a:t>Utilice interlineado doble en títulos; no cambie a espaciado simple entre títulos.</a:t>
          </a:r>
          <a:endParaRPr lang="es-MX" sz="1800" dirty="0"/>
        </a:p>
      </dgm:t>
    </dgm:pt>
    <dgm:pt modelId="{E9DD64BB-1F5F-4CEB-BF3F-F1263E7752C8}" type="parTrans" cxnId="{EAAFD838-898B-4806-8D6E-3492E1EE6A10}">
      <dgm:prSet custT="1"/>
      <dgm:spPr/>
      <dgm:t>
        <a:bodyPr/>
        <a:lstStyle/>
        <a:p>
          <a:endParaRPr lang="es-MX" sz="700"/>
        </a:p>
      </dgm:t>
    </dgm:pt>
    <dgm:pt modelId="{0CF4DE6C-0F1A-4C18-9A77-BC8765361331}" type="sibTrans" cxnId="{EAAFD838-898B-4806-8D6E-3492E1EE6A10}">
      <dgm:prSet/>
      <dgm:spPr/>
      <dgm:t>
        <a:bodyPr/>
        <a:lstStyle/>
        <a:p>
          <a:endParaRPr lang="es-MX" sz="2400"/>
        </a:p>
      </dgm:t>
    </dgm:pt>
    <dgm:pt modelId="{1B097206-CA18-426A-8C5E-D0DD615D6671}">
      <dgm:prSet phldrT="[Texto]" phldr="0" custT="1"/>
      <dgm:spPr/>
      <dgm:t>
        <a:bodyPr/>
        <a:lstStyle/>
        <a:p>
          <a:r>
            <a:rPr lang="es-MX" sz="1800" b="0" i="0" dirty="0"/>
            <a:t>No agregue líneas en blanco encima o debajo de los títulos, incluso si un título cae al final de una página.</a:t>
          </a:r>
          <a:endParaRPr lang="es-MX" sz="1800" dirty="0"/>
        </a:p>
      </dgm:t>
    </dgm:pt>
    <dgm:pt modelId="{61AAA8AC-3175-4307-A232-0BD99572B041}" type="parTrans" cxnId="{3F47F019-B72C-421E-B4B8-48A6E17C0B1E}">
      <dgm:prSet custT="1"/>
      <dgm:spPr/>
      <dgm:t>
        <a:bodyPr/>
        <a:lstStyle/>
        <a:p>
          <a:endParaRPr lang="es-MX" sz="700"/>
        </a:p>
      </dgm:t>
    </dgm:pt>
    <dgm:pt modelId="{E08E49E3-7391-4A17-B17A-DC6075D7B698}" type="sibTrans" cxnId="{3F47F019-B72C-421E-B4B8-48A6E17C0B1E}">
      <dgm:prSet/>
      <dgm:spPr/>
      <dgm:t>
        <a:bodyPr/>
        <a:lstStyle/>
        <a:p>
          <a:endParaRPr lang="es-MX" sz="2400"/>
        </a:p>
      </dgm:t>
    </dgm:pt>
    <dgm:pt modelId="{312E4C9A-8960-4F1F-9F50-A78DB01F05C0}" type="pres">
      <dgm:prSet presAssocID="{6BC2F5D4-14BA-40AA-BD2B-506165507F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EE2CCA-5BD8-4256-BEF6-16BFDC3D6228}" type="pres">
      <dgm:prSet presAssocID="{28853A0C-68AF-48D5-8FBD-BA3FB461E8AF}" presName="root1" presStyleCnt="0"/>
      <dgm:spPr/>
    </dgm:pt>
    <dgm:pt modelId="{66AA62D1-98EB-472F-B62A-FAB92C01415A}" type="pres">
      <dgm:prSet presAssocID="{28853A0C-68AF-48D5-8FBD-BA3FB461E8AF}" presName="LevelOneTextNode" presStyleLbl="node0" presStyleIdx="0" presStyleCnt="1" custScaleY="186767">
        <dgm:presLayoutVars>
          <dgm:chPref val="3"/>
        </dgm:presLayoutVars>
      </dgm:prSet>
      <dgm:spPr/>
    </dgm:pt>
    <dgm:pt modelId="{09DEC5C9-554C-432A-9466-4B40BC0589B1}" type="pres">
      <dgm:prSet presAssocID="{28853A0C-68AF-48D5-8FBD-BA3FB461E8AF}" presName="level2hierChild" presStyleCnt="0"/>
      <dgm:spPr/>
    </dgm:pt>
    <dgm:pt modelId="{1128A8D6-6D6D-463E-BAEC-B0C85DB52292}" type="pres">
      <dgm:prSet presAssocID="{86E25055-D59D-4619-AB6C-B8A24AEBD110}" presName="conn2-1" presStyleLbl="parChTrans1D2" presStyleIdx="0" presStyleCnt="1"/>
      <dgm:spPr/>
    </dgm:pt>
    <dgm:pt modelId="{B80C8660-7A51-4E26-B76A-FBA7B9A10134}" type="pres">
      <dgm:prSet presAssocID="{86E25055-D59D-4619-AB6C-B8A24AEBD110}" presName="connTx" presStyleLbl="parChTrans1D2" presStyleIdx="0" presStyleCnt="1"/>
      <dgm:spPr/>
    </dgm:pt>
    <dgm:pt modelId="{6C171044-9353-4920-9893-D5D75A96E591}" type="pres">
      <dgm:prSet presAssocID="{2709DF49-FB9B-4AF8-A160-1712633451DE}" presName="root2" presStyleCnt="0"/>
      <dgm:spPr/>
    </dgm:pt>
    <dgm:pt modelId="{357AC478-6539-4D2F-B4CD-08A3EC9D5E53}" type="pres">
      <dgm:prSet presAssocID="{2709DF49-FB9B-4AF8-A160-1712633451DE}" presName="LevelTwoTextNode" presStyleLbl="node2" presStyleIdx="0" presStyleCnt="1" custScaleY="186767">
        <dgm:presLayoutVars>
          <dgm:chPref val="3"/>
        </dgm:presLayoutVars>
      </dgm:prSet>
      <dgm:spPr/>
    </dgm:pt>
    <dgm:pt modelId="{5503BC09-4AF9-47B8-911E-AB38CA70F686}" type="pres">
      <dgm:prSet presAssocID="{2709DF49-FB9B-4AF8-A160-1712633451DE}" presName="level3hierChild" presStyleCnt="0"/>
      <dgm:spPr/>
    </dgm:pt>
    <dgm:pt modelId="{C13CC987-D563-41BD-8D1B-2B96192151DC}" type="pres">
      <dgm:prSet presAssocID="{E9DD64BB-1F5F-4CEB-BF3F-F1263E7752C8}" presName="conn2-1" presStyleLbl="parChTrans1D3" presStyleIdx="0" presStyleCnt="1"/>
      <dgm:spPr/>
    </dgm:pt>
    <dgm:pt modelId="{8E35457D-4758-4419-B848-CA3231D1FABF}" type="pres">
      <dgm:prSet presAssocID="{E9DD64BB-1F5F-4CEB-BF3F-F1263E7752C8}" presName="connTx" presStyleLbl="parChTrans1D3" presStyleIdx="0" presStyleCnt="1"/>
      <dgm:spPr/>
    </dgm:pt>
    <dgm:pt modelId="{07E2A588-DBDB-498E-BFA3-E5488A15A98D}" type="pres">
      <dgm:prSet presAssocID="{900C9EBA-CCAE-46D0-86F9-4435F14D332F}" presName="root2" presStyleCnt="0"/>
      <dgm:spPr/>
    </dgm:pt>
    <dgm:pt modelId="{F0EBC650-29FA-4629-A5A2-B05B1F40A469}" type="pres">
      <dgm:prSet presAssocID="{900C9EBA-CCAE-46D0-86F9-4435F14D332F}" presName="LevelTwoTextNode" presStyleLbl="node3" presStyleIdx="0" presStyleCnt="1" custScaleY="178791">
        <dgm:presLayoutVars>
          <dgm:chPref val="3"/>
        </dgm:presLayoutVars>
      </dgm:prSet>
      <dgm:spPr/>
    </dgm:pt>
    <dgm:pt modelId="{97476D79-0B3C-478F-B11F-9184439CE217}" type="pres">
      <dgm:prSet presAssocID="{900C9EBA-CCAE-46D0-86F9-4435F14D332F}" presName="level3hierChild" presStyleCnt="0"/>
      <dgm:spPr/>
    </dgm:pt>
    <dgm:pt modelId="{B78C320E-481F-4AB6-92FD-463DB433BC75}" type="pres">
      <dgm:prSet presAssocID="{61AAA8AC-3175-4307-A232-0BD99572B041}" presName="conn2-1" presStyleLbl="parChTrans1D4" presStyleIdx="0" presStyleCnt="1"/>
      <dgm:spPr/>
    </dgm:pt>
    <dgm:pt modelId="{60250184-51E8-4540-964F-94EF97AA6788}" type="pres">
      <dgm:prSet presAssocID="{61AAA8AC-3175-4307-A232-0BD99572B041}" presName="connTx" presStyleLbl="parChTrans1D4" presStyleIdx="0" presStyleCnt="1"/>
      <dgm:spPr/>
    </dgm:pt>
    <dgm:pt modelId="{F3CCAFF5-281C-49F2-9885-33D5409F1B9A}" type="pres">
      <dgm:prSet presAssocID="{1B097206-CA18-426A-8C5E-D0DD615D6671}" presName="root2" presStyleCnt="0"/>
      <dgm:spPr/>
    </dgm:pt>
    <dgm:pt modelId="{AABC86CE-36A8-4707-B258-F304C60CB799}" type="pres">
      <dgm:prSet presAssocID="{1B097206-CA18-426A-8C5E-D0DD615D6671}" presName="LevelTwoTextNode" presStyleLbl="node4" presStyleIdx="0" presStyleCnt="1" custScaleY="168157">
        <dgm:presLayoutVars>
          <dgm:chPref val="3"/>
        </dgm:presLayoutVars>
      </dgm:prSet>
      <dgm:spPr/>
    </dgm:pt>
    <dgm:pt modelId="{E2E0B471-E37D-461B-A7F3-0BBCDE05F99F}" type="pres">
      <dgm:prSet presAssocID="{1B097206-CA18-426A-8C5E-D0DD615D6671}" presName="level3hierChild" presStyleCnt="0"/>
      <dgm:spPr/>
    </dgm:pt>
  </dgm:ptLst>
  <dgm:cxnLst>
    <dgm:cxn modelId="{3F47F019-B72C-421E-B4B8-48A6E17C0B1E}" srcId="{900C9EBA-CCAE-46D0-86F9-4435F14D332F}" destId="{1B097206-CA18-426A-8C5E-D0DD615D6671}" srcOrd="0" destOrd="0" parTransId="{61AAA8AC-3175-4307-A232-0BD99572B041}" sibTransId="{E08E49E3-7391-4A17-B17A-DC6075D7B698}"/>
    <dgm:cxn modelId="{7AE41A21-374B-427A-BAC9-4136F05D58B8}" type="presOf" srcId="{E9DD64BB-1F5F-4CEB-BF3F-F1263E7752C8}" destId="{C13CC987-D563-41BD-8D1B-2B96192151DC}" srcOrd="0" destOrd="0" presId="urn:microsoft.com/office/officeart/2005/8/layout/hierarchy2"/>
    <dgm:cxn modelId="{8C3FA830-B472-40CA-AEAF-F29F158BFDDE}" type="presOf" srcId="{28853A0C-68AF-48D5-8FBD-BA3FB461E8AF}" destId="{66AA62D1-98EB-472F-B62A-FAB92C01415A}" srcOrd="0" destOrd="0" presId="urn:microsoft.com/office/officeart/2005/8/layout/hierarchy2"/>
    <dgm:cxn modelId="{EAAFD838-898B-4806-8D6E-3492E1EE6A10}" srcId="{2709DF49-FB9B-4AF8-A160-1712633451DE}" destId="{900C9EBA-CCAE-46D0-86F9-4435F14D332F}" srcOrd="0" destOrd="0" parTransId="{E9DD64BB-1F5F-4CEB-BF3F-F1263E7752C8}" sibTransId="{0CF4DE6C-0F1A-4C18-9A77-BC8765361331}"/>
    <dgm:cxn modelId="{92525541-47E0-4FDA-A7BB-C11DAC7F9DDF}" type="presOf" srcId="{2709DF49-FB9B-4AF8-A160-1712633451DE}" destId="{357AC478-6539-4D2F-B4CD-08A3EC9D5E53}" srcOrd="0" destOrd="0" presId="urn:microsoft.com/office/officeart/2005/8/layout/hierarchy2"/>
    <dgm:cxn modelId="{48CEE849-C573-4973-A8CD-CC6E2D771467}" srcId="{28853A0C-68AF-48D5-8FBD-BA3FB461E8AF}" destId="{2709DF49-FB9B-4AF8-A160-1712633451DE}" srcOrd="0" destOrd="0" parTransId="{86E25055-D59D-4619-AB6C-B8A24AEBD110}" sibTransId="{F4D5E7E8-1053-416C-BA29-FF7ED0B9B748}"/>
    <dgm:cxn modelId="{6F781399-6E8E-48B3-AA17-25FF6C3A848F}" type="presOf" srcId="{61AAA8AC-3175-4307-A232-0BD99572B041}" destId="{B78C320E-481F-4AB6-92FD-463DB433BC75}" srcOrd="0" destOrd="0" presId="urn:microsoft.com/office/officeart/2005/8/layout/hierarchy2"/>
    <dgm:cxn modelId="{7A15189C-60AB-4A6B-BEC8-F50E3DC27580}" type="presOf" srcId="{6BC2F5D4-14BA-40AA-BD2B-506165507F4A}" destId="{312E4C9A-8960-4F1F-9F50-A78DB01F05C0}" srcOrd="0" destOrd="0" presId="urn:microsoft.com/office/officeart/2005/8/layout/hierarchy2"/>
    <dgm:cxn modelId="{7B29CB9F-97BA-44AA-B632-AD3D2A10789D}" type="presOf" srcId="{1B097206-CA18-426A-8C5E-D0DD615D6671}" destId="{AABC86CE-36A8-4707-B258-F304C60CB799}" srcOrd="0" destOrd="0" presId="urn:microsoft.com/office/officeart/2005/8/layout/hierarchy2"/>
    <dgm:cxn modelId="{88FF25A8-3C8B-4DAC-AF83-A8D2D35BDF6D}" type="presOf" srcId="{61AAA8AC-3175-4307-A232-0BD99572B041}" destId="{60250184-51E8-4540-964F-94EF97AA6788}" srcOrd="1" destOrd="0" presId="urn:microsoft.com/office/officeart/2005/8/layout/hierarchy2"/>
    <dgm:cxn modelId="{0DFD6BC4-47A3-465F-83BE-BC6D9D3CCD9A}" type="presOf" srcId="{86E25055-D59D-4619-AB6C-B8A24AEBD110}" destId="{1128A8D6-6D6D-463E-BAEC-B0C85DB52292}" srcOrd="0" destOrd="0" presId="urn:microsoft.com/office/officeart/2005/8/layout/hierarchy2"/>
    <dgm:cxn modelId="{66EA36EA-D0C4-4A03-8E40-A1408205BC43}" type="presOf" srcId="{86E25055-D59D-4619-AB6C-B8A24AEBD110}" destId="{B80C8660-7A51-4E26-B76A-FBA7B9A10134}" srcOrd="1" destOrd="0" presId="urn:microsoft.com/office/officeart/2005/8/layout/hierarchy2"/>
    <dgm:cxn modelId="{0E015EF3-9A08-4B12-82FE-3C1F4B01E9D5}" type="presOf" srcId="{900C9EBA-CCAE-46D0-86F9-4435F14D332F}" destId="{F0EBC650-29FA-4629-A5A2-B05B1F40A469}" srcOrd="0" destOrd="0" presId="urn:microsoft.com/office/officeart/2005/8/layout/hierarchy2"/>
    <dgm:cxn modelId="{4921A3F8-FC60-47AC-B24B-FC7D07D1D3A9}" type="presOf" srcId="{E9DD64BB-1F5F-4CEB-BF3F-F1263E7752C8}" destId="{8E35457D-4758-4419-B848-CA3231D1FABF}" srcOrd="1" destOrd="0" presId="urn:microsoft.com/office/officeart/2005/8/layout/hierarchy2"/>
    <dgm:cxn modelId="{E0BDFBF9-C01D-4AE4-AFF3-99A3C0ED104F}" srcId="{6BC2F5D4-14BA-40AA-BD2B-506165507F4A}" destId="{28853A0C-68AF-48D5-8FBD-BA3FB461E8AF}" srcOrd="0" destOrd="0" parTransId="{B83C0D06-5F09-4B99-A91E-A38D9FCB8F51}" sibTransId="{4B4013C9-EDAB-43DA-A30D-B965E16B032E}"/>
    <dgm:cxn modelId="{D7A93BD5-DAB7-4559-9662-CFB66B9D5B12}" type="presParOf" srcId="{312E4C9A-8960-4F1F-9F50-A78DB01F05C0}" destId="{06EE2CCA-5BD8-4256-BEF6-16BFDC3D6228}" srcOrd="0" destOrd="0" presId="urn:microsoft.com/office/officeart/2005/8/layout/hierarchy2"/>
    <dgm:cxn modelId="{6F01891B-51C7-463A-A5E0-4C3F830B27EE}" type="presParOf" srcId="{06EE2CCA-5BD8-4256-BEF6-16BFDC3D6228}" destId="{66AA62D1-98EB-472F-B62A-FAB92C01415A}" srcOrd="0" destOrd="0" presId="urn:microsoft.com/office/officeart/2005/8/layout/hierarchy2"/>
    <dgm:cxn modelId="{801BEBB4-C946-454C-A6D4-112355B6C602}" type="presParOf" srcId="{06EE2CCA-5BD8-4256-BEF6-16BFDC3D6228}" destId="{09DEC5C9-554C-432A-9466-4B40BC0589B1}" srcOrd="1" destOrd="0" presId="urn:microsoft.com/office/officeart/2005/8/layout/hierarchy2"/>
    <dgm:cxn modelId="{2DB09445-FD0D-45E2-BF7C-5EBCC02B075F}" type="presParOf" srcId="{09DEC5C9-554C-432A-9466-4B40BC0589B1}" destId="{1128A8D6-6D6D-463E-BAEC-B0C85DB52292}" srcOrd="0" destOrd="0" presId="urn:microsoft.com/office/officeart/2005/8/layout/hierarchy2"/>
    <dgm:cxn modelId="{0FB8D2A9-3169-41EF-BD45-982F8E7DAD73}" type="presParOf" srcId="{1128A8D6-6D6D-463E-BAEC-B0C85DB52292}" destId="{B80C8660-7A51-4E26-B76A-FBA7B9A10134}" srcOrd="0" destOrd="0" presId="urn:microsoft.com/office/officeart/2005/8/layout/hierarchy2"/>
    <dgm:cxn modelId="{2BD7F32F-C097-4D12-A2E5-14CAC453EC00}" type="presParOf" srcId="{09DEC5C9-554C-432A-9466-4B40BC0589B1}" destId="{6C171044-9353-4920-9893-D5D75A96E591}" srcOrd="1" destOrd="0" presId="urn:microsoft.com/office/officeart/2005/8/layout/hierarchy2"/>
    <dgm:cxn modelId="{92C0A405-2DBD-4D10-A59A-55B5FF10A478}" type="presParOf" srcId="{6C171044-9353-4920-9893-D5D75A96E591}" destId="{357AC478-6539-4D2F-B4CD-08A3EC9D5E53}" srcOrd="0" destOrd="0" presId="urn:microsoft.com/office/officeart/2005/8/layout/hierarchy2"/>
    <dgm:cxn modelId="{DD943313-6837-4D49-A4A6-D59F73B97C7E}" type="presParOf" srcId="{6C171044-9353-4920-9893-D5D75A96E591}" destId="{5503BC09-4AF9-47B8-911E-AB38CA70F686}" srcOrd="1" destOrd="0" presId="urn:microsoft.com/office/officeart/2005/8/layout/hierarchy2"/>
    <dgm:cxn modelId="{4A6CF2B0-50DB-4317-9150-3D73146155BA}" type="presParOf" srcId="{5503BC09-4AF9-47B8-911E-AB38CA70F686}" destId="{C13CC987-D563-41BD-8D1B-2B96192151DC}" srcOrd="0" destOrd="0" presId="urn:microsoft.com/office/officeart/2005/8/layout/hierarchy2"/>
    <dgm:cxn modelId="{70AE4E64-77F4-4452-8265-0E9AE407459C}" type="presParOf" srcId="{C13CC987-D563-41BD-8D1B-2B96192151DC}" destId="{8E35457D-4758-4419-B848-CA3231D1FABF}" srcOrd="0" destOrd="0" presId="urn:microsoft.com/office/officeart/2005/8/layout/hierarchy2"/>
    <dgm:cxn modelId="{A7720014-F62C-4C96-97A7-81A760FF2702}" type="presParOf" srcId="{5503BC09-4AF9-47B8-911E-AB38CA70F686}" destId="{07E2A588-DBDB-498E-BFA3-E5488A15A98D}" srcOrd="1" destOrd="0" presId="urn:microsoft.com/office/officeart/2005/8/layout/hierarchy2"/>
    <dgm:cxn modelId="{D443CEF2-0BD2-46BE-99B5-2E2E6CE0BABB}" type="presParOf" srcId="{07E2A588-DBDB-498E-BFA3-E5488A15A98D}" destId="{F0EBC650-29FA-4629-A5A2-B05B1F40A469}" srcOrd="0" destOrd="0" presId="urn:microsoft.com/office/officeart/2005/8/layout/hierarchy2"/>
    <dgm:cxn modelId="{38094AB5-E56E-4505-9685-877EBFB52051}" type="presParOf" srcId="{07E2A588-DBDB-498E-BFA3-E5488A15A98D}" destId="{97476D79-0B3C-478F-B11F-9184439CE217}" srcOrd="1" destOrd="0" presId="urn:microsoft.com/office/officeart/2005/8/layout/hierarchy2"/>
    <dgm:cxn modelId="{9C3BEEE6-CE23-4282-8061-4EE8130C27D1}" type="presParOf" srcId="{97476D79-0B3C-478F-B11F-9184439CE217}" destId="{B78C320E-481F-4AB6-92FD-463DB433BC75}" srcOrd="0" destOrd="0" presId="urn:microsoft.com/office/officeart/2005/8/layout/hierarchy2"/>
    <dgm:cxn modelId="{076AF71D-43DE-4020-8BF0-D770B78FD761}" type="presParOf" srcId="{B78C320E-481F-4AB6-92FD-463DB433BC75}" destId="{60250184-51E8-4540-964F-94EF97AA6788}" srcOrd="0" destOrd="0" presId="urn:microsoft.com/office/officeart/2005/8/layout/hierarchy2"/>
    <dgm:cxn modelId="{2D025D45-9EDE-4DD8-9B20-2F46E948A58C}" type="presParOf" srcId="{97476D79-0B3C-478F-B11F-9184439CE217}" destId="{F3CCAFF5-281C-49F2-9885-33D5409F1B9A}" srcOrd="1" destOrd="0" presId="urn:microsoft.com/office/officeart/2005/8/layout/hierarchy2"/>
    <dgm:cxn modelId="{DFE87647-7782-4922-82BB-3474D1050A34}" type="presParOf" srcId="{F3CCAFF5-281C-49F2-9885-33D5409F1B9A}" destId="{AABC86CE-36A8-4707-B258-F304C60CB799}" srcOrd="0" destOrd="0" presId="urn:microsoft.com/office/officeart/2005/8/layout/hierarchy2"/>
    <dgm:cxn modelId="{CFE65626-E087-4CCB-8196-DF338C142C31}" type="presParOf" srcId="{F3CCAFF5-281C-49F2-9885-33D5409F1B9A}" destId="{E2E0B471-E37D-461B-A7F3-0BBCDE05F99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40FB12-1AA4-47FE-A363-916D96DE5BF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247ECD4B-8C95-439C-8F1E-FF3E3DF276CB}">
      <dgm:prSet phldrT="[Texto]" phldr="0"/>
      <dgm:spPr/>
      <dgm:t>
        <a:bodyPr/>
        <a:lstStyle/>
        <a:p>
          <a:r>
            <a:rPr lang="es-MX" dirty="0"/>
            <a:t>PORTADA DEL ESTUDIANTE</a:t>
          </a:r>
        </a:p>
      </dgm:t>
    </dgm:pt>
    <dgm:pt modelId="{9BD36F4E-278B-4073-8B4F-3633C1F54C33}" type="parTrans" cxnId="{84484F16-C53F-46F4-9CE2-C28E6D884D5B}">
      <dgm:prSet/>
      <dgm:spPr/>
      <dgm:t>
        <a:bodyPr/>
        <a:lstStyle/>
        <a:p>
          <a:endParaRPr lang="es-MX"/>
        </a:p>
      </dgm:t>
    </dgm:pt>
    <dgm:pt modelId="{3B10F350-A8E3-465A-A60A-2718078B639E}" type="sibTrans" cxnId="{84484F16-C53F-46F4-9CE2-C28E6D884D5B}">
      <dgm:prSet/>
      <dgm:spPr/>
      <dgm:t>
        <a:bodyPr/>
        <a:lstStyle/>
        <a:p>
          <a:endParaRPr lang="es-MX"/>
        </a:p>
      </dgm:t>
    </dgm:pt>
    <dgm:pt modelId="{72F3E81D-8721-4B80-9AAA-CE122C9860CC}">
      <dgm:prSet phldrT="[Texto]"/>
      <dgm:spPr/>
      <dgm:t>
        <a:bodyPr/>
        <a:lstStyle/>
        <a:p>
          <a:r>
            <a:rPr lang="es-MX" dirty="0"/>
            <a:t>Titulo del trabajo </a:t>
          </a:r>
        </a:p>
      </dgm:t>
    </dgm:pt>
    <dgm:pt modelId="{96546C1E-B606-4597-8E73-6F345C485376}" type="parTrans" cxnId="{261E8696-936C-4688-AD12-3592CD3052A8}">
      <dgm:prSet/>
      <dgm:spPr/>
      <dgm:t>
        <a:bodyPr/>
        <a:lstStyle/>
        <a:p>
          <a:endParaRPr lang="es-MX"/>
        </a:p>
      </dgm:t>
    </dgm:pt>
    <dgm:pt modelId="{0040485E-DB21-45B7-AB64-7B1D2E3AD270}" type="sibTrans" cxnId="{261E8696-936C-4688-AD12-3592CD3052A8}">
      <dgm:prSet/>
      <dgm:spPr/>
      <dgm:t>
        <a:bodyPr/>
        <a:lstStyle/>
        <a:p>
          <a:endParaRPr lang="es-MX"/>
        </a:p>
      </dgm:t>
    </dgm:pt>
    <dgm:pt modelId="{4BA2CB30-DE63-44FD-9B54-A4973A4EC676}">
      <dgm:prSet phldrT="[Texto]" phldr="0"/>
      <dgm:spPr/>
      <dgm:t>
        <a:bodyPr/>
        <a:lstStyle/>
        <a:p>
          <a:r>
            <a:rPr lang="es-MX" dirty="0"/>
            <a:t>PORTADA PROFESIONAL</a:t>
          </a:r>
        </a:p>
      </dgm:t>
    </dgm:pt>
    <dgm:pt modelId="{2F1C34E7-37D5-4092-ADA0-53AB61A82DAC}" type="parTrans" cxnId="{9F206BFE-A511-4EF9-9E85-A269C47D95BF}">
      <dgm:prSet/>
      <dgm:spPr/>
      <dgm:t>
        <a:bodyPr/>
        <a:lstStyle/>
        <a:p>
          <a:endParaRPr lang="es-MX"/>
        </a:p>
      </dgm:t>
    </dgm:pt>
    <dgm:pt modelId="{FE15172F-5070-492A-8213-CCE97BCD6475}" type="sibTrans" cxnId="{9F206BFE-A511-4EF9-9E85-A269C47D95BF}">
      <dgm:prSet/>
      <dgm:spPr/>
      <dgm:t>
        <a:bodyPr/>
        <a:lstStyle/>
        <a:p>
          <a:endParaRPr lang="es-MX"/>
        </a:p>
      </dgm:t>
    </dgm:pt>
    <dgm:pt modelId="{48DA0029-1932-4A0D-BBB1-FBB08BBE39E9}">
      <dgm:prSet phldrT="[Texto]" phldr="0"/>
      <dgm:spPr/>
      <dgm:t>
        <a:bodyPr/>
        <a:lstStyle/>
        <a:p>
          <a:r>
            <a:rPr lang="es-MX" dirty="0"/>
            <a:t>Titulo corto</a:t>
          </a:r>
        </a:p>
      </dgm:t>
    </dgm:pt>
    <dgm:pt modelId="{2FF4772B-619C-4436-A69D-F538CF9B31E3}" type="parTrans" cxnId="{652D610E-83FD-43B0-B6D8-A67BCEFF5211}">
      <dgm:prSet/>
      <dgm:spPr/>
      <dgm:t>
        <a:bodyPr/>
        <a:lstStyle/>
        <a:p>
          <a:endParaRPr lang="es-MX"/>
        </a:p>
      </dgm:t>
    </dgm:pt>
    <dgm:pt modelId="{884805BF-F066-4B21-A504-CFC94B151D43}" type="sibTrans" cxnId="{652D610E-83FD-43B0-B6D8-A67BCEFF5211}">
      <dgm:prSet/>
      <dgm:spPr/>
      <dgm:t>
        <a:bodyPr/>
        <a:lstStyle/>
        <a:p>
          <a:endParaRPr lang="es-MX"/>
        </a:p>
      </dgm:t>
    </dgm:pt>
    <dgm:pt modelId="{BD0C85E1-08AB-4E4B-92C8-1DF2F5112C6A}">
      <dgm:prSet/>
      <dgm:spPr/>
      <dgm:t>
        <a:bodyPr/>
        <a:lstStyle/>
        <a:p>
          <a:r>
            <a:rPr lang="es-MX"/>
            <a:t>Nombre/s Autor/es</a:t>
          </a:r>
          <a:endParaRPr lang="es-MX" dirty="0"/>
        </a:p>
      </dgm:t>
    </dgm:pt>
    <dgm:pt modelId="{01BB8428-3EAA-4489-BC46-22F2D94309C8}" type="parTrans" cxnId="{799BC459-A8E2-41F2-80E4-CDACBD4B5518}">
      <dgm:prSet/>
      <dgm:spPr/>
      <dgm:t>
        <a:bodyPr/>
        <a:lstStyle/>
        <a:p>
          <a:endParaRPr lang="es-MX"/>
        </a:p>
      </dgm:t>
    </dgm:pt>
    <dgm:pt modelId="{58D8DC3A-BB49-4AC9-A9FF-43A363027861}" type="sibTrans" cxnId="{799BC459-A8E2-41F2-80E4-CDACBD4B5518}">
      <dgm:prSet/>
      <dgm:spPr/>
      <dgm:t>
        <a:bodyPr/>
        <a:lstStyle/>
        <a:p>
          <a:endParaRPr lang="es-MX"/>
        </a:p>
      </dgm:t>
    </dgm:pt>
    <dgm:pt modelId="{4A75D81A-56F1-4214-A1F5-1DB6BA92AC2A}">
      <dgm:prSet/>
      <dgm:spPr/>
      <dgm:t>
        <a:bodyPr/>
        <a:lstStyle/>
        <a:p>
          <a:r>
            <a:rPr lang="es-MX"/>
            <a:t>Nombre de facultad</a:t>
          </a:r>
          <a:endParaRPr lang="es-MX" dirty="0"/>
        </a:p>
      </dgm:t>
    </dgm:pt>
    <dgm:pt modelId="{49959830-E92E-44A3-8B40-BFC004AE56AD}" type="parTrans" cxnId="{94943B42-6A76-4E8B-B647-CDB7F73BA1E5}">
      <dgm:prSet/>
      <dgm:spPr/>
      <dgm:t>
        <a:bodyPr/>
        <a:lstStyle/>
        <a:p>
          <a:endParaRPr lang="es-MX"/>
        </a:p>
      </dgm:t>
    </dgm:pt>
    <dgm:pt modelId="{1FB5BC4B-A308-44A9-9EFE-6EA2A5B83A7A}" type="sibTrans" cxnId="{94943B42-6A76-4E8B-B647-CDB7F73BA1E5}">
      <dgm:prSet/>
      <dgm:spPr/>
      <dgm:t>
        <a:bodyPr/>
        <a:lstStyle/>
        <a:p>
          <a:endParaRPr lang="es-MX"/>
        </a:p>
      </dgm:t>
    </dgm:pt>
    <dgm:pt modelId="{E137CEA9-59D6-4882-A0CA-2F7BA90016FE}">
      <dgm:prSet/>
      <dgm:spPr/>
      <dgm:t>
        <a:bodyPr/>
        <a:lstStyle/>
        <a:p>
          <a:r>
            <a:rPr lang="es-MX"/>
            <a:t>Universidad</a:t>
          </a:r>
          <a:endParaRPr lang="es-MX" dirty="0"/>
        </a:p>
      </dgm:t>
    </dgm:pt>
    <dgm:pt modelId="{D0B20C93-B316-44C0-9C1B-30FF262C1865}" type="parTrans" cxnId="{45F30D85-24C0-426D-BC8B-3A0CB893B291}">
      <dgm:prSet/>
      <dgm:spPr/>
      <dgm:t>
        <a:bodyPr/>
        <a:lstStyle/>
        <a:p>
          <a:endParaRPr lang="es-MX"/>
        </a:p>
      </dgm:t>
    </dgm:pt>
    <dgm:pt modelId="{C6D128AE-94E4-4F6D-B825-046F02155003}" type="sibTrans" cxnId="{45F30D85-24C0-426D-BC8B-3A0CB893B291}">
      <dgm:prSet/>
      <dgm:spPr/>
      <dgm:t>
        <a:bodyPr/>
        <a:lstStyle/>
        <a:p>
          <a:endParaRPr lang="es-MX"/>
        </a:p>
      </dgm:t>
    </dgm:pt>
    <dgm:pt modelId="{B40190C6-41E9-46F0-AAB8-03EF724F50FA}">
      <dgm:prSet/>
      <dgm:spPr/>
      <dgm:t>
        <a:bodyPr/>
        <a:lstStyle/>
        <a:p>
          <a:r>
            <a:rPr lang="es-MX"/>
            <a:t>Nombre del curso </a:t>
          </a:r>
          <a:endParaRPr lang="es-MX" dirty="0"/>
        </a:p>
      </dgm:t>
    </dgm:pt>
    <dgm:pt modelId="{2107FB90-4909-44C5-AA44-BEF9F86A007D}" type="parTrans" cxnId="{DDA410DC-C739-4AE1-840B-B42943560ADE}">
      <dgm:prSet/>
      <dgm:spPr/>
      <dgm:t>
        <a:bodyPr/>
        <a:lstStyle/>
        <a:p>
          <a:endParaRPr lang="es-MX"/>
        </a:p>
      </dgm:t>
    </dgm:pt>
    <dgm:pt modelId="{18A2AFAB-21F8-433C-96DE-67BC65C257B3}" type="sibTrans" cxnId="{DDA410DC-C739-4AE1-840B-B42943560ADE}">
      <dgm:prSet/>
      <dgm:spPr/>
      <dgm:t>
        <a:bodyPr/>
        <a:lstStyle/>
        <a:p>
          <a:endParaRPr lang="es-MX"/>
        </a:p>
      </dgm:t>
    </dgm:pt>
    <dgm:pt modelId="{5DF6C575-891B-46D7-B094-AB70706D59B1}">
      <dgm:prSet/>
      <dgm:spPr/>
      <dgm:t>
        <a:bodyPr/>
        <a:lstStyle/>
        <a:p>
          <a:r>
            <a:rPr lang="es-MX"/>
            <a:t>Nombre del docente</a:t>
          </a:r>
          <a:endParaRPr lang="es-MX" dirty="0"/>
        </a:p>
      </dgm:t>
    </dgm:pt>
    <dgm:pt modelId="{83CA26DC-C1CC-43C5-B3F7-4D4E74F97042}" type="parTrans" cxnId="{E592A67D-FB7D-4931-BB25-E59C0C7DABEF}">
      <dgm:prSet/>
      <dgm:spPr/>
      <dgm:t>
        <a:bodyPr/>
        <a:lstStyle/>
        <a:p>
          <a:endParaRPr lang="es-MX"/>
        </a:p>
      </dgm:t>
    </dgm:pt>
    <dgm:pt modelId="{84EFD582-B02F-4804-B32F-1DED88D70AF1}" type="sibTrans" cxnId="{E592A67D-FB7D-4931-BB25-E59C0C7DABEF}">
      <dgm:prSet/>
      <dgm:spPr/>
      <dgm:t>
        <a:bodyPr/>
        <a:lstStyle/>
        <a:p>
          <a:endParaRPr lang="es-MX"/>
        </a:p>
      </dgm:t>
    </dgm:pt>
    <dgm:pt modelId="{151650AF-FF22-4752-81D8-4474D9C51C16}">
      <dgm:prSet/>
      <dgm:spPr/>
      <dgm:t>
        <a:bodyPr/>
        <a:lstStyle/>
        <a:p>
          <a:r>
            <a:rPr lang="es-MX"/>
            <a:t>Fecha de vencimiento</a:t>
          </a:r>
          <a:endParaRPr lang="es-MX" dirty="0"/>
        </a:p>
      </dgm:t>
    </dgm:pt>
    <dgm:pt modelId="{17F83616-1C23-4E3F-BE95-0D59D7F3A5CA}" type="parTrans" cxnId="{C112C664-4399-411D-813C-1C2AC8988519}">
      <dgm:prSet/>
      <dgm:spPr/>
      <dgm:t>
        <a:bodyPr/>
        <a:lstStyle/>
        <a:p>
          <a:endParaRPr lang="es-MX"/>
        </a:p>
      </dgm:t>
    </dgm:pt>
    <dgm:pt modelId="{BE5D7BB8-98AD-40CC-A7AF-E2F863F05538}" type="sibTrans" cxnId="{C112C664-4399-411D-813C-1C2AC8988519}">
      <dgm:prSet/>
      <dgm:spPr/>
      <dgm:t>
        <a:bodyPr/>
        <a:lstStyle/>
        <a:p>
          <a:endParaRPr lang="es-MX"/>
        </a:p>
      </dgm:t>
    </dgm:pt>
    <dgm:pt modelId="{B935C06F-2F4C-4A2F-95A1-BF8262BB8E96}">
      <dgm:prSet/>
      <dgm:spPr/>
      <dgm:t>
        <a:bodyPr/>
        <a:lstStyle/>
        <a:p>
          <a:r>
            <a:rPr lang="es-MX" dirty="0"/>
            <a:t>Numero de pagina</a:t>
          </a:r>
        </a:p>
      </dgm:t>
    </dgm:pt>
    <dgm:pt modelId="{499401A5-B5EB-4A5C-8062-1EB0DA29D2F1}" type="parTrans" cxnId="{864BE1DC-C0B9-4DBD-930D-F5D975E2C10E}">
      <dgm:prSet/>
      <dgm:spPr/>
      <dgm:t>
        <a:bodyPr/>
        <a:lstStyle/>
        <a:p>
          <a:endParaRPr lang="es-MX"/>
        </a:p>
      </dgm:t>
    </dgm:pt>
    <dgm:pt modelId="{AF538943-19CE-4549-BBF2-E5771E901922}" type="sibTrans" cxnId="{864BE1DC-C0B9-4DBD-930D-F5D975E2C10E}">
      <dgm:prSet/>
      <dgm:spPr/>
      <dgm:t>
        <a:bodyPr/>
        <a:lstStyle/>
        <a:p>
          <a:endParaRPr lang="es-MX"/>
        </a:p>
      </dgm:t>
    </dgm:pt>
    <dgm:pt modelId="{9D227E37-5EB8-4CD6-9113-AF0789540D8D}">
      <dgm:prSet phldrT="[Texto]" phldr="0"/>
      <dgm:spPr/>
      <dgm:t>
        <a:bodyPr/>
        <a:lstStyle/>
        <a:p>
          <a:r>
            <a:rPr lang="es-MX" dirty="0"/>
            <a:t>Afiliación del autor </a:t>
          </a:r>
        </a:p>
      </dgm:t>
    </dgm:pt>
    <dgm:pt modelId="{18337FC3-C79E-47E2-ADD3-72301C1C1B92}" type="parTrans" cxnId="{E2428071-BBB2-47BC-B388-FB5B89CFBC3C}">
      <dgm:prSet/>
      <dgm:spPr/>
      <dgm:t>
        <a:bodyPr/>
        <a:lstStyle/>
        <a:p>
          <a:endParaRPr lang="es-MX"/>
        </a:p>
      </dgm:t>
    </dgm:pt>
    <dgm:pt modelId="{EB630CA8-7E73-4846-AADE-E848911C78CE}" type="sibTrans" cxnId="{E2428071-BBB2-47BC-B388-FB5B89CFBC3C}">
      <dgm:prSet/>
      <dgm:spPr/>
      <dgm:t>
        <a:bodyPr/>
        <a:lstStyle/>
        <a:p>
          <a:endParaRPr lang="es-MX"/>
        </a:p>
      </dgm:t>
    </dgm:pt>
    <dgm:pt modelId="{05838803-0C26-43CE-B1E0-CD918193120E}">
      <dgm:prSet phldrT="[Texto]" phldr="0"/>
      <dgm:spPr/>
      <dgm:t>
        <a:bodyPr/>
        <a:lstStyle/>
        <a:p>
          <a:r>
            <a:rPr lang="es-MX" dirty="0"/>
            <a:t>Nota del autor </a:t>
          </a:r>
        </a:p>
      </dgm:t>
    </dgm:pt>
    <dgm:pt modelId="{AABB64C7-046C-43BB-AC0A-09AE144C5E09}" type="parTrans" cxnId="{6308C35C-B13C-481A-B9FB-F0AD35548D1D}">
      <dgm:prSet/>
      <dgm:spPr/>
      <dgm:t>
        <a:bodyPr/>
        <a:lstStyle/>
        <a:p>
          <a:endParaRPr lang="es-MX"/>
        </a:p>
      </dgm:t>
    </dgm:pt>
    <dgm:pt modelId="{2A2DFDA6-B1EC-48A2-8A02-36002F10B5F8}" type="sibTrans" cxnId="{6308C35C-B13C-481A-B9FB-F0AD35548D1D}">
      <dgm:prSet/>
      <dgm:spPr/>
      <dgm:t>
        <a:bodyPr/>
        <a:lstStyle/>
        <a:p>
          <a:endParaRPr lang="es-MX"/>
        </a:p>
      </dgm:t>
    </dgm:pt>
    <dgm:pt modelId="{15C385BE-09F3-4894-B01A-4581DF0FBC80}">
      <dgm:prSet phldrT="[Texto]" phldr="0"/>
      <dgm:spPr/>
      <dgm:t>
        <a:bodyPr/>
        <a:lstStyle/>
        <a:p>
          <a:r>
            <a:rPr lang="es-MX" dirty="0"/>
            <a:t>Numero de pagina</a:t>
          </a:r>
        </a:p>
      </dgm:t>
    </dgm:pt>
    <dgm:pt modelId="{3616D8D1-B1B7-4D5E-B949-139BBD262542}" type="parTrans" cxnId="{510AD37C-A720-49CC-BA3D-C7CE5080EAAF}">
      <dgm:prSet/>
      <dgm:spPr/>
      <dgm:t>
        <a:bodyPr/>
        <a:lstStyle/>
        <a:p>
          <a:endParaRPr lang="es-MX"/>
        </a:p>
      </dgm:t>
    </dgm:pt>
    <dgm:pt modelId="{9D7E5BC4-B21B-42F5-8224-94B9FC6F7FD6}" type="sibTrans" cxnId="{510AD37C-A720-49CC-BA3D-C7CE5080EAAF}">
      <dgm:prSet/>
      <dgm:spPr/>
      <dgm:t>
        <a:bodyPr/>
        <a:lstStyle/>
        <a:p>
          <a:endParaRPr lang="es-MX"/>
        </a:p>
      </dgm:t>
    </dgm:pt>
    <dgm:pt modelId="{0333629E-F34A-48D9-8EC1-934BC8839094}">
      <dgm:prSet phldrT="[Texto]" phldr="0"/>
      <dgm:spPr/>
      <dgm:t>
        <a:bodyPr/>
        <a:lstStyle/>
        <a:p>
          <a:r>
            <a:rPr lang="es-MX" dirty="0"/>
            <a:t>Nombre de los autores</a:t>
          </a:r>
        </a:p>
      </dgm:t>
    </dgm:pt>
    <dgm:pt modelId="{2332F1C8-5D2D-444B-98C0-1EB1F96B9341}" type="parTrans" cxnId="{9EE4EDD1-AE0D-40A1-B720-77D3B6123AD8}">
      <dgm:prSet/>
      <dgm:spPr/>
      <dgm:t>
        <a:bodyPr/>
        <a:lstStyle/>
        <a:p>
          <a:endParaRPr lang="es-MX"/>
        </a:p>
      </dgm:t>
    </dgm:pt>
    <dgm:pt modelId="{AD6D38C9-1653-46B0-9244-DF8279359901}" type="sibTrans" cxnId="{9EE4EDD1-AE0D-40A1-B720-77D3B6123AD8}">
      <dgm:prSet/>
      <dgm:spPr/>
      <dgm:t>
        <a:bodyPr/>
        <a:lstStyle/>
        <a:p>
          <a:endParaRPr lang="es-MX"/>
        </a:p>
      </dgm:t>
    </dgm:pt>
    <dgm:pt modelId="{23BEB5E5-0284-46C4-B1CC-270E7062E240}">
      <dgm:prSet phldrT="[Texto]" phldr="0"/>
      <dgm:spPr/>
      <dgm:t>
        <a:bodyPr/>
        <a:lstStyle/>
        <a:p>
          <a:r>
            <a:rPr lang="es-MX" dirty="0"/>
            <a:t>Titulo</a:t>
          </a:r>
        </a:p>
      </dgm:t>
    </dgm:pt>
    <dgm:pt modelId="{5B62146F-B45B-4A23-9249-D88A9AFB1E6B}" type="parTrans" cxnId="{B8CCCF44-7130-42DD-8A24-2AD5E7DD1C96}">
      <dgm:prSet/>
      <dgm:spPr/>
      <dgm:t>
        <a:bodyPr/>
        <a:lstStyle/>
        <a:p>
          <a:endParaRPr lang="es-MX"/>
        </a:p>
      </dgm:t>
    </dgm:pt>
    <dgm:pt modelId="{6FC6A081-F58E-4CA3-8B49-D58D04C2E2AA}" type="sibTrans" cxnId="{B8CCCF44-7130-42DD-8A24-2AD5E7DD1C96}">
      <dgm:prSet/>
      <dgm:spPr/>
      <dgm:t>
        <a:bodyPr/>
        <a:lstStyle/>
        <a:p>
          <a:endParaRPr lang="es-MX"/>
        </a:p>
      </dgm:t>
    </dgm:pt>
    <dgm:pt modelId="{6637C65D-AE6B-4577-9523-2178B22B13FF}" type="pres">
      <dgm:prSet presAssocID="{CF40FB12-1AA4-47FE-A363-916D96DE5BF6}" presName="Name0" presStyleCnt="0">
        <dgm:presLayoutVars>
          <dgm:dir/>
          <dgm:animLvl val="lvl"/>
          <dgm:resizeHandles val="exact"/>
        </dgm:presLayoutVars>
      </dgm:prSet>
      <dgm:spPr/>
    </dgm:pt>
    <dgm:pt modelId="{FF4FE791-6419-423F-93E1-05803375C3BB}" type="pres">
      <dgm:prSet presAssocID="{247ECD4B-8C95-439C-8F1E-FF3E3DF276CB}" presName="composite" presStyleCnt="0"/>
      <dgm:spPr/>
    </dgm:pt>
    <dgm:pt modelId="{9A9E9238-B8B2-4649-8D80-D7FFD17CCFDF}" type="pres">
      <dgm:prSet presAssocID="{247ECD4B-8C95-439C-8F1E-FF3E3DF276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E896D3C-7B68-4962-9EB1-BA258B61302B}" type="pres">
      <dgm:prSet presAssocID="{247ECD4B-8C95-439C-8F1E-FF3E3DF276CB}" presName="desTx" presStyleLbl="alignAccFollowNode1" presStyleIdx="0" presStyleCnt="2">
        <dgm:presLayoutVars>
          <dgm:bulletEnabled val="1"/>
        </dgm:presLayoutVars>
      </dgm:prSet>
      <dgm:spPr/>
    </dgm:pt>
    <dgm:pt modelId="{AFDB5909-2355-4BCE-BF4F-B2E8C8F03556}" type="pres">
      <dgm:prSet presAssocID="{3B10F350-A8E3-465A-A60A-2718078B639E}" presName="space" presStyleCnt="0"/>
      <dgm:spPr/>
    </dgm:pt>
    <dgm:pt modelId="{EFB5A565-CCC6-422F-BE7E-9563E03CBA65}" type="pres">
      <dgm:prSet presAssocID="{4BA2CB30-DE63-44FD-9B54-A4973A4EC676}" presName="composite" presStyleCnt="0"/>
      <dgm:spPr/>
    </dgm:pt>
    <dgm:pt modelId="{E2C6DD0C-6BE1-4014-A083-7239EAF6145A}" type="pres">
      <dgm:prSet presAssocID="{4BA2CB30-DE63-44FD-9B54-A4973A4EC67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C91779A-4DD7-48B5-B9FF-4E76882C5AC3}" type="pres">
      <dgm:prSet presAssocID="{4BA2CB30-DE63-44FD-9B54-A4973A4EC67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52D610E-83FD-43B0-B6D8-A67BCEFF5211}" srcId="{4BA2CB30-DE63-44FD-9B54-A4973A4EC676}" destId="{48DA0029-1932-4A0D-BBB1-FBB08BBE39E9}" srcOrd="0" destOrd="0" parTransId="{2FF4772B-619C-4436-A69D-F538CF9B31E3}" sibTransId="{884805BF-F066-4B21-A504-CFC94B151D43}"/>
    <dgm:cxn modelId="{F3DDAF0F-1385-4FDA-914A-7F42D61936F2}" type="presOf" srcId="{4A75D81A-56F1-4214-A1F5-1DB6BA92AC2A}" destId="{1E896D3C-7B68-4962-9EB1-BA258B61302B}" srcOrd="0" destOrd="2" presId="urn:microsoft.com/office/officeart/2005/8/layout/hList1"/>
    <dgm:cxn modelId="{84484F16-C53F-46F4-9CE2-C28E6D884D5B}" srcId="{CF40FB12-1AA4-47FE-A363-916D96DE5BF6}" destId="{247ECD4B-8C95-439C-8F1E-FF3E3DF276CB}" srcOrd="0" destOrd="0" parTransId="{9BD36F4E-278B-4073-8B4F-3633C1F54C33}" sibTransId="{3B10F350-A8E3-465A-A60A-2718078B639E}"/>
    <dgm:cxn modelId="{F603B138-45E0-434A-967C-6254C3AFE8AC}" type="presOf" srcId="{BD0C85E1-08AB-4E4B-92C8-1DF2F5112C6A}" destId="{1E896D3C-7B68-4962-9EB1-BA258B61302B}" srcOrd="0" destOrd="1" presId="urn:microsoft.com/office/officeart/2005/8/layout/hList1"/>
    <dgm:cxn modelId="{88EB503E-13C3-4DD4-940D-315B532A57B5}" type="presOf" srcId="{05838803-0C26-43CE-B1E0-CD918193120E}" destId="{CC91779A-4DD7-48B5-B9FF-4E76882C5AC3}" srcOrd="0" destOrd="4" presId="urn:microsoft.com/office/officeart/2005/8/layout/hList1"/>
    <dgm:cxn modelId="{6308C35C-B13C-481A-B9FB-F0AD35548D1D}" srcId="{4BA2CB30-DE63-44FD-9B54-A4973A4EC676}" destId="{05838803-0C26-43CE-B1E0-CD918193120E}" srcOrd="4" destOrd="0" parTransId="{AABB64C7-046C-43BB-AC0A-09AE144C5E09}" sibTransId="{2A2DFDA6-B1EC-48A2-8A02-36002F10B5F8}"/>
    <dgm:cxn modelId="{94943B42-6A76-4E8B-B647-CDB7F73BA1E5}" srcId="{247ECD4B-8C95-439C-8F1E-FF3E3DF276CB}" destId="{4A75D81A-56F1-4214-A1F5-1DB6BA92AC2A}" srcOrd="2" destOrd="0" parTransId="{49959830-E92E-44A3-8B40-BFC004AE56AD}" sibTransId="{1FB5BC4B-A308-44A9-9EFE-6EA2A5B83A7A}"/>
    <dgm:cxn modelId="{C112C664-4399-411D-813C-1C2AC8988519}" srcId="{247ECD4B-8C95-439C-8F1E-FF3E3DF276CB}" destId="{151650AF-FF22-4752-81D8-4474D9C51C16}" srcOrd="6" destOrd="0" parTransId="{17F83616-1C23-4E3F-BE95-0D59D7F3A5CA}" sibTransId="{BE5D7BB8-98AD-40CC-A7AF-E2F863F05538}"/>
    <dgm:cxn modelId="{B8CCCF44-7130-42DD-8A24-2AD5E7DD1C96}" srcId="{4BA2CB30-DE63-44FD-9B54-A4973A4EC676}" destId="{23BEB5E5-0284-46C4-B1CC-270E7062E240}" srcOrd="1" destOrd="0" parTransId="{5B62146F-B45B-4A23-9249-D88A9AFB1E6B}" sibTransId="{6FC6A081-F58E-4CA3-8B49-D58D04C2E2AA}"/>
    <dgm:cxn modelId="{F76DF747-B9CE-4CD2-B668-FFF8A3175554}" type="presOf" srcId="{E137CEA9-59D6-4882-A0CA-2F7BA90016FE}" destId="{1E896D3C-7B68-4962-9EB1-BA258B61302B}" srcOrd="0" destOrd="3" presId="urn:microsoft.com/office/officeart/2005/8/layout/hList1"/>
    <dgm:cxn modelId="{6B8FA370-45F4-46A4-AFF0-6D69F41ACB99}" type="presOf" srcId="{23BEB5E5-0284-46C4-B1CC-270E7062E240}" destId="{CC91779A-4DD7-48B5-B9FF-4E76882C5AC3}" srcOrd="0" destOrd="1" presId="urn:microsoft.com/office/officeart/2005/8/layout/hList1"/>
    <dgm:cxn modelId="{E2428071-BBB2-47BC-B388-FB5B89CFBC3C}" srcId="{4BA2CB30-DE63-44FD-9B54-A4973A4EC676}" destId="{9D227E37-5EB8-4CD6-9113-AF0789540D8D}" srcOrd="3" destOrd="0" parTransId="{18337FC3-C79E-47E2-ADD3-72301C1C1B92}" sibTransId="{EB630CA8-7E73-4846-AADE-E848911C78CE}"/>
    <dgm:cxn modelId="{799BC459-A8E2-41F2-80E4-CDACBD4B5518}" srcId="{247ECD4B-8C95-439C-8F1E-FF3E3DF276CB}" destId="{BD0C85E1-08AB-4E4B-92C8-1DF2F5112C6A}" srcOrd="1" destOrd="0" parTransId="{01BB8428-3EAA-4489-BC46-22F2D94309C8}" sibTransId="{58D8DC3A-BB49-4AC9-A9FF-43A363027861}"/>
    <dgm:cxn modelId="{510AD37C-A720-49CC-BA3D-C7CE5080EAAF}" srcId="{4BA2CB30-DE63-44FD-9B54-A4973A4EC676}" destId="{15C385BE-09F3-4894-B01A-4581DF0FBC80}" srcOrd="5" destOrd="0" parTransId="{3616D8D1-B1B7-4D5E-B949-139BBD262542}" sibTransId="{9D7E5BC4-B21B-42F5-8224-94B9FC6F7FD6}"/>
    <dgm:cxn modelId="{E592A67D-FB7D-4931-BB25-E59C0C7DABEF}" srcId="{247ECD4B-8C95-439C-8F1E-FF3E3DF276CB}" destId="{5DF6C575-891B-46D7-B094-AB70706D59B1}" srcOrd="5" destOrd="0" parTransId="{83CA26DC-C1CC-43C5-B3F7-4D4E74F97042}" sibTransId="{84EFD582-B02F-4804-B32F-1DED88D70AF1}"/>
    <dgm:cxn modelId="{45F30D85-24C0-426D-BC8B-3A0CB893B291}" srcId="{247ECD4B-8C95-439C-8F1E-FF3E3DF276CB}" destId="{E137CEA9-59D6-4882-A0CA-2F7BA90016FE}" srcOrd="3" destOrd="0" parTransId="{D0B20C93-B316-44C0-9C1B-30FF262C1865}" sibTransId="{C6D128AE-94E4-4F6D-B825-046F02155003}"/>
    <dgm:cxn modelId="{7168538A-D5B3-438B-AE11-09EABABE08FC}" type="presOf" srcId="{48DA0029-1932-4A0D-BBB1-FBB08BBE39E9}" destId="{CC91779A-4DD7-48B5-B9FF-4E76882C5AC3}" srcOrd="0" destOrd="0" presId="urn:microsoft.com/office/officeart/2005/8/layout/hList1"/>
    <dgm:cxn modelId="{261E8696-936C-4688-AD12-3592CD3052A8}" srcId="{247ECD4B-8C95-439C-8F1E-FF3E3DF276CB}" destId="{72F3E81D-8721-4B80-9AAA-CE122C9860CC}" srcOrd="0" destOrd="0" parTransId="{96546C1E-B606-4597-8E73-6F345C485376}" sibTransId="{0040485E-DB21-45B7-AB64-7B1D2E3AD270}"/>
    <dgm:cxn modelId="{9E9769AA-5A07-4D55-8707-7AF2E71A79A5}" type="presOf" srcId="{4BA2CB30-DE63-44FD-9B54-A4973A4EC676}" destId="{E2C6DD0C-6BE1-4014-A083-7239EAF6145A}" srcOrd="0" destOrd="0" presId="urn:microsoft.com/office/officeart/2005/8/layout/hList1"/>
    <dgm:cxn modelId="{D8546BB1-E143-401A-A78F-6AD506765D2E}" type="presOf" srcId="{15C385BE-09F3-4894-B01A-4581DF0FBC80}" destId="{CC91779A-4DD7-48B5-B9FF-4E76882C5AC3}" srcOrd="0" destOrd="5" presId="urn:microsoft.com/office/officeart/2005/8/layout/hList1"/>
    <dgm:cxn modelId="{BDA7D4C7-EF17-4965-B2B0-7832CE3870D4}" type="presOf" srcId="{B935C06F-2F4C-4A2F-95A1-BF8262BB8E96}" destId="{1E896D3C-7B68-4962-9EB1-BA258B61302B}" srcOrd="0" destOrd="7" presId="urn:microsoft.com/office/officeart/2005/8/layout/hList1"/>
    <dgm:cxn modelId="{E21E83C8-052F-4C28-8503-2A7101CDF82F}" type="presOf" srcId="{247ECD4B-8C95-439C-8F1E-FF3E3DF276CB}" destId="{9A9E9238-B8B2-4649-8D80-D7FFD17CCFDF}" srcOrd="0" destOrd="0" presId="urn:microsoft.com/office/officeart/2005/8/layout/hList1"/>
    <dgm:cxn modelId="{E345FACA-1E06-4588-9837-AB5EAFB63617}" type="presOf" srcId="{5DF6C575-891B-46D7-B094-AB70706D59B1}" destId="{1E896D3C-7B68-4962-9EB1-BA258B61302B}" srcOrd="0" destOrd="5" presId="urn:microsoft.com/office/officeart/2005/8/layout/hList1"/>
    <dgm:cxn modelId="{9EE4EDD1-AE0D-40A1-B720-77D3B6123AD8}" srcId="{4BA2CB30-DE63-44FD-9B54-A4973A4EC676}" destId="{0333629E-F34A-48D9-8EC1-934BC8839094}" srcOrd="2" destOrd="0" parTransId="{2332F1C8-5D2D-444B-98C0-1EB1F96B9341}" sibTransId="{AD6D38C9-1653-46B0-9244-DF8279359901}"/>
    <dgm:cxn modelId="{379713D4-B3C3-4454-9031-D94408BA88FC}" type="presOf" srcId="{B40190C6-41E9-46F0-AAB8-03EF724F50FA}" destId="{1E896D3C-7B68-4962-9EB1-BA258B61302B}" srcOrd="0" destOrd="4" presId="urn:microsoft.com/office/officeart/2005/8/layout/hList1"/>
    <dgm:cxn modelId="{DDA410DC-C739-4AE1-840B-B42943560ADE}" srcId="{247ECD4B-8C95-439C-8F1E-FF3E3DF276CB}" destId="{B40190C6-41E9-46F0-AAB8-03EF724F50FA}" srcOrd="4" destOrd="0" parTransId="{2107FB90-4909-44C5-AA44-BEF9F86A007D}" sibTransId="{18A2AFAB-21F8-433C-96DE-67BC65C257B3}"/>
    <dgm:cxn modelId="{864BE1DC-C0B9-4DBD-930D-F5D975E2C10E}" srcId="{247ECD4B-8C95-439C-8F1E-FF3E3DF276CB}" destId="{B935C06F-2F4C-4A2F-95A1-BF8262BB8E96}" srcOrd="7" destOrd="0" parTransId="{499401A5-B5EB-4A5C-8062-1EB0DA29D2F1}" sibTransId="{AF538943-19CE-4549-BBF2-E5771E901922}"/>
    <dgm:cxn modelId="{98CD23E7-A0C8-4623-B0B7-AB9947ABD7FE}" type="presOf" srcId="{CF40FB12-1AA4-47FE-A363-916D96DE5BF6}" destId="{6637C65D-AE6B-4577-9523-2178B22B13FF}" srcOrd="0" destOrd="0" presId="urn:microsoft.com/office/officeart/2005/8/layout/hList1"/>
    <dgm:cxn modelId="{F1AA23EA-6A01-4BA7-83A5-7F6B412D971E}" type="presOf" srcId="{9D227E37-5EB8-4CD6-9113-AF0789540D8D}" destId="{CC91779A-4DD7-48B5-B9FF-4E76882C5AC3}" srcOrd="0" destOrd="3" presId="urn:microsoft.com/office/officeart/2005/8/layout/hList1"/>
    <dgm:cxn modelId="{A6F8F6EB-1F35-419A-AEF7-259A0071B5CB}" type="presOf" srcId="{151650AF-FF22-4752-81D8-4474D9C51C16}" destId="{1E896D3C-7B68-4962-9EB1-BA258B61302B}" srcOrd="0" destOrd="6" presId="urn:microsoft.com/office/officeart/2005/8/layout/hList1"/>
    <dgm:cxn modelId="{2384BBF6-A30F-4A00-848A-2CE2304C4DCA}" type="presOf" srcId="{72F3E81D-8721-4B80-9AAA-CE122C9860CC}" destId="{1E896D3C-7B68-4962-9EB1-BA258B61302B}" srcOrd="0" destOrd="0" presId="urn:microsoft.com/office/officeart/2005/8/layout/hList1"/>
    <dgm:cxn modelId="{9F206BFE-A511-4EF9-9E85-A269C47D95BF}" srcId="{CF40FB12-1AA4-47FE-A363-916D96DE5BF6}" destId="{4BA2CB30-DE63-44FD-9B54-A4973A4EC676}" srcOrd="1" destOrd="0" parTransId="{2F1C34E7-37D5-4092-ADA0-53AB61A82DAC}" sibTransId="{FE15172F-5070-492A-8213-CCE97BCD6475}"/>
    <dgm:cxn modelId="{64DA98FF-B223-4731-97DB-B09437DB26E9}" type="presOf" srcId="{0333629E-F34A-48D9-8EC1-934BC8839094}" destId="{CC91779A-4DD7-48B5-B9FF-4E76882C5AC3}" srcOrd="0" destOrd="2" presId="urn:microsoft.com/office/officeart/2005/8/layout/hList1"/>
    <dgm:cxn modelId="{FC50E109-20EC-4BB1-88A1-E0398D5D8736}" type="presParOf" srcId="{6637C65D-AE6B-4577-9523-2178B22B13FF}" destId="{FF4FE791-6419-423F-93E1-05803375C3BB}" srcOrd="0" destOrd="0" presId="urn:microsoft.com/office/officeart/2005/8/layout/hList1"/>
    <dgm:cxn modelId="{31A62457-77BB-480C-9C80-8362B01DA69D}" type="presParOf" srcId="{FF4FE791-6419-423F-93E1-05803375C3BB}" destId="{9A9E9238-B8B2-4649-8D80-D7FFD17CCFDF}" srcOrd="0" destOrd="0" presId="urn:microsoft.com/office/officeart/2005/8/layout/hList1"/>
    <dgm:cxn modelId="{5675A5D9-7601-4B55-9D9C-EEED953C3E9A}" type="presParOf" srcId="{FF4FE791-6419-423F-93E1-05803375C3BB}" destId="{1E896D3C-7B68-4962-9EB1-BA258B61302B}" srcOrd="1" destOrd="0" presId="urn:microsoft.com/office/officeart/2005/8/layout/hList1"/>
    <dgm:cxn modelId="{FAA9B498-6BEE-4888-B63E-77CA6EB9FDC8}" type="presParOf" srcId="{6637C65D-AE6B-4577-9523-2178B22B13FF}" destId="{AFDB5909-2355-4BCE-BF4F-B2E8C8F03556}" srcOrd="1" destOrd="0" presId="urn:microsoft.com/office/officeart/2005/8/layout/hList1"/>
    <dgm:cxn modelId="{AA043385-1978-4839-991D-35143F51CBE3}" type="presParOf" srcId="{6637C65D-AE6B-4577-9523-2178B22B13FF}" destId="{EFB5A565-CCC6-422F-BE7E-9563E03CBA65}" srcOrd="2" destOrd="0" presId="urn:microsoft.com/office/officeart/2005/8/layout/hList1"/>
    <dgm:cxn modelId="{100EDAF8-4F46-4DF7-82DC-42B4C20F1916}" type="presParOf" srcId="{EFB5A565-CCC6-422F-BE7E-9563E03CBA65}" destId="{E2C6DD0C-6BE1-4014-A083-7239EAF6145A}" srcOrd="0" destOrd="0" presId="urn:microsoft.com/office/officeart/2005/8/layout/hList1"/>
    <dgm:cxn modelId="{D7A47E4A-5F15-41CF-9556-467ADCFD1FE4}" type="presParOf" srcId="{EFB5A565-CCC6-422F-BE7E-9563E03CBA65}" destId="{CC91779A-4DD7-48B5-B9FF-4E76882C5A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50053-DE66-4824-A1C6-277111050E29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02E5054B-C6F6-48A6-9B17-DB1C80F5C7C0}">
      <dgm:prSet phldrT="[Texto]" custT="1"/>
      <dgm:spPr/>
      <dgm:t>
        <a:bodyPr/>
        <a:lstStyle/>
        <a:p>
          <a:r>
            <a:rPr lang="es-MX" sz="1200" b="1" dirty="0">
              <a:solidFill>
                <a:schemeClr val="tx1"/>
              </a:solidFill>
            </a:rPr>
            <a:t>Titulo del documento </a:t>
          </a:r>
          <a:endParaRPr lang="es-MX" sz="1200" dirty="0"/>
        </a:p>
      </dgm:t>
    </dgm:pt>
    <dgm:pt modelId="{6CD9A439-BF98-4A7D-B26A-894B2596459A}" type="parTrans" cxnId="{701977B5-E1E2-4EE9-A7A8-CE73725746EF}">
      <dgm:prSet/>
      <dgm:spPr/>
      <dgm:t>
        <a:bodyPr/>
        <a:lstStyle/>
        <a:p>
          <a:endParaRPr lang="es-MX"/>
        </a:p>
      </dgm:t>
    </dgm:pt>
    <dgm:pt modelId="{0C237791-21CD-4299-8977-9209F9DD778D}" type="sibTrans" cxnId="{701977B5-E1E2-4EE9-A7A8-CE73725746EF}">
      <dgm:prSet/>
      <dgm:spPr/>
      <dgm:t>
        <a:bodyPr/>
        <a:lstStyle/>
        <a:p>
          <a:endParaRPr lang="es-MX"/>
        </a:p>
      </dgm:t>
    </dgm:pt>
    <dgm:pt modelId="{14A78C83-04A5-4E4E-B38D-33E84A5BC175}">
      <dgm:prSet phldrT="[Texto]" custT="1"/>
      <dgm:spPr/>
      <dgm:t>
        <a:bodyPr/>
        <a:lstStyle/>
        <a:p>
          <a:pPr>
            <a:buFontTx/>
            <a:buChar char="-"/>
          </a:pPr>
          <a:r>
            <a:rPr lang="es-MX" sz="1000" dirty="0">
              <a:solidFill>
                <a:schemeClr val="tx1"/>
              </a:solidFill>
            </a:rPr>
            <a:t>Ubica el titulo 3 o 4 líneas mas debajo de la parte superior debe estar centrado y en negrita. Mantén separado el tirulo principal y cualquier subtitulo con doble espaciado</a:t>
          </a:r>
          <a:endParaRPr lang="es-MX" sz="1000" dirty="0"/>
        </a:p>
      </dgm:t>
    </dgm:pt>
    <dgm:pt modelId="{DD72036C-153B-4917-A648-3C51A9DC5372}" type="parTrans" cxnId="{335E72FB-8887-409E-9EAD-67BD9FDE9D05}">
      <dgm:prSet/>
      <dgm:spPr/>
      <dgm:t>
        <a:bodyPr/>
        <a:lstStyle/>
        <a:p>
          <a:endParaRPr lang="es-MX"/>
        </a:p>
      </dgm:t>
    </dgm:pt>
    <dgm:pt modelId="{8EA97B4D-68C2-4BF2-B9C5-D068F00EEE39}" type="sibTrans" cxnId="{335E72FB-8887-409E-9EAD-67BD9FDE9D05}">
      <dgm:prSet/>
      <dgm:spPr/>
      <dgm:t>
        <a:bodyPr/>
        <a:lstStyle/>
        <a:p>
          <a:endParaRPr lang="es-MX"/>
        </a:p>
      </dgm:t>
    </dgm:pt>
    <dgm:pt modelId="{0CDC45B4-063A-47C5-9B71-9748D43D2F8D}">
      <dgm:prSet phldrT="[Texto]" phldr="0" custT="1"/>
      <dgm:spPr/>
      <dgm:t>
        <a:bodyPr/>
        <a:lstStyle/>
        <a:p>
          <a:r>
            <a:rPr lang="es-MX" sz="1200" dirty="0"/>
            <a:t>Autores</a:t>
          </a:r>
        </a:p>
      </dgm:t>
    </dgm:pt>
    <dgm:pt modelId="{DA90B609-C2E6-4263-BECD-00978977CDA8}" type="parTrans" cxnId="{149757E2-F84C-410B-964F-DC481FA86AE4}">
      <dgm:prSet/>
      <dgm:spPr/>
      <dgm:t>
        <a:bodyPr/>
        <a:lstStyle/>
        <a:p>
          <a:endParaRPr lang="es-MX"/>
        </a:p>
      </dgm:t>
    </dgm:pt>
    <dgm:pt modelId="{ED289CF7-87EB-4594-8FD5-8A29E831E21C}" type="sibTrans" cxnId="{149757E2-F84C-410B-964F-DC481FA86AE4}">
      <dgm:prSet/>
      <dgm:spPr/>
      <dgm:t>
        <a:bodyPr/>
        <a:lstStyle/>
        <a:p>
          <a:endParaRPr lang="es-MX"/>
        </a:p>
      </dgm:t>
    </dgm:pt>
    <dgm:pt modelId="{A8013A88-935E-4798-8C50-FD46E576D66D}">
      <dgm:prSet phldrT="[Texto]" custT="1"/>
      <dgm:spPr/>
      <dgm:t>
        <a:bodyPr/>
        <a:lstStyle/>
        <a:p>
          <a:pPr>
            <a:buFontTx/>
            <a:buChar char="-"/>
          </a:pPr>
          <a:endParaRPr lang="es-MX" sz="1100" dirty="0"/>
        </a:p>
      </dgm:t>
    </dgm:pt>
    <dgm:pt modelId="{CA96C3E7-2C26-4E16-AFA6-4D11A26F85EC}" type="parTrans" cxnId="{0D39B303-0F5F-4255-8F8D-9A6D6A7D2AF5}">
      <dgm:prSet/>
      <dgm:spPr/>
      <dgm:t>
        <a:bodyPr/>
        <a:lstStyle/>
        <a:p>
          <a:endParaRPr lang="es-MX"/>
        </a:p>
      </dgm:t>
    </dgm:pt>
    <dgm:pt modelId="{14A7346E-DAF4-4D94-9870-8D57257C18B6}" type="sibTrans" cxnId="{0D39B303-0F5F-4255-8F8D-9A6D6A7D2AF5}">
      <dgm:prSet/>
      <dgm:spPr/>
      <dgm:t>
        <a:bodyPr/>
        <a:lstStyle/>
        <a:p>
          <a:endParaRPr lang="es-MX"/>
        </a:p>
      </dgm:t>
    </dgm:pt>
    <dgm:pt modelId="{7536E890-8F67-4B01-834A-BF0044476284}">
      <dgm:prSet phldrT="[Texto]" phldr="0" custT="1"/>
      <dgm:spPr/>
      <dgm:t>
        <a:bodyPr/>
        <a:lstStyle/>
        <a:p>
          <a:r>
            <a:rPr lang="es-MX" sz="1200" dirty="0"/>
            <a:t>Facultad, universidad/ </a:t>
          </a:r>
          <a:r>
            <a:rPr lang="es-MX" sz="1200" dirty="0" err="1"/>
            <a:t>Afiliacion</a:t>
          </a:r>
          <a:endParaRPr lang="es-MX" sz="1200" dirty="0"/>
        </a:p>
      </dgm:t>
    </dgm:pt>
    <dgm:pt modelId="{FB977C4A-3B17-4703-A53C-602AE1C84F2B}" type="parTrans" cxnId="{AC9575F0-2203-4F65-93E9-D88AA23407ED}">
      <dgm:prSet/>
      <dgm:spPr/>
      <dgm:t>
        <a:bodyPr/>
        <a:lstStyle/>
        <a:p>
          <a:endParaRPr lang="es-MX"/>
        </a:p>
      </dgm:t>
    </dgm:pt>
    <dgm:pt modelId="{3ECA1722-5C20-4582-BD41-6A4043C775CC}" type="sibTrans" cxnId="{AC9575F0-2203-4F65-93E9-D88AA23407ED}">
      <dgm:prSet/>
      <dgm:spPr/>
      <dgm:t>
        <a:bodyPr/>
        <a:lstStyle/>
        <a:p>
          <a:endParaRPr lang="es-MX"/>
        </a:p>
      </dgm:t>
    </dgm:pt>
    <dgm:pt modelId="{113FE771-97D8-47DA-B8EE-E4B63E598F9B}">
      <dgm:prSet phldrT="[Texto]" custT="1"/>
      <dgm:spPr/>
      <dgm:t>
        <a:bodyPr/>
        <a:lstStyle/>
        <a:p>
          <a:pPr>
            <a:buFontTx/>
            <a:buChar char="-"/>
          </a:pPr>
          <a:r>
            <a:rPr lang="es-MX" sz="1100" dirty="0">
              <a:solidFill>
                <a:schemeClr val="tx1"/>
              </a:solidFill>
            </a:rPr>
            <a:t>Incluye tanto el numero de la facultad, departamento separadas por una coma. Centra el nombre de la institución.</a:t>
          </a:r>
          <a:endParaRPr lang="es-MX" sz="1100" dirty="0"/>
        </a:p>
      </dgm:t>
    </dgm:pt>
    <dgm:pt modelId="{CF0F8C04-C947-4E1D-A0DB-EE70F4456DEF}" type="parTrans" cxnId="{5AAE7184-9978-430C-8B16-CD1CCA7E6D3C}">
      <dgm:prSet/>
      <dgm:spPr/>
      <dgm:t>
        <a:bodyPr/>
        <a:lstStyle/>
        <a:p>
          <a:endParaRPr lang="es-MX"/>
        </a:p>
      </dgm:t>
    </dgm:pt>
    <dgm:pt modelId="{A00A3279-79AA-40CD-AF8B-240F50644C41}" type="sibTrans" cxnId="{5AAE7184-9978-430C-8B16-CD1CCA7E6D3C}">
      <dgm:prSet/>
      <dgm:spPr/>
      <dgm:t>
        <a:bodyPr/>
        <a:lstStyle/>
        <a:p>
          <a:endParaRPr lang="es-MX"/>
        </a:p>
      </dgm:t>
    </dgm:pt>
    <dgm:pt modelId="{7C22277C-730A-412A-BC1E-89150834795B}">
      <dgm:prSet phldrT="[Texto]" custT="1"/>
      <dgm:spPr/>
      <dgm:t>
        <a:bodyPr/>
        <a:lstStyle/>
        <a:p>
          <a:r>
            <a:rPr lang="es-MX" sz="1200" b="1" dirty="0">
              <a:solidFill>
                <a:schemeClr val="tx1"/>
              </a:solidFill>
            </a:rPr>
            <a:t>Curso/Materia </a:t>
          </a:r>
          <a:endParaRPr lang="es-MX" sz="1200" dirty="0"/>
        </a:p>
      </dgm:t>
    </dgm:pt>
    <dgm:pt modelId="{C2BBFF96-7831-40BA-9DDC-428A4F9D862D}" type="parTrans" cxnId="{E0EAB87C-3017-4D10-BB38-76DA8BAF4994}">
      <dgm:prSet/>
      <dgm:spPr/>
      <dgm:t>
        <a:bodyPr/>
        <a:lstStyle/>
        <a:p>
          <a:endParaRPr lang="es-MX"/>
        </a:p>
      </dgm:t>
    </dgm:pt>
    <dgm:pt modelId="{28714509-8951-4C81-8EC0-0A8DE8050A49}" type="sibTrans" cxnId="{E0EAB87C-3017-4D10-BB38-76DA8BAF4994}">
      <dgm:prSet/>
      <dgm:spPr/>
      <dgm:t>
        <a:bodyPr/>
        <a:lstStyle/>
        <a:p>
          <a:endParaRPr lang="es-MX"/>
        </a:p>
      </dgm:t>
    </dgm:pt>
    <dgm:pt modelId="{F78FBDDE-AE3C-4948-A5F9-0E562D3FE929}">
      <dgm:prSet phldrT="[Texto]" custT="1"/>
      <dgm:spPr/>
      <dgm:t>
        <a:bodyPr/>
        <a:lstStyle/>
        <a:p>
          <a:r>
            <a:rPr lang="es-MX" sz="1200" b="1" dirty="0">
              <a:solidFill>
                <a:schemeClr val="tx1"/>
              </a:solidFill>
            </a:rPr>
            <a:t>Docente</a:t>
          </a:r>
          <a:endParaRPr lang="es-MX" sz="1200" dirty="0"/>
        </a:p>
      </dgm:t>
    </dgm:pt>
    <dgm:pt modelId="{44DD9DF4-8F9C-47F9-9B3D-E90AB5545B9F}" type="parTrans" cxnId="{DDFC33D1-F0FB-4A10-8950-37F14D2C720E}">
      <dgm:prSet/>
      <dgm:spPr/>
      <dgm:t>
        <a:bodyPr/>
        <a:lstStyle/>
        <a:p>
          <a:endParaRPr lang="es-MX"/>
        </a:p>
      </dgm:t>
    </dgm:pt>
    <dgm:pt modelId="{F0BC96E1-BC29-40CF-9D5B-09FD36FF69E6}" type="sibTrans" cxnId="{DDFC33D1-F0FB-4A10-8950-37F14D2C720E}">
      <dgm:prSet/>
      <dgm:spPr/>
      <dgm:t>
        <a:bodyPr/>
        <a:lstStyle/>
        <a:p>
          <a:endParaRPr lang="es-MX"/>
        </a:p>
      </dgm:t>
    </dgm:pt>
    <dgm:pt modelId="{466CF6E7-19DF-4365-9BA4-D66B356149EB}">
      <dgm:prSet phldrT="[Texto]" custT="1"/>
      <dgm:spPr/>
      <dgm:t>
        <a:bodyPr/>
        <a:lstStyle/>
        <a:p>
          <a:r>
            <a:rPr lang="es-MX" sz="1200" b="1" dirty="0">
              <a:solidFill>
                <a:schemeClr val="tx1"/>
              </a:solidFill>
            </a:rPr>
            <a:t>Fecha de vencimiento e la asignación</a:t>
          </a:r>
          <a:endParaRPr lang="es-MX" sz="1200" dirty="0"/>
        </a:p>
      </dgm:t>
    </dgm:pt>
    <dgm:pt modelId="{D178DD1E-FD9E-4DED-B6EC-080D8DF3CD86}" type="parTrans" cxnId="{D3C3CB83-4BB7-4972-9D0A-680E10487EC3}">
      <dgm:prSet/>
      <dgm:spPr/>
      <dgm:t>
        <a:bodyPr/>
        <a:lstStyle/>
        <a:p>
          <a:endParaRPr lang="es-MX"/>
        </a:p>
      </dgm:t>
    </dgm:pt>
    <dgm:pt modelId="{F345A815-6DF8-402B-9411-675140CA8F83}" type="sibTrans" cxnId="{D3C3CB83-4BB7-4972-9D0A-680E10487EC3}">
      <dgm:prSet/>
      <dgm:spPr/>
      <dgm:t>
        <a:bodyPr/>
        <a:lstStyle/>
        <a:p>
          <a:endParaRPr lang="es-MX"/>
        </a:p>
      </dgm:t>
    </dgm:pt>
    <dgm:pt modelId="{A5EA9D44-CE95-4E02-9E4E-A457FA5B509B}">
      <dgm:prSet phldrT="[Texto]" custT="1"/>
      <dgm:spPr/>
      <dgm:t>
        <a:bodyPr/>
        <a:lstStyle/>
        <a:p>
          <a:r>
            <a:rPr lang="es-MX" sz="1200" b="1" dirty="0">
              <a:solidFill>
                <a:schemeClr val="tx1"/>
              </a:solidFill>
            </a:rPr>
            <a:t>Numero de pagina</a:t>
          </a:r>
          <a:endParaRPr lang="es-MX" sz="1200" dirty="0"/>
        </a:p>
      </dgm:t>
    </dgm:pt>
    <dgm:pt modelId="{D2D49A04-33FE-49F9-A6F6-894A6094336D}" type="parTrans" cxnId="{2A8FBECA-46AF-4AEB-A54E-F14094C0BB17}">
      <dgm:prSet/>
      <dgm:spPr/>
      <dgm:t>
        <a:bodyPr/>
        <a:lstStyle/>
        <a:p>
          <a:endParaRPr lang="es-MX"/>
        </a:p>
      </dgm:t>
    </dgm:pt>
    <dgm:pt modelId="{A7DD199C-A0A5-4CE1-8AAC-CB3AD9F2331F}" type="sibTrans" cxnId="{2A8FBECA-46AF-4AEB-A54E-F14094C0BB17}">
      <dgm:prSet/>
      <dgm:spPr/>
      <dgm:t>
        <a:bodyPr/>
        <a:lstStyle/>
        <a:p>
          <a:endParaRPr lang="es-MX"/>
        </a:p>
      </dgm:t>
    </dgm:pt>
    <dgm:pt modelId="{0C05457C-D005-41C6-B69A-2C64F6E3CD89}">
      <dgm:prSet phldrT="[Texto]" custT="1"/>
      <dgm:spPr/>
      <dgm:t>
        <a:bodyPr/>
        <a:lstStyle/>
        <a:p>
          <a:pPr>
            <a:buFontTx/>
            <a:buChar char="-"/>
          </a:pPr>
          <a:endParaRPr lang="es-MX" sz="1200" dirty="0"/>
        </a:p>
      </dgm:t>
    </dgm:pt>
    <dgm:pt modelId="{94F722C3-964C-4AB1-AEB3-618698CDA125}" type="parTrans" cxnId="{A6390C01-19DC-478E-9F89-8479BA26BE1D}">
      <dgm:prSet/>
      <dgm:spPr/>
      <dgm:t>
        <a:bodyPr/>
        <a:lstStyle/>
        <a:p>
          <a:endParaRPr lang="es-MX"/>
        </a:p>
      </dgm:t>
    </dgm:pt>
    <dgm:pt modelId="{FD4EEDC9-49A9-47AC-BF03-278413F76008}" type="sibTrans" cxnId="{A6390C01-19DC-478E-9F89-8479BA26BE1D}">
      <dgm:prSet/>
      <dgm:spPr/>
      <dgm:t>
        <a:bodyPr/>
        <a:lstStyle/>
        <a:p>
          <a:endParaRPr lang="es-MX"/>
        </a:p>
      </dgm:t>
    </dgm:pt>
    <dgm:pt modelId="{1DB0DD5A-02B8-4A99-ADDA-150F416FA093}">
      <dgm:prSet phldrT="[Texto]" custT="1"/>
      <dgm:spPr/>
      <dgm:t>
        <a:bodyPr/>
        <a:lstStyle/>
        <a:p>
          <a:r>
            <a:rPr lang="es-MX" sz="1400" dirty="0">
              <a:solidFill>
                <a:schemeClr val="tx1"/>
              </a:solidFill>
            </a:rPr>
            <a:t>Proporciona el nombre del profesor del curso centrado después del nombre de curso </a:t>
          </a:r>
          <a:endParaRPr lang="es-MX" sz="1400" dirty="0"/>
        </a:p>
      </dgm:t>
    </dgm:pt>
    <dgm:pt modelId="{E7AACA3E-A136-449B-9B71-E53331379D83}" type="parTrans" cxnId="{9F0CF3F6-A13A-4771-BE93-18A5BF5AC122}">
      <dgm:prSet/>
      <dgm:spPr/>
      <dgm:t>
        <a:bodyPr/>
        <a:lstStyle/>
        <a:p>
          <a:endParaRPr lang="es-MX"/>
        </a:p>
      </dgm:t>
    </dgm:pt>
    <dgm:pt modelId="{CE146867-151E-4328-A88E-A8F5DF016534}" type="sibTrans" cxnId="{9F0CF3F6-A13A-4771-BE93-18A5BF5AC122}">
      <dgm:prSet/>
      <dgm:spPr/>
      <dgm:t>
        <a:bodyPr/>
        <a:lstStyle/>
        <a:p>
          <a:endParaRPr lang="es-MX"/>
        </a:p>
      </dgm:t>
    </dgm:pt>
    <dgm:pt modelId="{8103234D-FA3E-4ABA-929F-D74F907D8738}">
      <dgm:prSet phldrT="[Texto]"/>
      <dgm:spPr/>
      <dgm:t>
        <a:bodyPr/>
        <a:lstStyle/>
        <a:p>
          <a:pPr>
            <a:buFontTx/>
            <a:buChar char="-"/>
          </a:pPr>
          <a:endParaRPr lang="es-MX" sz="900" dirty="0"/>
        </a:p>
      </dgm:t>
    </dgm:pt>
    <dgm:pt modelId="{244F5A3A-08F8-44C4-9702-6FD59A03223B}" type="parTrans" cxnId="{DF3A07D0-FD51-4314-970B-6103EEA8EF0F}">
      <dgm:prSet/>
      <dgm:spPr/>
      <dgm:t>
        <a:bodyPr/>
        <a:lstStyle/>
        <a:p>
          <a:endParaRPr lang="es-MX"/>
        </a:p>
      </dgm:t>
    </dgm:pt>
    <dgm:pt modelId="{F800F927-FC1B-46F6-BD50-2EF7D6EBCD69}" type="sibTrans" cxnId="{DF3A07D0-FD51-4314-970B-6103EEA8EF0F}">
      <dgm:prSet/>
      <dgm:spPr/>
      <dgm:t>
        <a:bodyPr/>
        <a:lstStyle/>
        <a:p>
          <a:endParaRPr lang="es-MX"/>
        </a:p>
      </dgm:t>
    </dgm:pt>
    <dgm:pt modelId="{41BB1CF4-57BF-49D1-9361-B98D3E2DA389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Utilice la función de numeración automática de paginas de su programa de procesamiento de texto </a:t>
          </a:r>
          <a:endParaRPr lang="es-MX" dirty="0"/>
        </a:p>
      </dgm:t>
    </dgm:pt>
    <dgm:pt modelId="{08E4D4C6-B39B-49F1-9A46-F9F662C10180}" type="parTrans" cxnId="{E848EBAD-8D9B-48E1-9486-04CA5B21AF0E}">
      <dgm:prSet/>
      <dgm:spPr/>
      <dgm:t>
        <a:bodyPr/>
        <a:lstStyle/>
        <a:p>
          <a:endParaRPr lang="es-MX"/>
        </a:p>
      </dgm:t>
    </dgm:pt>
    <dgm:pt modelId="{C9FD0962-EA31-4B17-B4F5-65A030084FF9}" type="sibTrans" cxnId="{E848EBAD-8D9B-48E1-9486-04CA5B21AF0E}">
      <dgm:prSet/>
      <dgm:spPr/>
      <dgm:t>
        <a:bodyPr/>
        <a:lstStyle/>
        <a:p>
          <a:endParaRPr lang="es-MX"/>
        </a:p>
      </dgm:t>
    </dgm:pt>
    <dgm:pt modelId="{1886E1B0-DEFC-45F4-9AB4-7F99EC7C3213}">
      <dgm:prSet phldrT="[Texto]" custT="1"/>
      <dgm:spPr/>
      <dgm:t>
        <a:bodyPr/>
        <a:lstStyle/>
        <a:p>
          <a:pPr>
            <a:buFontTx/>
            <a:buChar char="-"/>
          </a:pPr>
          <a:endParaRPr lang="es-MX" sz="1100" dirty="0"/>
        </a:p>
      </dgm:t>
    </dgm:pt>
    <dgm:pt modelId="{2067DA42-A4C6-43F0-8380-3CCF94A86239}" type="parTrans" cxnId="{2481BA8F-5A7E-470C-9964-2F78D2BF4500}">
      <dgm:prSet/>
      <dgm:spPr/>
      <dgm:t>
        <a:bodyPr/>
        <a:lstStyle/>
        <a:p>
          <a:endParaRPr lang="es-MX"/>
        </a:p>
      </dgm:t>
    </dgm:pt>
    <dgm:pt modelId="{CEAF1A65-6450-45E7-8414-CF7A6435F707}" type="sibTrans" cxnId="{2481BA8F-5A7E-470C-9964-2F78D2BF4500}">
      <dgm:prSet/>
      <dgm:spPr/>
      <dgm:t>
        <a:bodyPr/>
        <a:lstStyle/>
        <a:p>
          <a:endParaRPr lang="es-MX"/>
        </a:p>
      </dgm:t>
    </dgm:pt>
    <dgm:pt modelId="{AEE1DB3D-EEA0-4A19-863D-6E85F230FEBB}">
      <dgm:prSet phldrT="[Texto]" custT="1"/>
      <dgm:spPr/>
      <dgm:t>
        <a:bodyPr/>
        <a:lstStyle/>
        <a:p>
          <a:pPr>
            <a:buFontTx/>
            <a:buChar char="-"/>
          </a:pPr>
          <a:endParaRPr lang="es-MX" sz="1100" dirty="0"/>
        </a:p>
      </dgm:t>
    </dgm:pt>
    <dgm:pt modelId="{F6BB8525-73BE-4393-9E84-2F48E115066C}" type="parTrans" cxnId="{12C6554E-2336-4C06-8827-AF529E28F037}">
      <dgm:prSet/>
      <dgm:spPr/>
      <dgm:t>
        <a:bodyPr/>
        <a:lstStyle/>
        <a:p>
          <a:endParaRPr lang="es-MX"/>
        </a:p>
      </dgm:t>
    </dgm:pt>
    <dgm:pt modelId="{1BFDABA0-999C-4211-9181-F221E9EF1E27}" type="sibTrans" cxnId="{12C6554E-2336-4C06-8827-AF529E28F037}">
      <dgm:prSet/>
      <dgm:spPr/>
      <dgm:t>
        <a:bodyPr/>
        <a:lstStyle/>
        <a:p>
          <a:endParaRPr lang="es-MX"/>
        </a:p>
      </dgm:t>
    </dgm:pt>
    <dgm:pt modelId="{1AE3DFDE-616A-4A12-B24A-FA94951CF6EF}">
      <dgm:prSet phldrT="[Texto]" custT="1"/>
      <dgm:spPr/>
      <dgm:t>
        <a:bodyPr/>
        <a:lstStyle/>
        <a:p>
          <a:pPr>
            <a:buFontTx/>
            <a:buChar char="-"/>
          </a:pPr>
          <a:r>
            <a:rPr lang="es-MX" sz="1100" dirty="0">
              <a:solidFill>
                <a:schemeClr val="tx1"/>
              </a:solidFill>
            </a:rPr>
            <a:t>Pon espaciado doble entre el titulo y los nombres de los autores, si hay dos autores utiliza la letra y </a:t>
          </a:r>
          <a:endParaRPr lang="es-MX" sz="1100" dirty="0"/>
        </a:p>
      </dgm:t>
    </dgm:pt>
    <dgm:pt modelId="{2FFC0ED4-D8F6-406E-B162-FD2E85B24738}" type="parTrans" cxnId="{C04BE775-6532-4E5F-B532-981AF226947E}">
      <dgm:prSet/>
      <dgm:spPr/>
      <dgm:t>
        <a:bodyPr/>
        <a:lstStyle/>
        <a:p>
          <a:endParaRPr lang="es-MX"/>
        </a:p>
      </dgm:t>
    </dgm:pt>
    <dgm:pt modelId="{32A5BF76-A679-454B-AE27-47D2ADDB49F2}" type="sibTrans" cxnId="{C04BE775-6532-4E5F-B532-981AF226947E}">
      <dgm:prSet/>
      <dgm:spPr/>
      <dgm:t>
        <a:bodyPr/>
        <a:lstStyle/>
        <a:p>
          <a:endParaRPr lang="es-MX"/>
        </a:p>
      </dgm:t>
    </dgm:pt>
    <dgm:pt modelId="{BD8078F7-28C2-4711-ABCA-EB9B474CBD2F}">
      <dgm:prSet phldrT="[Texto]" custT="1"/>
      <dgm:spPr/>
      <dgm:t>
        <a:bodyPr/>
        <a:lstStyle/>
        <a:p>
          <a:pPr>
            <a:buFontTx/>
            <a:buChar char="-"/>
          </a:pPr>
          <a:endParaRPr lang="es-MX" sz="1200" dirty="0"/>
        </a:p>
      </dgm:t>
    </dgm:pt>
    <dgm:pt modelId="{E3E99492-7B86-436E-AF78-BF10A1466829}" type="parTrans" cxnId="{F686074A-264E-4EC8-8F61-F18D8AC719AD}">
      <dgm:prSet/>
      <dgm:spPr/>
      <dgm:t>
        <a:bodyPr/>
        <a:lstStyle/>
        <a:p>
          <a:endParaRPr lang="es-MX"/>
        </a:p>
      </dgm:t>
    </dgm:pt>
    <dgm:pt modelId="{867B6CE2-F4BE-41D9-B95A-B2AF46D2F6F1}" type="sibTrans" cxnId="{F686074A-264E-4EC8-8F61-F18D8AC719AD}">
      <dgm:prSet/>
      <dgm:spPr/>
      <dgm:t>
        <a:bodyPr/>
        <a:lstStyle/>
        <a:p>
          <a:endParaRPr lang="es-MX"/>
        </a:p>
      </dgm:t>
    </dgm:pt>
    <dgm:pt modelId="{BB131BDF-C098-43ED-A522-F4A85C2DF391}">
      <dgm:prSet phldrT="[Texto]" custT="1"/>
      <dgm:spPr/>
      <dgm:t>
        <a:bodyPr/>
        <a:lstStyle/>
        <a:p>
          <a:pPr>
            <a:buFontTx/>
            <a:buChar char="-"/>
          </a:pPr>
          <a:r>
            <a:rPr lang="es-MX" sz="1200" dirty="0">
              <a:solidFill>
                <a:schemeClr val="tx1"/>
              </a:solidFill>
            </a:rPr>
            <a:t>Centra el nombre del curso en la siguiente línea después de la institución </a:t>
          </a:r>
          <a:endParaRPr lang="es-MX" sz="1200" dirty="0"/>
        </a:p>
      </dgm:t>
    </dgm:pt>
    <dgm:pt modelId="{8C5EC482-E585-4323-9738-483F3E911CCE}" type="parTrans" cxnId="{050EEDF9-B177-46FF-A8DD-9BF5CB66AE32}">
      <dgm:prSet/>
      <dgm:spPr/>
      <dgm:t>
        <a:bodyPr/>
        <a:lstStyle/>
        <a:p>
          <a:endParaRPr lang="es-MX"/>
        </a:p>
      </dgm:t>
    </dgm:pt>
    <dgm:pt modelId="{E793D34F-0F2C-4794-A9CE-B64447B39FE5}" type="sibTrans" cxnId="{050EEDF9-B177-46FF-A8DD-9BF5CB66AE32}">
      <dgm:prSet/>
      <dgm:spPr/>
      <dgm:t>
        <a:bodyPr/>
        <a:lstStyle/>
        <a:p>
          <a:endParaRPr lang="es-MX"/>
        </a:p>
      </dgm:t>
    </dgm:pt>
    <dgm:pt modelId="{7863989D-1BB8-4205-8BF2-E98588E795DE}">
      <dgm:prSet phldrT="[Texto]"/>
      <dgm:spPr/>
      <dgm:t>
        <a:bodyPr/>
        <a:lstStyle/>
        <a:p>
          <a:pPr>
            <a:buFontTx/>
            <a:buChar char="-"/>
          </a:pPr>
          <a:endParaRPr lang="es-MX" sz="900" dirty="0"/>
        </a:p>
      </dgm:t>
    </dgm:pt>
    <dgm:pt modelId="{1664A19F-601B-49F9-98C0-7F89470547DE}" type="parTrans" cxnId="{3B99E74C-0F69-4314-8A8A-61892865B7D2}">
      <dgm:prSet/>
      <dgm:spPr/>
      <dgm:t>
        <a:bodyPr/>
        <a:lstStyle/>
        <a:p>
          <a:endParaRPr lang="es-MX"/>
        </a:p>
      </dgm:t>
    </dgm:pt>
    <dgm:pt modelId="{74B2B333-0995-4EA2-B6FB-D1CDB8BFE31C}" type="sibTrans" cxnId="{3B99E74C-0F69-4314-8A8A-61892865B7D2}">
      <dgm:prSet/>
      <dgm:spPr/>
      <dgm:t>
        <a:bodyPr/>
        <a:lstStyle/>
        <a:p>
          <a:endParaRPr lang="es-MX"/>
        </a:p>
      </dgm:t>
    </dgm:pt>
    <dgm:pt modelId="{462A22BD-8AEF-47B2-917E-F72C7C39DBB9}">
      <dgm:prSet phldrT="[Texto]" custT="1"/>
      <dgm:spPr/>
      <dgm:t>
        <a:bodyPr/>
        <a:lstStyle/>
        <a:p>
          <a:pPr>
            <a:buFontTx/>
            <a:buChar char="-"/>
          </a:pPr>
          <a:r>
            <a:rPr lang="es-MX" sz="1200" dirty="0">
              <a:solidFill>
                <a:schemeClr val="tx1"/>
              </a:solidFill>
            </a:rPr>
            <a:t>Centra</a:t>
          </a:r>
          <a:r>
            <a:rPr lang="es-MX" sz="1200" b="1" dirty="0">
              <a:solidFill>
                <a:schemeClr val="tx1"/>
              </a:solidFill>
            </a:rPr>
            <a:t> </a:t>
          </a:r>
          <a:r>
            <a:rPr lang="es-MX" sz="1200" dirty="0">
              <a:solidFill>
                <a:schemeClr val="tx1"/>
              </a:solidFill>
            </a:rPr>
            <a:t>la fecha de vencimiento en la siguiente línea utilizando doble espacio después del docente </a:t>
          </a:r>
          <a:endParaRPr lang="es-MX" sz="1200" dirty="0"/>
        </a:p>
      </dgm:t>
    </dgm:pt>
    <dgm:pt modelId="{9F8ACE6D-40CE-4DF7-B9E3-DF554C1D2F84}" type="parTrans" cxnId="{CC03F2A1-3738-4483-92B2-480F16347169}">
      <dgm:prSet/>
      <dgm:spPr/>
      <dgm:t>
        <a:bodyPr/>
        <a:lstStyle/>
        <a:p>
          <a:endParaRPr lang="es-MX"/>
        </a:p>
      </dgm:t>
    </dgm:pt>
    <dgm:pt modelId="{65ABC6AF-F7AF-4E71-BFD2-6763F40BF85C}" type="sibTrans" cxnId="{CC03F2A1-3738-4483-92B2-480F16347169}">
      <dgm:prSet/>
      <dgm:spPr/>
      <dgm:t>
        <a:bodyPr/>
        <a:lstStyle/>
        <a:p>
          <a:endParaRPr lang="es-MX"/>
        </a:p>
      </dgm:t>
    </dgm:pt>
    <dgm:pt modelId="{E61CDC8B-BC19-453F-966B-A81EA236AE71}" type="pres">
      <dgm:prSet presAssocID="{4C850053-DE66-4824-A1C6-277111050E29}" presName="Name0" presStyleCnt="0">
        <dgm:presLayoutVars>
          <dgm:dir/>
          <dgm:animLvl val="lvl"/>
          <dgm:resizeHandles val="exact"/>
        </dgm:presLayoutVars>
      </dgm:prSet>
      <dgm:spPr/>
    </dgm:pt>
    <dgm:pt modelId="{02669F87-D9FC-4C34-8228-EF2170590EDB}" type="pres">
      <dgm:prSet presAssocID="{4C850053-DE66-4824-A1C6-277111050E29}" presName="tSp" presStyleCnt="0"/>
      <dgm:spPr/>
    </dgm:pt>
    <dgm:pt modelId="{74AE6989-C3F2-4E07-8E1E-A0AE13661495}" type="pres">
      <dgm:prSet presAssocID="{4C850053-DE66-4824-A1C6-277111050E29}" presName="bSp" presStyleCnt="0"/>
      <dgm:spPr/>
    </dgm:pt>
    <dgm:pt modelId="{34F0541E-489F-4872-B79E-ECC9473AFE23}" type="pres">
      <dgm:prSet presAssocID="{4C850053-DE66-4824-A1C6-277111050E29}" presName="process" presStyleCnt="0"/>
      <dgm:spPr/>
    </dgm:pt>
    <dgm:pt modelId="{24CEDCF1-BC59-4049-8B71-382188919045}" type="pres">
      <dgm:prSet presAssocID="{02E5054B-C6F6-48A6-9B17-DB1C80F5C7C0}" presName="composite1" presStyleCnt="0"/>
      <dgm:spPr/>
    </dgm:pt>
    <dgm:pt modelId="{775E5D75-D418-426B-AA30-927507C7B023}" type="pres">
      <dgm:prSet presAssocID="{02E5054B-C6F6-48A6-9B17-DB1C80F5C7C0}" presName="dummyNode1" presStyleLbl="node1" presStyleIdx="0" presStyleCnt="7"/>
      <dgm:spPr/>
    </dgm:pt>
    <dgm:pt modelId="{53507C60-EBD6-476F-B4F1-6FD5D8FA27E6}" type="pres">
      <dgm:prSet presAssocID="{02E5054B-C6F6-48A6-9B17-DB1C80F5C7C0}" presName="childNode1" presStyleLbl="bgAcc1" presStyleIdx="0" presStyleCnt="7" custScaleX="116758" custScaleY="199480">
        <dgm:presLayoutVars>
          <dgm:bulletEnabled val="1"/>
        </dgm:presLayoutVars>
      </dgm:prSet>
      <dgm:spPr/>
    </dgm:pt>
    <dgm:pt modelId="{5D088FA6-002A-4846-89C3-13EEBC7EF9D7}" type="pres">
      <dgm:prSet presAssocID="{02E5054B-C6F6-48A6-9B17-DB1C80F5C7C0}" presName="childNode1tx" presStyleLbl="bgAcc1" presStyleIdx="0" presStyleCnt="7">
        <dgm:presLayoutVars>
          <dgm:bulletEnabled val="1"/>
        </dgm:presLayoutVars>
      </dgm:prSet>
      <dgm:spPr/>
    </dgm:pt>
    <dgm:pt modelId="{4A7EDA5D-5DA1-415F-AD5F-30B15C949E3A}" type="pres">
      <dgm:prSet presAssocID="{02E5054B-C6F6-48A6-9B17-DB1C80F5C7C0}" presName="parentNode1" presStyleLbl="node1" presStyleIdx="0" presStyleCnt="7">
        <dgm:presLayoutVars>
          <dgm:chMax val="1"/>
          <dgm:bulletEnabled val="1"/>
        </dgm:presLayoutVars>
      </dgm:prSet>
      <dgm:spPr/>
    </dgm:pt>
    <dgm:pt modelId="{9E9A6CA9-0E79-46B8-B31E-CA7DADD1C29D}" type="pres">
      <dgm:prSet presAssocID="{02E5054B-C6F6-48A6-9B17-DB1C80F5C7C0}" presName="connSite1" presStyleCnt="0"/>
      <dgm:spPr/>
    </dgm:pt>
    <dgm:pt modelId="{3970FEE1-228B-4010-BDAE-29CD7CE7A9DF}" type="pres">
      <dgm:prSet presAssocID="{0C237791-21CD-4299-8977-9209F9DD778D}" presName="Name9" presStyleLbl="sibTrans2D1" presStyleIdx="0" presStyleCnt="6"/>
      <dgm:spPr/>
    </dgm:pt>
    <dgm:pt modelId="{889F6761-3680-4B56-89D6-F62306E924F1}" type="pres">
      <dgm:prSet presAssocID="{0CDC45B4-063A-47C5-9B71-9748D43D2F8D}" presName="composite2" presStyleCnt="0"/>
      <dgm:spPr/>
    </dgm:pt>
    <dgm:pt modelId="{7DD251F2-02A4-4A2A-9E53-2F234ED0EB5B}" type="pres">
      <dgm:prSet presAssocID="{0CDC45B4-063A-47C5-9B71-9748D43D2F8D}" presName="dummyNode2" presStyleLbl="node1" presStyleIdx="0" presStyleCnt="7"/>
      <dgm:spPr/>
    </dgm:pt>
    <dgm:pt modelId="{7E9670D0-3D11-4333-AC1B-D98106AA3B6A}" type="pres">
      <dgm:prSet presAssocID="{0CDC45B4-063A-47C5-9B71-9748D43D2F8D}" presName="childNode2" presStyleLbl="bgAcc1" presStyleIdx="1" presStyleCnt="7" custScaleY="199480">
        <dgm:presLayoutVars>
          <dgm:bulletEnabled val="1"/>
        </dgm:presLayoutVars>
      </dgm:prSet>
      <dgm:spPr/>
    </dgm:pt>
    <dgm:pt modelId="{EC4D252F-FBAE-409F-AAB2-B113952874F8}" type="pres">
      <dgm:prSet presAssocID="{0CDC45B4-063A-47C5-9B71-9748D43D2F8D}" presName="childNode2tx" presStyleLbl="bgAcc1" presStyleIdx="1" presStyleCnt="7">
        <dgm:presLayoutVars>
          <dgm:bulletEnabled val="1"/>
        </dgm:presLayoutVars>
      </dgm:prSet>
      <dgm:spPr/>
    </dgm:pt>
    <dgm:pt modelId="{C14385FB-9D4C-415A-9B5A-2B7ABC24721F}" type="pres">
      <dgm:prSet presAssocID="{0CDC45B4-063A-47C5-9B71-9748D43D2F8D}" presName="parentNode2" presStyleLbl="node1" presStyleIdx="1" presStyleCnt="7">
        <dgm:presLayoutVars>
          <dgm:chMax val="0"/>
          <dgm:bulletEnabled val="1"/>
        </dgm:presLayoutVars>
      </dgm:prSet>
      <dgm:spPr/>
    </dgm:pt>
    <dgm:pt modelId="{358912CB-79A9-490B-BB67-E4310D0F914A}" type="pres">
      <dgm:prSet presAssocID="{0CDC45B4-063A-47C5-9B71-9748D43D2F8D}" presName="connSite2" presStyleCnt="0"/>
      <dgm:spPr/>
    </dgm:pt>
    <dgm:pt modelId="{7D55F79B-9B5C-4EC5-90BC-4C9BF96BF22D}" type="pres">
      <dgm:prSet presAssocID="{ED289CF7-87EB-4594-8FD5-8A29E831E21C}" presName="Name18" presStyleLbl="sibTrans2D1" presStyleIdx="1" presStyleCnt="6"/>
      <dgm:spPr/>
    </dgm:pt>
    <dgm:pt modelId="{A51A9A7A-4A62-4122-9506-6915AC2D4FDD}" type="pres">
      <dgm:prSet presAssocID="{7536E890-8F67-4B01-834A-BF0044476284}" presName="composite1" presStyleCnt="0"/>
      <dgm:spPr/>
    </dgm:pt>
    <dgm:pt modelId="{BB53686C-81D4-465F-9FA8-393F91986BBF}" type="pres">
      <dgm:prSet presAssocID="{7536E890-8F67-4B01-834A-BF0044476284}" presName="dummyNode1" presStyleLbl="node1" presStyleIdx="1" presStyleCnt="7"/>
      <dgm:spPr/>
    </dgm:pt>
    <dgm:pt modelId="{A685C303-204A-4188-B5B9-228CE3578EC5}" type="pres">
      <dgm:prSet presAssocID="{7536E890-8F67-4B01-834A-BF0044476284}" presName="childNode1" presStyleLbl="bgAcc1" presStyleIdx="2" presStyleCnt="7" custScaleY="194615">
        <dgm:presLayoutVars>
          <dgm:bulletEnabled val="1"/>
        </dgm:presLayoutVars>
      </dgm:prSet>
      <dgm:spPr/>
    </dgm:pt>
    <dgm:pt modelId="{BF7C9F76-056B-4485-B171-98C5FB0AB952}" type="pres">
      <dgm:prSet presAssocID="{7536E890-8F67-4B01-834A-BF0044476284}" presName="childNode1tx" presStyleLbl="bgAcc1" presStyleIdx="2" presStyleCnt="7">
        <dgm:presLayoutVars>
          <dgm:bulletEnabled val="1"/>
        </dgm:presLayoutVars>
      </dgm:prSet>
      <dgm:spPr/>
    </dgm:pt>
    <dgm:pt modelId="{BB71EB75-B659-4A72-A06F-D0C2429F84BD}" type="pres">
      <dgm:prSet presAssocID="{7536E890-8F67-4B01-834A-BF0044476284}" presName="parentNode1" presStyleLbl="node1" presStyleIdx="2" presStyleCnt="7" custScaleY="119133">
        <dgm:presLayoutVars>
          <dgm:chMax val="1"/>
          <dgm:bulletEnabled val="1"/>
        </dgm:presLayoutVars>
      </dgm:prSet>
      <dgm:spPr/>
    </dgm:pt>
    <dgm:pt modelId="{90064C7A-05ED-4617-851A-C4EFE4A63044}" type="pres">
      <dgm:prSet presAssocID="{7536E890-8F67-4B01-834A-BF0044476284}" presName="connSite1" presStyleCnt="0"/>
      <dgm:spPr/>
    </dgm:pt>
    <dgm:pt modelId="{C246B448-8D37-4908-B99B-3D6B74A64DB8}" type="pres">
      <dgm:prSet presAssocID="{3ECA1722-5C20-4582-BD41-6A4043C775CC}" presName="Name9" presStyleLbl="sibTrans2D1" presStyleIdx="2" presStyleCnt="6"/>
      <dgm:spPr/>
    </dgm:pt>
    <dgm:pt modelId="{08DD2265-D9EE-486F-B8B5-A3086CA4B338}" type="pres">
      <dgm:prSet presAssocID="{7C22277C-730A-412A-BC1E-89150834795B}" presName="composite2" presStyleCnt="0"/>
      <dgm:spPr/>
    </dgm:pt>
    <dgm:pt modelId="{29727713-DE5A-4E64-BB4B-82FC8F1B3FD6}" type="pres">
      <dgm:prSet presAssocID="{7C22277C-730A-412A-BC1E-89150834795B}" presName="dummyNode2" presStyleLbl="node1" presStyleIdx="2" presStyleCnt="7"/>
      <dgm:spPr/>
    </dgm:pt>
    <dgm:pt modelId="{9B24A3D0-887E-4D13-9645-53645DC466F3}" type="pres">
      <dgm:prSet presAssocID="{7C22277C-730A-412A-BC1E-89150834795B}" presName="childNode2" presStyleLbl="bgAcc1" presStyleIdx="3" presStyleCnt="7" custScaleY="192182">
        <dgm:presLayoutVars>
          <dgm:bulletEnabled val="1"/>
        </dgm:presLayoutVars>
      </dgm:prSet>
      <dgm:spPr/>
    </dgm:pt>
    <dgm:pt modelId="{81DA8821-F980-41FF-9426-3F1200E5DA53}" type="pres">
      <dgm:prSet presAssocID="{7C22277C-730A-412A-BC1E-89150834795B}" presName="childNode2tx" presStyleLbl="bgAcc1" presStyleIdx="3" presStyleCnt="7">
        <dgm:presLayoutVars>
          <dgm:bulletEnabled val="1"/>
        </dgm:presLayoutVars>
      </dgm:prSet>
      <dgm:spPr/>
    </dgm:pt>
    <dgm:pt modelId="{3419CDAB-9B19-45F3-9C51-F1944016596E}" type="pres">
      <dgm:prSet presAssocID="{7C22277C-730A-412A-BC1E-89150834795B}" presName="parentNode2" presStyleLbl="node1" presStyleIdx="3" presStyleCnt="7">
        <dgm:presLayoutVars>
          <dgm:chMax val="0"/>
          <dgm:bulletEnabled val="1"/>
        </dgm:presLayoutVars>
      </dgm:prSet>
      <dgm:spPr/>
    </dgm:pt>
    <dgm:pt modelId="{26640125-825F-4141-8EF5-204C0F0D7AD1}" type="pres">
      <dgm:prSet presAssocID="{7C22277C-730A-412A-BC1E-89150834795B}" presName="connSite2" presStyleCnt="0"/>
      <dgm:spPr/>
    </dgm:pt>
    <dgm:pt modelId="{2FD82C90-E387-443F-99CF-742D2676A631}" type="pres">
      <dgm:prSet presAssocID="{28714509-8951-4C81-8EC0-0A8DE8050A49}" presName="Name18" presStyleLbl="sibTrans2D1" presStyleIdx="3" presStyleCnt="6"/>
      <dgm:spPr/>
    </dgm:pt>
    <dgm:pt modelId="{AA97702E-15DE-4C54-8E99-DA781D875F99}" type="pres">
      <dgm:prSet presAssocID="{F78FBDDE-AE3C-4948-A5F9-0E562D3FE929}" presName="composite1" presStyleCnt="0"/>
      <dgm:spPr/>
    </dgm:pt>
    <dgm:pt modelId="{AC4F4AA9-890E-4870-BA6E-26AC2376DA9A}" type="pres">
      <dgm:prSet presAssocID="{F78FBDDE-AE3C-4948-A5F9-0E562D3FE929}" presName="dummyNode1" presStyleLbl="node1" presStyleIdx="3" presStyleCnt="7"/>
      <dgm:spPr/>
    </dgm:pt>
    <dgm:pt modelId="{18E98A17-DF14-470E-932A-D3BA85ACBFD0}" type="pres">
      <dgm:prSet presAssocID="{F78FBDDE-AE3C-4948-A5F9-0E562D3FE929}" presName="childNode1" presStyleLbl="bgAcc1" presStyleIdx="4" presStyleCnt="7" custScaleX="115512" custScaleY="192182">
        <dgm:presLayoutVars>
          <dgm:bulletEnabled val="1"/>
        </dgm:presLayoutVars>
      </dgm:prSet>
      <dgm:spPr/>
    </dgm:pt>
    <dgm:pt modelId="{8FDDE159-A896-495A-A742-BAA441A1DBE6}" type="pres">
      <dgm:prSet presAssocID="{F78FBDDE-AE3C-4948-A5F9-0E562D3FE929}" presName="childNode1tx" presStyleLbl="bgAcc1" presStyleIdx="4" presStyleCnt="7">
        <dgm:presLayoutVars>
          <dgm:bulletEnabled val="1"/>
        </dgm:presLayoutVars>
      </dgm:prSet>
      <dgm:spPr/>
    </dgm:pt>
    <dgm:pt modelId="{B816FDA3-8178-444B-87B2-457A90DD9CFF}" type="pres">
      <dgm:prSet presAssocID="{F78FBDDE-AE3C-4948-A5F9-0E562D3FE929}" presName="parentNode1" presStyleLbl="node1" presStyleIdx="4" presStyleCnt="7" custLinFactNeighborY="20560">
        <dgm:presLayoutVars>
          <dgm:chMax val="1"/>
          <dgm:bulletEnabled val="1"/>
        </dgm:presLayoutVars>
      </dgm:prSet>
      <dgm:spPr/>
    </dgm:pt>
    <dgm:pt modelId="{3B549EF4-05A1-4DAB-8C3C-17185210D59F}" type="pres">
      <dgm:prSet presAssocID="{F78FBDDE-AE3C-4948-A5F9-0E562D3FE929}" presName="connSite1" presStyleCnt="0"/>
      <dgm:spPr/>
    </dgm:pt>
    <dgm:pt modelId="{0A374E47-3FDA-463D-B22A-D4AAAC102F10}" type="pres">
      <dgm:prSet presAssocID="{F0BC96E1-BC29-40CF-9D5B-09FD36FF69E6}" presName="Name9" presStyleLbl="sibTrans2D1" presStyleIdx="4" presStyleCnt="6"/>
      <dgm:spPr/>
    </dgm:pt>
    <dgm:pt modelId="{8A08150D-601E-4A86-99B6-F12B6E5641FC}" type="pres">
      <dgm:prSet presAssocID="{466CF6E7-19DF-4365-9BA4-D66B356149EB}" presName="composite2" presStyleCnt="0"/>
      <dgm:spPr/>
    </dgm:pt>
    <dgm:pt modelId="{6D85EA24-7655-4494-B8F2-32EB60729522}" type="pres">
      <dgm:prSet presAssocID="{466CF6E7-19DF-4365-9BA4-D66B356149EB}" presName="dummyNode2" presStyleLbl="node1" presStyleIdx="4" presStyleCnt="7"/>
      <dgm:spPr/>
    </dgm:pt>
    <dgm:pt modelId="{6C6B588B-54D7-4058-90DA-52915305C224}" type="pres">
      <dgm:prSet presAssocID="{466CF6E7-19DF-4365-9BA4-D66B356149EB}" presName="childNode2" presStyleLbl="bgAcc1" presStyleIdx="5" presStyleCnt="7" custScaleY="182452">
        <dgm:presLayoutVars>
          <dgm:bulletEnabled val="1"/>
        </dgm:presLayoutVars>
      </dgm:prSet>
      <dgm:spPr/>
    </dgm:pt>
    <dgm:pt modelId="{31051B51-A75D-4974-9003-6CC21965D198}" type="pres">
      <dgm:prSet presAssocID="{466CF6E7-19DF-4365-9BA4-D66B356149EB}" presName="childNode2tx" presStyleLbl="bgAcc1" presStyleIdx="5" presStyleCnt="7">
        <dgm:presLayoutVars>
          <dgm:bulletEnabled val="1"/>
        </dgm:presLayoutVars>
      </dgm:prSet>
      <dgm:spPr/>
    </dgm:pt>
    <dgm:pt modelId="{C179BEF7-1D5C-405A-B6E2-6123D0C85842}" type="pres">
      <dgm:prSet presAssocID="{466CF6E7-19DF-4365-9BA4-D66B356149EB}" presName="parentNode2" presStyleLbl="node1" presStyleIdx="5" presStyleCnt="7" custScaleX="104193" custScaleY="110245" custLinFactNeighborX="2336" custLinFactNeighborY="-20560">
        <dgm:presLayoutVars>
          <dgm:chMax val="0"/>
          <dgm:bulletEnabled val="1"/>
        </dgm:presLayoutVars>
      </dgm:prSet>
      <dgm:spPr/>
    </dgm:pt>
    <dgm:pt modelId="{B298B9FD-452E-4FF2-B0A5-C5D0F29CDCB4}" type="pres">
      <dgm:prSet presAssocID="{466CF6E7-19DF-4365-9BA4-D66B356149EB}" presName="connSite2" presStyleCnt="0"/>
      <dgm:spPr/>
    </dgm:pt>
    <dgm:pt modelId="{36905E0A-4FB3-4C5D-A92C-6A611FE7CBA3}" type="pres">
      <dgm:prSet presAssocID="{F345A815-6DF8-402B-9411-675140CA8F83}" presName="Name18" presStyleLbl="sibTrans2D1" presStyleIdx="5" presStyleCnt="6"/>
      <dgm:spPr/>
    </dgm:pt>
    <dgm:pt modelId="{EDDB9877-FF91-4F1D-8FF9-383E725CBB2C}" type="pres">
      <dgm:prSet presAssocID="{A5EA9D44-CE95-4E02-9E4E-A457FA5B509B}" presName="composite1" presStyleCnt="0"/>
      <dgm:spPr/>
    </dgm:pt>
    <dgm:pt modelId="{DECBD9AD-5F44-4E2F-89F4-D2C2154D661F}" type="pres">
      <dgm:prSet presAssocID="{A5EA9D44-CE95-4E02-9E4E-A457FA5B509B}" presName="dummyNode1" presStyleLbl="node1" presStyleIdx="5" presStyleCnt="7"/>
      <dgm:spPr/>
    </dgm:pt>
    <dgm:pt modelId="{0FD79EB9-7244-44CB-AF0C-A93B88CD0A2C}" type="pres">
      <dgm:prSet presAssocID="{A5EA9D44-CE95-4E02-9E4E-A457FA5B509B}" presName="childNode1" presStyleLbl="bgAcc1" presStyleIdx="6" presStyleCnt="7" custScaleX="125843" custScaleY="182452">
        <dgm:presLayoutVars>
          <dgm:bulletEnabled val="1"/>
        </dgm:presLayoutVars>
      </dgm:prSet>
      <dgm:spPr/>
    </dgm:pt>
    <dgm:pt modelId="{1F3C3BE2-DA58-4024-9E50-5F4F0F9A9441}" type="pres">
      <dgm:prSet presAssocID="{A5EA9D44-CE95-4E02-9E4E-A457FA5B509B}" presName="childNode1tx" presStyleLbl="bgAcc1" presStyleIdx="6" presStyleCnt="7">
        <dgm:presLayoutVars>
          <dgm:bulletEnabled val="1"/>
        </dgm:presLayoutVars>
      </dgm:prSet>
      <dgm:spPr/>
    </dgm:pt>
    <dgm:pt modelId="{556DC31E-D037-4902-8973-2463406A142E}" type="pres">
      <dgm:prSet presAssocID="{A5EA9D44-CE95-4E02-9E4E-A457FA5B509B}" presName="parentNode1" presStyleLbl="node1" presStyleIdx="6" presStyleCnt="7" custLinFactNeighborX="3504" custLinFactNeighborY="20560">
        <dgm:presLayoutVars>
          <dgm:chMax val="1"/>
          <dgm:bulletEnabled val="1"/>
        </dgm:presLayoutVars>
      </dgm:prSet>
      <dgm:spPr/>
    </dgm:pt>
    <dgm:pt modelId="{00178E4D-355B-4DBA-8356-46D3DA55D9AB}" type="pres">
      <dgm:prSet presAssocID="{A5EA9D44-CE95-4E02-9E4E-A457FA5B509B}" presName="connSite1" presStyleCnt="0"/>
      <dgm:spPr/>
    </dgm:pt>
  </dgm:ptLst>
  <dgm:cxnLst>
    <dgm:cxn modelId="{A6390C01-19DC-478E-9F89-8479BA26BE1D}" srcId="{7C22277C-730A-412A-BC1E-89150834795B}" destId="{0C05457C-D005-41C6-B69A-2C64F6E3CD89}" srcOrd="0" destOrd="0" parTransId="{94F722C3-964C-4AB1-AEB3-618698CDA125}" sibTransId="{FD4EEDC9-49A9-47AC-BF03-278413F76008}"/>
    <dgm:cxn modelId="{C9EAF901-9637-487D-B194-6D0CF501E037}" type="presOf" srcId="{BD8078F7-28C2-4711-ABCA-EB9B474CBD2F}" destId="{81DA8821-F980-41FF-9426-3F1200E5DA53}" srcOrd="1" destOrd="1" presId="urn:microsoft.com/office/officeart/2005/8/layout/hProcess4"/>
    <dgm:cxn modelId="{1411BC02-EA4F-495D-A243-08DCF2E7E1FD}" type="presOf" srcId="{462A22BD-8AEF-47B2-917E-F72C7C39DBB9}" destId="{31051B51-A75D-4974-9003-6CC21965D198}" srcOrd="1" destOrd="2" presId="urn:microsoft.com/office/officeart/2005/8/layout/hProcess4"/>
    <dgm:cxn modelId="{0D39B303-0F5F-4255-8F8D-9A6D6A7D2AF5}" srcId="{0CDC45B4-063A-47C5-9B71-9748D43D2F8D}" destId="{A8013A88-935E-4798-8C50-FD46E576D66D}" srcOrd="0" destOrd="0" parTransId="{CA96C3E7-2C26-4E16-AFA6-4D11A26F85EC}" sibTransId="{14A7346E-DAF4-4D94-9870-8D57257C18B6}"/>
    <dgm:cxn modelId="{6AD3D303-E43B-476E-B825-BEE6670E7676}" type="presOf" srcId="{8103234D-FA3E-4ABA-929F-D74F907D8738}" destId="{31051B51-A75D-4974-9003-6CC21965D198}" srcOrd="1" destOrd="0" presId="urn:microsoft.com/office/officeart/2005/8/layout/hProcess4"/>
    <dgm:cxn modelId="{60A59305-8D3B-444C-8A2E-5239760E43FF}" type="presOf" srcId="{1DB0DD5A-02B8-4A99-ADDA-150F416FA093}" destId="{8FDDE159-A896-495A-A742-BAA441A1DBE6}" srcOrd="1" destOrd="0" presId="urn:microsoft.com/office/officeart/2005/8/layout/hProcess4"/>
    <dgm:cxn modelId="{5E85A614-4C9A-4C46-B9CA-2B349D11D6F9}" type="presOf" srcId="{41BB1CF4-57BF-49D1-9361-B98D3E2DA389}" destId="{1F3C3BE2-DA58-4024-9E50-5F4F0F9A9441}" srcOrd="1" destOrd="0" presId="urn:microsoft.com/office/officeart/2005/8/layout/hProcess4"/>
    <dgm:cxn modelId="{8FF77C1F-921F-465B-BCC3-A77DB8CBC47F}" type="presOf" srcId="{F345A815-6DF8-402B-9411-675140CA8F83}" destId="{36905E0A-4FB3-4C5D-A92C-6A611FE7CBA3}" srcOrd="0" destOrd="0" presId="urn:microsoft.com/office/officeart/2005/8/layout/hProcess4"/>
    <dgm:cxn modelId="{2F520121-A6CE-4EA4-B8F7-A41ACC59535B}" type="presOf" srcId="{A5EA9D44-CE95-4E02-9E4E-A457FA5B509B}" destId="{556DC31E-D037-4902-8973-2463406A142E}" srcOrd="0" destOrd="0" presId="urn:microsoft.com/office/officeart/2005/8/layout/hProcess4"/>
    <dgm:cxn modelId="{9A072E21-5C51-4996-B708-93136C665315}" type="presOf" srcId="{41BB1CF4-57BF-49D1-9361-B98D3E2DA389}" destId="{0FD79EB9-7244-44CB-AF0C-A93B88CD0A2C}" srcOrd="0" destOrd="0" presId="urn:microsoft.com/office/officeart/2005/8/layout/hProcess4"/>
    <dgm:cxn modelId="{C5FFE621-1F4F-4CC8-B754-9FC1A66417F2}" type="presOf" srcId="{113FE771-97D8-47DA-B8EE-E4B63E598F9B}" destId="{BF7C9F76-056B-4485-B171-98C5FB0AB952}" srcOrd="1" destOrd="0" presId="urn:microsoft.com/office/officeart/2005/8/layout/hProcess4"/>
    <dgm:cxn modelId="{C41CCC26-EE69-4B23-8B8B-173C659E3CB5}" type="presOf" srcId="{0CDC45B4-063A-47C5-9B71-9748D43D2F8D}" destId="{C14385FB-9D4C-415A-9B5A-2B7ABC24721F}" srcOrd="0" destOrd="0" presId="urn:microsoft.com/office/officeart/2005/8/layout/hProcess4"/>
    <dgm:cxn modelId="{ED709832-F87E-4C1C-9CD7-B763DFC7B6D8}" type="presOf" srcId="{8103234D-FA3E-4ABA-929F-D74F907D8738}" destId="{6C6B588B-54D7-4058-90DA-52915305C224}" srcOrd="0" destOrd="0" presId="urn:microsoft.com/office/officeart/2005/8/layout/hProcess4"/>
    <dgm:cxn modelId="{4627E53E-2677-49AA-9572-BBE345855BBA}" type="presOf" srcId="{7536E890-8F67-4B01-834A-BF0044476284}" destId="{BB71EB75-B659-4A72-A06F-D0C2429F84BD}" srcOrd="0" destOrd="0" presId="urn:microsoft.com/office/officeart/2005/8/layout/hProcess4"/>
    <dgm:cxn modelId="{74D7C540-DF8B-447C-9793-2685092EF57A}" type="presOf" srcId="{7C22277C-730A-412A-BC1E-89150834795B}" destId="{3419CDAB-9B19-45F3-9C51-F1944016596E}" srcOrd="0" destOrd="0" presId="urn:microsoft.com/office/officeart/2005/8/layout/hProcess4"/>
    <dgm:cxn modelId="{92D8455F-AF34-4D36-98F1-3E755383008E}" type="presOf" srcId="{28714509-8951-4C81-8EC0-0A8DE8050A49}" destId="{2FD82C90-E387-443F-99CF-742D2676A631}" srcOrd="0" destOrd="0" presId="urn:microsoft.com/office/officeart/2005/8/layout/hProcess4"/>
    <dgm:cxn modelId="{B628EF62-8041-4669-9CE1-A0EC4F61EC1E}" type="presOf" srcId="{1AE3DFDE-616A-4A12-B24A-FA94951CF6EF}" destId="{EC4D252F-FBAE-409F-AAB2-B113952874F8}" srcOrd="1" destOrd="3" presId="urn:microsoft.com/office/officeart/2005/8/layout/hProcess4"/>
    <dgm:cxn modelId="{1E891A43-00D1-4410-B979-D6AFC6523F1A}" type="presOf" srcId="{ED289CF7-87EB-4594-8FD5-8A29E831E21C}" destId="{7D55F79B-9B5C-4EC5-90BC-4C9BF96BF22D}" srcOrd="0" destOrd="0" presId="urn:microsoft.com/office/officeart/2005/8/layout/hProcess4"/>
    <dgm:cxn modelId="{EAF75163-16BC-4BC4-92E4-480BF4A64184}" type="presOf" srcId="{0C237791-21CD-4299-8977-9209F9DD778D}" destId="{3970FEE1-228B-4010-BDAE-29CD7CE7A9DF}" srcOrd="0" destOrd="0" presId="urn:microsoft.com/office/officeart/2005/8/layout/hProcess4"/>
    <dgm:cxn modelId="{6B849265-E423-4E92-90FF-D2629B71D5F3}" type="presOf" srcId="{A8013A88-935E-4798-8C50-FD46E576D66D}" destId="{7E9670D0-3D11-4333-AC1B-D98106AA3B6A}" srcOrd="0" destOrd="0" presId="urn:microsoft.com/office/officeart/2005/8/layout/hProcess4"/>
    <dgm:cxn modelId="{F686074A-264E-4EC8-8F61-F18D8AC719AD}" srcId="{7C22277C-730A-412A-BC1E-89150834795B}" destId="{BD8078F7-28C2-4711-ABCA-EB9B474CBD2F}" srcOrd="1" destOrd="0" parTransId="{E3E99492-7B86-436E-AF78-BF10A1466829}" sibTransId="{867B6CE2-F4BE-41D9-B95A-B2AF46D2F6F1}"/>
    <dgm:cxn modelId="{3B99E74C-0F69-4314-8A8A-61892865B7D2}" srcId="{466CF6E7-19DF-4365-9BA4-D66B356149EB}" destId="{7863989D-1BB8-4205-8BF2-E98588E795DE}" srcOrd="1" destOrd="0" parTransId="{1664A19F-601B-49F9-98C0-7F89470547DE}" sibTransId="{74B2B333-0995-4EA2-B6FB-D1CDB8BFE31C}"/>
    <dgm:cxn modelId="{12C6554E-2336-4C06-8827-AF529E28F037}" srcId="{0CDC45B4-063A-47C5-9B71-9748D43D2F8D}" destId="{AEE1DB3D-EEA0-4A19-863D-6E85F230FEBB}" srcOrd="2" destOrd="0" parTransId="{F6BB8525-73BE-4393-9E84-2F48E115066C}" sibTransId="{1BFDABA0-999C-4211-9181-F221E9EF1E27}"/>
    <dgm:cxn modelId="{7ADC9273-1F0A-4925-90B2-CDE4188FF870}" type="presOf" srcId="{1886E1B0-DEFC-45F4-9AB4-7F99EC7C3213}" destId="{7E9670D0-3D11-4333-AC1B-D98106AA3B6A}" srcOrd="0" destOrd="1" presId="urn:microsoft.com/office/officeart/2005/8/layout/hProcess4"/>
    <dgm:cxn modelId="{3B864254-2EE6-4964-9DFF-A68B1775B0F7}" type="presOf" srcId="{466CF6E7-19DF-4365-9BA4-D66B356149EB}" destId="{C179BEF7-1D5C-405A-B6E2-6123D0C85842}" srcOrd="0" destOrd="0" presId="urn:microsoft.com/office/officeart/2005/8/layout/hProcess4"/>
    <dgm:cxn modelId="{C04BE775-6532-4E5F-B532-981AF226947E}" srcId="{0CDC45B4-063A-47C5-9B71-9748D43D2F8D}" destId="{1AE3DFDE-616A-4A12-B24A-FA94951CF6EF}" srcOrd="3" destOrd="0" parTransId="{2FFC0ED4-D8F6-406E-B162-FD2E85B24738}" sibTransId="{32A5BF76-A679-454B-AE27-47D2ADDB49F2}"/>
    <dgm:cxn modelId="{E0EAB87C-3017-4D10-BB38-76DA8BAF4994}" srcId="{4C850053-DE66-4824-A1C6-277111050E29}" destId="{7C22277C-730A-412A-BC1E-89150834795B}" srcOrd="3" destOrd="0" parTransId="{C2BBFF96-7831-40BA-9DDC-428A4F9D862D}" sibTransId="{28714509-8951-4C81-8EC0-0A8DE8050A49}"/>
    <dgm:cxn modelId="{71FB2180-446B-41C4-A51E-8E97EF6C308C}" type="presOf" srcId="{462A22BD-8AEF-47B2-917E-F72C7C39DBB9}" destId="{6C6B588B-54D7-4058-90DA-52915305C224}" srcOrd="0" destOrd="2" presId="urn:microsoft.com/office/officeart/2005/8/layout/hProcess4"/>
    <dgm:cxn modelId="{F52D2281-9EA8-49A3-B573-B1B3A49CB0A8}" type="presOf" srcId="{4C850053-DE66-4824-A1C6-277111050E29}" destId="{E61CDC8B-BC19-453F-966B-A81EA236AE71}" srcOrd="0" destOrd="0" presId="urn:microsoft.com/office/officeart/2005/8/layout/hProcess4"/>
    <dgm:cxn modelId="{D3C3CB83-4BB7-4972-9D0A-680E10487EC3}" srcId="{4C850053-DE66-4824-A1C6-277111050E29}" destId="{466CF6E7-19DF-4365-9BA4-D66B356149EB}" srcOrd="5" destOrd="0" parTransId="{D178DD1E-FD9E-4DED-B6EC-080D8DF3CD86}" sibTransId="{F345A815-6DF8-402B-9411-675140CA8F83}"/>
    <dgm:cxn modelId="{5AAE7184-9978-430C-8B16-CD1CCA7E6D3C}" srcId="{7536E890-8F67-4B01-834A-BF0044476284}" destId="{113FE771-97D8-47DA-B8EE-E4B63E598F9B}" srcOrd="0" destOrd="0" parTransId="{CF0F8C04-C947-4E1D-A0DB-EE70F4456DEF}" sibTransId="{A00A3279-79AA-40CD-AF8B-240F50644C41}"/>
    <dgm:cxn modelId="{A918168B-DAF6-4A64-B950-16EE9A73AD85}" type="presOf" srcId="{7863989D-1BB8-4205-8BF2-E98588E795DE}" destId="{6C6B588B-54D7-4058-90DA-52915305C224}" srcOrd="0" destOrd="1" presId="urn:microsoft.com/office/officeart/2005/8/layout/hProcess4"/>
    <dgm:cxn modelId="{39337D8D-0FD2-4A41-B297-656429A1E454}" type="presOf" srcId="{02E5054B-C6F6-48A6-9B17-DB1C80F5C7C0}" destId="{4A7EDA5D-5DA1-415F-AD5F-30B15C949E3A}" srcOrd="0" destOrd="0" presId="urn:microsoft.com/office/officeart/2005/8/layout/hProcess4"/>
    <dgm:cxn modelId="{9485F98D-D4BC-410D-AB0C-18D27BE0C7BF}" type="presOf" srcId="{14A78C83-04A5-4E4E-B38D-33E84A5BC175}" destId="{5D088FA6-002A-4846-89C3-13EEBC7EF9D7}" srcOrd="1" destOrd="0" presId="urn:microsoft.com/office/officeart/2005/8/layout/hProcess4"/>
    <dgm:cxn modelId="{2481BA8F-5A7E-470C-9964-2F78D2BF4500}" srcId="{0CDC45B4-063A-47C5-9B71-9748D43D2F8D}" destId="{1886E1B0-DEFC-45F4-9AB4-7F99EC7C3213}" srcOrd="1" destOrd="0" parTransId="{2067DA42-A4C6-43F0-8380-3CCF94A86239}" sibTransId="{CEAF1A65-6450-45E7-8414-CF7A6435F707}"/>
    <dgm:cxn modelId="{8AABC08F-5738-4A8D-A91C-A8AB5D09B0AE}" type="presOf" srcId="{A8013A88-935E-4798-8C50-FD46E576D66D}" destId="{EC4D252F-FBAE-409F-AAB2-B113952874F8}" srcOrd="1" destOrd="0" presId="urn:microsoft.com/office/officeart/2005/8/layout/hProcess4"/>
    <dgm:cxn modelId="{507EC396-32E3-4504-80E3-66797680EA40}" type="presOf" srcId="{3ECA1722-5C20-4582-BD41-6A4043C775CC}" destId="{C246B448-8D37-4908-B99B-3D6B74A64DB8}" srcOrd="0" destOrd="0" presId="urn:microsoft.com/office/officeart/2005/8/layout/hProcess4"/>
    <dgm:cxn modelId="{CC03F2A1-3738-4483-92B2-480F16347169}" srcId="{466CF6E7-19DF-4365-9BA4-D66B356149EB}" destId="{462A22BD-8AEF-47B2-917E-F72C7C39DBB9}" srcOrd="2" destOrd="0" parTransId="{9F8ACE6D-40CE-4DF7-B9E3-DF554C1D2F84}" sibTransId="{65ABC6AF-F7AF-4E71-BFD2-6763F40BF85C}"/>
    <dgm:cxn modelId="{CB8DADA9-A1D4-45A9-B210-FA4EA43A05E8}" type="presOf" srcId="{1AE3DFDE-616A-4A12-B24A-FA94951CF6EF}" destId="{7E9670D0-3D11-4333-AC1B-D98106AA3B6A}" srcOrd="0" destOrd="3" presId="urn:microsoft.com/office/officeart/2005/8/layout/hProcess4"/>
    <dgm:cxn modelId="{E848EBAD-8D9B-48E1-9486-04CA5B21AF0E}" srcId="{A5EA9D44-CE95-4E02-9E4E-A457FA5B509B}" destId="{41BB1CF4-57BF-49D1-9361-B98D3E2DA389}" srcOrd="0" destOrd="0" parTransId="{08E4D4C6-B39B-49F1-9A46-F9F662C10180}" sibTransId="{C9FD0962-EA31-4B17-B4F5-65A030084FF9}"/>
    <dgm:cxn modelId="{539516AF-91D2-4598-9424-DE9A9D6C4552}" type="presOf" srcId="{0C05457C-D005-41C6-B69A-2C64F6E3CD89}" destId="{81DA8821-F980-41FF-9426-3F1200E5DA53}" srcOrd="1" destOrd="0" presId="urn:microsoft.com/office/officeart/2005/8/layout/hProcess4"/>
    <dgm:cxn modelId="{701977B5-E1E2-4EE9-A7A8-CE73725746EF}" srcId="{4C850053-DE66-4824-A1C6-277111050E29}" destId="{02E5054B-C6F6-48A6-9B17-DB1C80F5C7C0}" srcOrd="0" destOrd="0" parTransId="{6CD9A439-BF98-4A7D-B26A-894B2596459A}" sibTransId="{0C237791-21CD-4299-8977-9209F9DD778D}"/>
    <dgm:cxn modelId="{9BB91CB6-EA4E-4BD3-AE26-0DDB8F2566A0}" type="presOf" srcId="{14A78C83-04A5-4E4E-B38D-33E84A5BC175}" destId="{53507C60-EBD6-476F-B4F1-6FD5D8FA27E6}" srcOrd="0" destOrd="0" presId="urn:microsoft.com/office/officeart/2005/8/layout/hProcess4"/>
    <dgm:cxn modelId="{34EF34B7-EC2B-432C-A773-4201B2801D23}" type="presOf" srcId="{113FE771-97D8-47DA-B8EE-E4B63E598F9B}" destId="{A685C303-204A-4188-B5B9-228CE3578EC5}" srcOrd="0" destOrd="0" presId="urn:microsoft.com/office/officeart/2005/8/layout/hProcess4"/>
    <dgm:cxn modelId="{019927BC-C28B-4EF1-97B4-02695EFD8A69}" type="presOf" srcId="{AEE1DB3D-EEA0-4A19-863D-6E85F230FEBB}" destId="{7E9670D0-3D11-4333-AC1B-D98106AA3B6A}" srcOrd="0" destOrd="2" presId="urn:microsoft.com/office/officeart/2005/8/layout/hProcess4"/>
    <dgm:cxn modelId="{A1FB2FBF-F7A1-49D2-9E7D-36869A8CDC38}" type="presOf" srcId="{F78FBDDE-AE3C-4948-A5F9-0E562D3FE929}" destId="{B816FDA3-8178-444B-87B2-457A90DD9CFF}" srcOrd="0" destOrd="0" presId="urn:microsoft.com/office/officeart/2005/8/layout/hProcess4"/>
    <dgm:cxn modelId="{F7F75FC4-B152-4723-A742-D31554F9BB66}" type="presOf" srcId="{7863989D-1BB8-4205-8BF2-E98588E795DE}" destId="{31051B51-A75D-4974-9003-6CC21965D198}" srcOrd="1" destOrd="1" presId="urn:microsoft.com/office/officeart/2005/8/layout/hProcess4"/>
    <dgm:cxn modelId="{027A04C5-0C1E-46C1-8BA0-729273B72A5E}" type="presOf" srcId="{BB131BDF-C098-43ED-A522-F4A85C2DF391}" destId="{81DA8821-F980-41FF-9426-3F1200E5DA53}" srcOrd="1" destOrd="2" presId="urn:microsoft.com/office/officeart/2005/8/layout/hProcess4"/>
    <dgm:cxn modelId="{2A8FBECA-46AF-4AEB-A54E-F14094C0BB17}" srcId="{4C850053-DE66-4824-A1C6-277111050E29}" destId="{A5EA9D44-CE95-4E02-9E4E-A457FA5B509B}" srcOrd="6" destOrd="0" parTransId="{D2D49A04-33FE-49F9-A6F6-894A6094336D}" sibTransId="{A7DD199C-A0A5-4CE1-8AAC-CB3AD9F2331F}"/>
    <dgm:cxn modelId="{98704DCF-9EE5-4A39-B99A-267FF6790D18}" type="presOf" srcId="{BD8078F7-28C2-4711-ABCA-EB9B474CBD2F}" destId="{9B24A3D0-887E-4D13-9645-53645DC466F3}" srcOrd="0" destOrd="1" presId="urn:microsoft.com/office/officeart/2005/8/layout/hProcess4"/>
    <dgm:cxn modelId="{DF3A07D0-FD51-4314-970B-6103EEA8EF0F}" srcId="{466CF6E7-19DF-4365-9BA4-D66B356149EB}" destId="{8103234D-FA3E-4ABA-929F-D74F907D8738}" srcOrd="0" destOrd="0" parTransId="{244F5A3A-08F8-44C4-9702-6FD59A03223B}" sibTransId="{F800F927-FC1B-46F6-BD50-2EF7D6EBCD69}"/>
    <dgm:cxn modelId="{07031CD0-E522-4896-863D-16FA7C409EAC}" type="presOf" srcId="{1886E1B0-DEFC-45F4-9AB4-7F99EC7C3213}" destId="{EC4D252F-FBAE-409F-AAB2-B113952874F8}" srcOrd="1" destOrd="1" presId="urn:microsoft.com/office/officeart/2005/8/layout/hProcess4"/>
    <dgm:cxn modelId="{DDFC33D1-F0FB-4A10-8950-37F14D2C720E}" srcId="{4C850053-DE66-4824-A1C6-277111050E29}" destId="{F78FBDDE-AE3C-4948-A5F9-0E562D3FE929}" srcOrd="4" destOrd="0" parTransId="{44DD9DF4-8F9C-47F9-9B3D-E90AB5545B9F}" sibTransId="{F0BC96E1-BC29-40CF-9D5B-09FD36FF69E6}"/>
    <dgm:cxn modelId="{149757E2-F84C-410B-964F-DC481FA86AE4}" srcId="{4C850053-DE66-4824-A1C6-277111050E29}" destId="{0CDC45B4-063A-47C5-9B71-9748D43D2F8D}" srcOrd="1" destOrd="0" parTransId="{DA90B609-C2E6-4263-BECD-00978977CDA8}" sibTransId="{ED289CF7-87EB-4594-8FD5-8A29E831E21C}"/>
    <dgm:cxn modelId="{9C9C1AE3-F9FF-43D9-BB26-9245DA9CC553}" type="presOf" srcId="{1DB0DD5A-02B8-4A99-ADDA-150F416FA093}" destId="{18E98A17-DF14-470E-932A-D3BA85ACBFD0}" srcOrd="0" destOrd="0" presId="urn:microsoft.com/office/officeart/2005/8/layout/hProcess4"/>
    <dgm:cxn modelId="{9BC7F1E6-D0C1-4F15-895A-DB6156B24D28}" type="presOf" srcId="{0C05457C-D005-41C6-B69A-2C64F6E3CD89}" destId="{9B24A3D0-887E-4D13-9645-53645DC466F3}" srcOrd="0" destOrd="0" presId="urn:microsoft.com/office/officeart/2005/8/layout/hProcess4"/>
    <dgm:cxn modelId="{2B78EDE9-AD79-488F-9794-D871DD522EFC}" type="presOf" srcId="{BB131BDF-C098-43ED-A522-F4A85C2DF391}" destId="{9B24A3D0-887E-4D13-9645-53645DC466F3}" srcOrd="0" destOrd="2" presId="urn:microsoft.com/office/officeart/2005/8/layout/hProcess4"/>
    <dgm:cxn modelId="{AC9575F0-2203-4F65-93E9-D88AA23407ED}" srcId="{4C850053-DE66-4824-A1C6-277111050E29}" destId="{7536E890-8F67-4B01-834A-BF0044476284}" srcOrd="2" destOrd="0" parTransId="{FB977C4A-3B17-4703-A53C-602AE1C84F2B}" sibTransId="{3ECA1722-5C20-4582-BD41-6A4043C775CC}"/>
    <dgm:cxn modelId="{E14BCAF4-E00E-490C-81B6-DBC94F5503C1}" type="presOf" srcId="{F0BC96E1-BC29-40CF-9D5B-09FD36FF69E6}" destId="{0A374E47-3FDA-463D-B22A-D4AAAC102F10}" srcOrd="0" destOrd="0" presId="urn:microsoft.com/office/officeart/2005/8/layout/hProcess4"/>
    <dgm:cxn modelId="{9F0CF3F6-A13A-4771-BE93-18A5BF5AC122}" srcId="{F78FBDDE-AE3C-4948-A5F9-0E562D3FE929}" destId="{1DB0DD5A-02B8-4A99-ADDA-150F416FA093}" srcOrd="0" destOrd="0" parTransId="{E7AACA3E-A136-449B-9B71-E53331379D83}" sibTransId="{CE146867-151E-4328-A88E-A8F5DF016534}"/>
    <dgm:cxn modelId="{050EEDF9-B177-46FF-A8DD-9BF5CB66AE32}" srcId="{7C22277C-730A-412A-BC1E-89150834795B}" destId="{BB131BDF-C098-43ED-A522-F4A85C2DF391}" srcOrd="2" destOrd="0" parTransId="{8C5EC482-E585-4323-9738-483F3E911CCE}" sibTransId="{E793D34F-0F2C-4794-A9CE-B64447B39FE5}"/>
    <dgm:cxn modelId="{3CB678FA-86F2-4265-B19D-13CCF9D3D6A3}" type="presOf" srcId="{AEE1DB3D-EEA0-4A19-863D-6E85F230FEBB}" destId="{EC4D252F-FBAE-409F-AAB2-B113952874F8}" srcOrd="1" destOrd="2" presId="urn:microsoft.com/office/officeart/2005/8/layout/hProcess4"/>
    <dgm:cxn modelId="{335E72FB-8887-409E-9EAD-67BD9FDE9D05}" srcId="{02E5054B-C6F6-48A6-9B17-DB1C80F5C7C0}" destId="{14A78C83-04A5-4E4E-B38D-33E84A5BC175}" srcOrd="0" destOrd="0" parTransId="{DD72036C-153B-4917-A648-3C51A9DC5372}" sibTransId="{8EA97B4D-68C2-4BF2-B9C5-D068F00EEE39}"/>
    <dgm:cxn modelId="{1C0D5B3D-86F2-4DFE-A90D-7A1DF79A7B51}" type="presParOf" srcId="{E61CDC8B-BC19-453F-966B-A81EA236AE71}" destId="{02669F87-D9FC-4C34-8228-EF2170590EDB}" srcOrd="0" destOrd="0" presId="urn:microsoft.com/office/officeart/2005/8/layout/hProcess4"/>
    <dgm:cxn modelId="{EF723222-71D8-4247-B427-9850456C25DD}" type="presParOf" srcId="{E61CDC8B-BC19-453F-966B-A81EA236AE71}" destId="{74AE6989-C3F2-4E07-8E1E-A0AE13661495}" srcOrd="1" destOrd="0" presId="urn:microsoft.com/office/officeart/2005/8/layout/hProcess4"/>
    <dgm:cxn modelId="{5A9735DA-4D4F-44E1-B04D-E29AFC492727}" type="presParOf" srcId="{E61CDC8B-BC19-453F-966B-A81EA236AE71}" destId="{34F0541E-489F-4872-B79E-ECC9473AFE23}" srcOrd="2" destOrd="0" presId="urn:microsoft.com/office/officeart/2005/8/layout/hProcess4"/>
    <dgm:cxn modelId="{0F03274B-34E2-479A-8184-DCBE52B425C0}" type="presParOf" srcId="{34F0541E-489F-4872-B79E-ECC9473AFE23}" destId="{24CEDCF1-BC59-4049-8B71-382188919045}" srcOrd="0" destOrd="0" presId="urn:microsoft.com/office/officeart/2005/8/layout/hProcess4"/>
    <dgm:cxn modelId="{3344BC7B-FEF0-403C-8A45-34D2902D3083}" type="presParOf" srcId="{24CEDCF1-BC59-4049-8B71-382188919045}" destId="{775E5D75-D418-426B-AA30-927507C7B023}" srcOrd="0" destOrd="0" presId="urn:microsoft.com/office/officeart/2005/8/layout/hProcess4"/>
    <dgm:cxn modelId="{0E94EAB7-CB04-429F-B705-F4512F01A309}" type="presParOf" srcId="{24CEDCF1-BC59-4049-8B71-382188919045}" destId="{53507C60-EBD6-476F-B4F1-6FD5D8FA27E6}" srcOrd="1" destOrd="0" presId="urn:microsoft.com/office/officeart/2005/8/layout/hProcess4"/>
    <dgm:cxn modelId="{F6D87AEE-9EB2-4CD0-A007-8D8CBC031349}" type="presParOf" srcId="{24CEDCF1-BC59-4049-8B71-382188919045}" destId="{5D088FA6-002A-4846-89C3-13EEBC7EF9D7}" srcOrd="2" destOrd="0" presId="urn:microsoft.com/office/officeart/2005/8/layout/hProcess4"/>
    <dgm:cxn modelId="{D242E06E-6123-49E8-B0C6-3DB355AD7C0B}" type="presParOf" srcId="{24CEDCF1-BC59-4049-8B71-382188919045}" destId="{4A7EDA5D-5DA1-415F-AD5F-30B15C949E3A}" srcOrd="3" destOrd="0" presId="urn:microsoft.com/office/officeart/2005/8/layout/hProcess4"/>
    <dgm:cxn modelId="{C04CD574-C42C-4933-AAE0-3BADB99631C4}" type="presParOf" srcId="{24CEDCF1-BC59-4049-8B71-382188919045}" destId="{9E9A6CA9-0E79-46B8-B31E-CA7DADD1C29D}" srcOrd="4" destOrd="0" presId="urn:microsoft.com/office/officeart/2005/8/layout/hProcess4"/>
    <dgm:cxn modelId="{89AE470B-E6BA-42EC-87C1-205CAB0D72A8}" type="presParOf" srcId="{34F0541E-489F-4872-B79E-ECC9473AFE23}" destId="{3970FEE1-228B-4010-BDAE-29CD7CE7A9DF}" srcOrd="1" destOrd="0" presId="urn:microsoft.com/office/officeart/2005/8/layout/hProcess4"/>
    <dgm:cxn modelId="{B423FA13-4240-47CF-9748-5BB2E1635B46}" type="presParOf" srcId="{34F0541E-489F-4872-B79E-ECC9473AFE23}" destId="{889F6761-3680-4B56-89D6-F62306E924F1}" srcOrd="2" destOrd="0" presId="urn:microsoft.com/office/officeart/2005/8/layout/hProcess4"/>
    <dgm:cxn modelId="{BCA5B02C-B855-4D26-909A-732E1BC47D0B}" type="presParOf" srcId="{889F6761-3680-4B56-89D6-F62306E924F1}" destId="{7DD251F2-02A4-4A2A-9E53-2F234ED0EB5B}" srcOrd="0" destOrd="0" presId="urn:microsoft.com/office/officeart/2005/8/layout/hProcess4"/>
    <dgm:cxn modelId="{71AEE3AC-9E18-4B02-B5F3-5AE6A10E6FD6}" type="presParOf" srcId="{889F6761-3680-4B56-89D6-F62306E924F1}" destId="{7E9670D0-3D11-4333-AC1B-D98106AA3B6A}" srcOrd="1" destOrd="0" presId="urn:microsoft.com/office/officeart/2005/8/layout/hProcess4"/>
    <dgm:cxn modelId="{75BDF3DF-40C7-483C-B34F-4ED1D3992F10}" type="presParOf" srcId="{889F6761-3680-4B56-89D6-F62306E924F1}" destId="{EC4D252F-FBAE-409F-AAB2-B113952874F8}" srcOrd="2" destOrd="0" presId="urn:microsoft.com/office/officeart/2005/8/layout/hProcess4"/>
    <dgm:cxn modelId="{8D874074-87A1-4CF8-8E19-508F8CDE5724}" type="presParOf" srcId="{889F6761-3680-4B56-89D6-F62306E924F1}" destId="{C14385FB-9D4C-415A-9B5A-2B7ABC24721F}" srcOrd="3" destOrd="0" presId="urn:microsoft.com/office/officeart/2005/8/layout/hProcess4"/>
    <dgm:cxn modelId="{1B325FF4-51E2-4ADC-BE0A-837F2B456847}" type="presParOf" srcId="{889F6761-3680-4B56-89D6-F62306E924F1}" destId="{358912CB-79A9-490B-BB67-E4310D0F914A}" srcOrd="4" destOrd="0" presId="urn:microsoft.com/office/officeart/2005/8/layout/hProcess4"/>
    <dgm:cxn modelId="{015E37C3-6833-4B4D-BDB0-8E9D222E6349}" type="presParOf" srcId="{34F0541E-489F-4872-B79E-ECC9473AFE23}" destId="{7D55F79B-9B5C-4EC5-90BC-4C9BF96BF22D}" srcOrd="3" destOrd="0" presId="urn:microsoft.com/office/officeart/2005/8/layout/hProcess4"/>
    <dgm:cxn modelId="{38CF14AA-4710-45F5-91F3-7804B8C68C25}" type="presParOf" srcId="{34F0541E-489F-4872-B79E-ECC9473AFE23}" destId="{A51A9A7A-4A62-4122-9506-6915AC2D4FDD}" srcOrd="4" destOrd="0" presId="urn:microsoft.com/office/officeart/2005/8/layout/hProcess4"/>
    <dgm:cxn modelId="{3DAADE9A-6391-44C9-82AC-D8ABD70BB7B8}" type="presParOf" srcId="{A51A9A7A-4A62-4122-9506-6915AC2D4FDD}" destId="{BB53686C-81D4-465F-9FA8-393F91986BBF}" srcOrd="0" destOrd="0" presId="urn:microsoft.com/office/officeart/2005/8/layout/hProcess4"/>
    <dgm:cxn modelId="{2284DAAE-C9DC-4DA6-905C-F1E2342FE690}" type="presParOf" srcId="{A51A9A7A-4A62-4122-9506-6915AC2D4FDD}" destId="{A685C303-204A-4188-B5B9-228CE3578EC5}" srcOrd="1" destOrd="0" presId="urn:microsoft.com/office/officeart/2005/8/layout/hProcess4"/>
    <dgm:cxn modelId="{01E0D296-617B-4DB3-8AE3-45D1AF866D35}" type="presParOf" srcId="{A51A9A7A-4A62-4122-9506-6915AC2D4FDD}" destId="{BF7C9F76-056B-4485-B171-98C5FB0AB952}" srcOrd="2" destOrd="0" presId="urn:microsoft.com/office/officeart/2005/8/layout/hProcess4"/>
    <dgm:cxn modelId="{2A3E8921-2374-48C0-877D-476246CD43BB}" type="presParOf" srcId="{A51A9A7A-4A62-4122-9506-6915AC2D4FDD}" destId="{BB71EB75-B659-4A72-A06F-D0C2429F84BD}" srcOrd="3" destOrd="0" presId="urn:microsoft.com/office/officeart/2005/8/layout/hProcess4"/>
    <dgm:cxn modelId="{413B6B0F-44AB-46E0-B22B-AB8C55335C5D}" type="presParOf" srcId="{A51A9A7A-4A62-4122-9506-6915AC2D4FDD}" destId="{90064C7A-05ED-4617-851A-C4EFE4A63044}" srcOrd="4" destOrd="0" presId="urn:microsoft.com/office/officeart/2005/8/layout/hProcess4"/>
    <dgm:cxn modelId="{684D3A84-10A1-4698-9705-F4DE88B091CE}" type="presParOf" srcId="{34F0541E-489F-4872-B79E-ECC9473AFE23}" destId="{C246B448-8D37-4908-B99B-3D6B74A64DB8}" srcOrd="5" destOrd="0" presId="urn:microsoft.com/office/officeart/2005/8/layout/hProcess4"/>
    <dgm:cxn modelId="{2B2170B2-2212-43A6-A15F-AF9A0528598B}" type="presParOf" srcId="{34F0541E-489F-4872-B79E-ECC9473AFE23}" destId="{08DD2265-D9EE-486F-B8B5-A3086CA4B338}" srcOrd="6" destOrd="0" presId="urn:microsoft.com/office/officeart/2005/8/layout/hProcess4"/>
    <dgm:cxn modelId="{5EC9F769-14EB-4EEA-91F5-57ABE674BA6A}" type="presParOf" srcId="{08DD2265-D9EE-486F-B8B5-A3086CA4B338}" destId="{29727713-DE5A-4E64-BB4B-82FC8F1B3FD6}" srcOrd="0" destOrd="0" presId="urn:microsoft.com/office/officeart/2005/8/layout/hProcess4"/>
    <dgm:cxn modelId="{2E18D349-738B-446E-A2FA-8BA22B311E7F}" type="presParOf" srcId="{08DD2265-D9EE-486F-B8B5-A3086CA4B338}" destId="{9B24A3D0-887E-4D13-9645-53645DC466F3}" srcOrd="1" destOrd="0" presId="urn:microsoft.com/office/officeart/2005/8/layout/hProcess4"/>
    <dgm:cxn modelId="{8B3B415B-ABC6-441E-97B8-CE9604121950}" type="presParOf" srcId="{08DD2265-D9EE-486F-B8B5-A3086CA4B338}" destId="{81DA8821-F980-41FF-9426-3F1200E5DA53}" srcOrd="2" destOrd="0" presId="urn:microsoft.com/office/officeart/2005/8/layout/hProcess4"/>
    <dgm:cxn modelId="{4BC3F821-8F8D-461C-BD70-7140C307B4DE}" type="presParOf" srcId="{08DD2265-D9EE-486F-B8B5-A3086CA4B338}" destId="{3419CDAB-9B19-45F3-9C51-F1944016596E}" srcOrd="3" destOrd="0" presId="urn:microsoft.com/office/officeart/2005/8/layout/hProcess4"/>
    <dgm:cxn modelId="{FF9B5E09-08D9-4756-92EF-7F3916D330F3}" type="presParOf" srcId="{08DD2265-D9EE-486F-B8B5-A3086CA4B338}" destId="{26640125-825F-4141-8EF5-204C0F0D7AD1}" srcOrd="4" destOrd="0" presId="urn:microsoft.com/office/officeart/2005/8/layout/hProcess4"/>
    <dgm:cxn modelId="{15EC3FAC-83C8-422B-8239-F3F26EA8CACD}" type="presParOf" srcId="{34F0541E-489F-4872-B79E-ECC9473AFE23}" destId="{2FD82C90-E387-443F-99CF-742D2676A631}" srcOrd="7" destOrd="0" presId="urn:microsoft.com/office/officeart/2005/8/layout/hProcess4"/>
    <dgm:cxn modelId="{A6A4C871-4CC3-4253-B091-9F03AFC9924F}" type="presParOf" srcId="{34F0541E-489F-4872-B79E-ECC9473AFE23}" destId="{AA97702E-15DE-4C54-8E99-DA781D875F99}" srcOrd="8" destOrd="0" presId="urn:microsoft.com/office/officeart/2005/8/layout/hProcess4"/>
    <dgm:cxn modelId="{525D1252-EA20-4F9B-917A-AED52705CA5D}" type="presParOf" srcId="{AA97702E-15DE-4C54-8E99-DA781D875F99}" destId="{AC4F4AA9-890E-4870-BA6E-26AC2376DA9A}" srcOrd="0" destOrd="0" presId="urn:microsoft.com/office/officeart/2005/8/layout/hProcess4"/>
    <dgm:cxn modelId="{5ABD2156-43DF-4AA5-98A3-F0F7444D2417}" type="presParOf" srcId="{AA97702E-15DE-4C54-8E99-DA781D875F99}" destId="{18E98A17-DF14-470E-932A-D3BA85ACBFD0}" srcOrd="1" destOrd="0" presId="urn:microsoft.com/office/officeart/2005/8/layout/hProcess4"/>
    <dgm:cxn modelId="{E167B8F8-662C-4511-B314-FD8E38A5DFC0}" type="presParOf" srcId="{AA97702E-15DE-4C54-8E99-DA781D875F99}" destId="{8FDDE159-A896-495A-A742-BAA441A1DBE6}" srcOrd="2" destOrd="0" presId="urn:microsoft.com/office/officeart/2005/8/layout/hProcess4"/>
    <dgm:cxn modelId="{5B1DC60E-1C69-44A7-8D56-4BE017706ABF}" type="presParOf" srcId="{AA97702E-15DE-4C54-8E99-DA781D875F99}" destId="{B816FDA3-8178-444B-87B2-457A90DD9CFF}" srcOrd="3" destOrd="0" presId="urn:microsoft.com/office/officeart/2005/8/layout/hProcess4"/>
    <dgm:cxn modelId="{2979D421-7034-4064-8464-F342407DF782}" type="presParOf" srcId="{AA97702E-15DE-4C54-8E99-DA781D875F99}" destId="{3B549EF4-05A1-4DAB-8C3C-17185210D59F}" srcOrd="4" destOrd="0" presId="urn:microsoft.com/office/officeart/2005/8/layout/hProcess4"/>
    <dgm:cxn modelId="{D0954491-EF36-45E1-A66D-8483E0E33827}" type="presParOf" srcId="{34F0541E-489F-4872-B79E-ECC9473AFE23}" destId="{0A374E47-3FDA-463D-B22A-D4AAAC102F10}" srcOrd="9" destOrd="0" presId="urn:microsoft.com/office/officeart/2005/8/layout/hProcess4"/>
    <dgm:cxn modelId="{BC9AF298-2838-4312-8DA2-8FA7D7991DB7}" type="presParOf" srcId="{34F0541E-489F-4872-B79E-ECC9473AFE23}" destId="{8A08150D-601E-4A86-99B6-F12B6E5641FC}" srcOrd="10" destOrd="0" presId="urn:microsoft.com/office/officeart/2005/8/layout/hProcess4"/>
    <dgm:cxn modelId="{454218C6-AB3F-41D7-9EDF-861E2E954094}" type="presParOf" srcId="{8A08150D-601E-4A86-99B6-F12B6E5641FC}" destId="{6D85EA24-7655-4494-B8F2-32EB60729522}" srcOrd="0" destOrd="0" presId="urn:microsoft.com/office/officeart/2005/8/layout/hProcess4"/>
    <dgm:cxn modelId="{6ACB2C58-B3D5-4426-BE32-95014F65C25E}" type="presParOf" srcId="{8A08150D-601E-4A86-99B6-F12B6E5641FC}" destId="{6C6B588B-54D7-4058-90DA-52915305C224}" srcOrd="1" destOrd="0" presId="urn:microsoft.com/office/officeart/2005/8/layout/hProcess4"/>
    <dgm:cxn modelId="{267ADFFB-912A-481E-8B85-BDE071C7C37E}" type="presParOf" srcId="{8A08150D-601E-4A86-99B6-F12B6E5641FC}" destId="{31051B51-A75D-4974-9003-6CC21965D198}" srcOrd="2" destOrd="0" presId="urn:microsoft.com/office/officeart/2005/8/layout/hProcess4"/>
    <dgm:cxn modelId="{983A94E9-0A0C-4F45-A7FD-C35D906FC0A6}" type="presParOf" srcId="{8A08150D-601E-4A86-99B6-F12B6E5641FC}" destId="{C179BEF7-1D5C-405A-B6E2-6123D0C85842}" srcOrd="3" destOrd="0" presId="urn:microsoft.com/office/officeart/2005/8/layout/hProcess4"/>
    <dgm:cxn modelId="{8F9FE361-B27B-4C81-AFFF-D5CD6F2BA379}" type="presParOf" srcId="{8A08150D-601E-4A86-99B6-F12B6E5641FC}" destId="{B298B9FD-452E-4FF2-B0A5-C5D0F29CDCB4}" srcOrd="4" destOrd="0" presId="urn:microsoft.com/office/officeart/2005/8/layout/hProcess4"/>
    <dgm:cxn modelId="{C16D0E9C-B3CC-4BBE-A81D-906CE6060E1E}" type="presParOf" srcId="{34F0541E-489F-4872-B79E-ECC9473AFE23}" destId="{36905E0A-4FB3-4C5D-A92C-6A611FE7CBA3}" srcOrd="11" destOrd="0" presId="urn:microsoft.com/office/officeart/2005/8/layout/hProcess4"/>
    <dgm:cxn modelId="{3ABF1FE2-F862-49D0-AB95-5A6EF7180E33}" type="presParOf" srcId="{34F0541E-489F-4872-B79E-ECC9473AFE23}" destId="{EDDB9877-FF91-4F1D-8FF9-383E725CBB2C}" srcOrd="12" destOrd="0" presId="urn:microsoft.com/office/officeart/2005/8/layout/hProcess4"/>
    <dgm:cxn modelId="{B410748F-BB45-477B-9264-D98AD50AC19A}" type="presParOf" srcId="{EDDB9877-FF91-4F1D-8FF9-383E725CBB2C}" destId="{DECBD9AD-5F44-4E2F-89F4-D2C2154D661F}" srcOrd="0" destOrd="0" presId="urn:microsoft.com/office/officeart/2005/8/layout/hProcess4"/>
    <dgm:cxn modelId="{DC73D8D9-4F39-4755-B873-E93BB91629C2}" type="presParOf" srcId="{EDDB9877-FF91-4F1D-8FF9-383E725CBB2C}" destId="{0FD79EB9-7244-44CB-AF0C-A93B88CD0A2C}" srcOrd="1" destOrd="0" presId="urn:microsoft.com/office/officeart/2005/8/layout/hProcess4"/>
    <dgm:cxn modelId="{A05993C3-4775-43DD-8F32-A7038E5403F4}" type="presParOf" srcId="{EDDB9877-FF91-4F1D-8FF9-383E725CBB2C}" destId="{1F3C3BE2-DA58-4024-9E50-5F4F0F9A9441}" srcOrd="2" destOrd="0" presId="urn:microsoft.com/office/officeart/2005/8/layout/hProcess4"/>
    <dgm:cxn modelId="{CAB1A6B8-C262-4761-867C-CCFC63915F9E}" type="presParOf" srcId="{EDDB9877-FF91-4F1D-8FF9-383E725CBB2C}" destId="{556DC31E-D037-4902-8973-2463406A142E}" srcOrd="3" destOrd="0" presId="urn:microsoft.com/office/officeart/2005/8/layout/hProcess4"/>
    <dgm:cxn modelId="{BE22C020-1E4F-4A5C-BD94-D63336404604}" type="presParOf" srcId="{EDDB9877-FF91-4F1D-8FF9-383E725CBB2C}" destId="{00178E4D-355B-4DBA-8356-46D3DA55D9A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850053-DE66-4824-A1C6-277111050E29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F1578FB0-DDB0-4879-B6FE-2CC38B191236}">
      <dgm:prSet/>
      <dgm:spPr/>
      <dgm:t>
        <a:bodyPr/>
        <a:lstStyle/>
        <a:p>
          <a:r>
            <a:rPr lang="es-MX" dirty="0"/>
            <a:t>Titulo corto</a:t>
          </a:r>
        </a:p>
      </dgm:t>
    </dgm:pt>
    <dgm:pt modelId="{43010922-EF8B-4A08-8948-D417A98B5FEA}" type="parTrans" cxnId="{DDADC56D-A0D3-465A-95F1-1D74455A790A}">
      <dgm:prSet/>
      <dgm:spPr/>
      <dgm:t>
        <a:bodyPr/>
        <a:lstStyle/>
        <a:p>
          <a:endParaRPr lang="es-MX"/>
        </a:p>
      </dgm:t>
    </dgm:pt>
    <dgm:pt modelId="{35D91831-23A7-45BB-93AE-7423D6D3DCC8}" type="sibTrans" cxnId="{DDADC56D-A0D3-465A-95F1-1D74455A790A}">
      <dgm:prSet/>
      <dgm:spPr/>
      <dgm:t>
        <a:bodyPr/>
        <a:lstStyle/>
        <a:p>
          <a:endParaRPr lang="es-MX"/>
        </a:p>
      </dgm:t>
    </dgm:pt>
    <dgm:pt modelId="{37ABBBED-1E24-41D6-BF91-E0F76993BC9B}">
      <dgm:prSet/>
      <dgm:spPr/>
      <dgm:t>
        <a:bodyPr/>
        <a:lstStyle/>
        <a:p>
          <a:r>
            <a:rPr lang="es-MX" dirty="0"/>
            <a:t>Titulo</a:t>
          </a:r>
        </a:p>
      </dgm:t>
    </dgm:pt>
    <dgm:pt modelId="{5319DEC3-E5C1-4894-8EFB-8054311493C8}" type="parTrans" cxnId="{E04975F3-4B94-4FCB-8B21-484CA4E7D1C6}">
      <dgm:prSet/>
      <dgm:spPr/>
      <dgm:t>
        <a:bodyPr/>
        <a:lstStyle/>
        <a:p>
          <a:endParaRPr lang="es-MX"/>
        </a:p>
      </dgm:t>
    </dgm:pt>
    <dgm:pt modelId="{7F5FE028-5263-4E77-92DF-3EE27DD44598}" type="sibTrans" cxnId="{E04975F3-4B94-4FCB-8B21-484CA4E7D1C6}">
      <dgm:prSet/>
      <dgm:spPr/>
      <dgm:t>
        <a:bodyPr/>
        <a:lstStyle/>
        <a:p>
          <a:endParaRPr lang="es-MX"/>
        </a:p>
      </dgm:t>
    </dgm:pt>
    <dgm:pt modelId="{D7B97DC0-8FA1-4C38-A872-DBA0F7E4EE97}">
      <dgm:prSet/>
      <dgm:spPr/>
      <dgm:t>
        <a:bodyPr/>
        <a:lstStyle/>
        <a:p>
          <a:r>
            <a:rPr lang="es-MX" dirty="0"/>
            <a:t>Nombre de los autores</a:t>
          </a:r>
        </a:p>
      </dgm:t>
    </dgm:pt>
    <dgm:pt modelId="{21564809-2CB5-42AA-8BDC-EFD9FFE5AA46}" type="parTrans" cxnId="{CE7C6721-1D92-4EC3-A5FE-C6169B4D4613}">
      <dgm:prSet/>
      <dgm:spPr/>
      <dgm:t>
        <a:bodyPr/>
        <a:lstStyle/>
        <a:p>
          <a:endParaRPr lang="es-MX"/>
        </a:p>
      </dgm:t>
    </dgm:pt>
    <dgm:pt modelId="{AABF8324-32F3-45B6-9AA7-4780702C4C89}" type="sibTrans" cxnId="{CE7C6721-1D92-4EC3-A5FE-C6169B4D4613}">
      <dgm:prSet/>
      <dgm:spPr/>
      <dgm:t>
        <a:bodyPr/>
        <a:lstStyle/>
        <a:p>
          <a:endParaRPr lang="es-MX"/>
        </a:p>
      </dgm:t>
    </dgm:pt>
    <dgm:pt modelId="{4ACABE72-9F70-4343-8012-92344114A3D5}">
      <dgm:prSet/>
      <dgm:spPr/>
      <dgm:t>
        <a:bodyPr/>
        <a:lstStyle/>
        <a:p>
          <a:r>
            <a:rPr lang="es-MX" dirty="0"/>
            <a:t>Afiliación del autor </a:t>
          </a:r>
        </a:p>
      </dgm:t>
    </dgm:pt>
    <dgm:pt modelId="{AE793DA8-3990-43FE-BA32-FB273442427A}" type="parTrans" cxnId="{31B8F813-4AA5-4852-803D-694C4273D868}">
      <dgm:prSet/>
      <dgm:spPr/>
      <dgm:t>
        <a:bodyPr/>
        <a:lstStyle/>
        <a:p>
          <a:endParaRPr lang="es-MX"/>
        </a:p>
      </dgm:t>
    </dgm:pt>
    <dgm:pt modelId="{36CD2499-9F19-47C8-91EA-BC29D6A6CD1F}" type="sibTrans" cxnId="{31B8F813-4AA5-4852-803D-694C4273D868}">
      <dgm:prSet/>
      <dgm:spPr/>
      <dgm:t>
        <a:bodyPr/>
        <a:lstStyle/>
        <a:p>
          <a:endParaRPr lang="es-MX"/>
        </a:p>
      </dgm:t>
    </dgm:pt>
    <dgm:pt modelId="{A8627212-89C0-4C28-BD99-418C9A86FAAD}">
      <dgm:prSet/>
      <dgm:spPr/>
      <dgm:t>
        <a:bodyPr/>
        <a:lstStyle/>
        <a:p>
          <a:r>
            <a:rPr lang="es-MX" dirty="0"/>
            <a:t>Nota del autor </a:t>
          </a:r>
        </a:p>
      </dgm:t>
    </dgm:pt>
    <dgm:pt modelId="{6001B616-C727-4921-AEED-1F2E23976FF2}" type="parTrans" cxnId="{BA34564C-1D4E-4990-8EE8-BDD6C59E9DE7}">
      <dgm:prSet/>
      <dgm:spPr/>
      <dgm:t>
        <a:bodyPr/>
        <a:lstStyle/>
        <a:p>
          <a:endParaRPr lang="es-MX"/>
        </a:p>
      </dgm:t>
    </dgm:pt>
    <dgm:pt modelId="{410D2EAA-C0DB-4AA7-8816-51B629028EC3}" type="sibTrans" cxnId="{BA34564C-1D4E-4990-8EE8-BDD6C59E9DE7}">
      <dgm:prSet/>
      <dgm:spPr/>
      <dgm:t>
        <a:bodyPr/>
        <a:lstStyle/>
        <a:p>
          <a:endParaRPr lang="es-MX"/>
        </a:p>
      </dgm:t>
    </dgm:pt>
    <dgm:pt modelId="{2E302D10-F7AE-463B-AF77-D025E1487583}">
      <dgm:prSet/>
      <dgm:spPr/>
      <dgm:t>
        <a:bodyPr/>
        <a:lstStyle/>
        <a:p>
          <a:r>
            <a:rPr lang="es-MX" dirty="0"/>
            <a:t>Numero de pagina</a:t>
          </a:r>
        </a:p>
      </dgm:t>
    </dgm:pt>
    <dgm:pt modelId="{9EC38B4A-AD14-4535-A29C-854103572E39}" type="parTrans" cxnId="{0A882CBB-CCDF-47C8-B2DF-C99643BDA9E2}">
      <dgm:prSet/>
      <dgm:spPr/>
      <dgm:t>
        <a:bodyPr/>
        <a:lstStyle/>
        <a:p>
          <a:endParaRPr lang="es-MX"/>
        </a:p>
      </dgm:t>
    </dgm:pt>
    <dgm:pt modelId="{7129EA41-71B6-48A8-A25C-8CEC5BF50375}" type="sibTrans" cxnId="{0A882CBB-CCDF-47C8-B2DF-C99643BDA9E2}">
      <dgm:prSet/>
      <dgm:spPr/>
      <dgm:t>
        <a:bodyPr/>
        <a:lstStyle/>
        <a:p>
          <a:endParaRPr lang="es-MX"/>
        </a:p>
      </dgm:t>
    </dgm:pt>
    <dgm:pt modelId="{40B26894-8174-4F83-93F7-5BC56B548E33}">
      <dgm:prSet/>
      <dgm:spPr/>
      <dgm:t>
        <a:bodyPr/>
        <a:lstStyle/>
        <a:p>
          <a:r>
            <a:rPr lang="es-MX" dirty="0"/>
            <a:t>Se escribe un titulo mas pequeño al general ubicado en la primera parte alineado a la izquierda</a:t>
          </a:r>
        </a:p>
      </dgm:t>
    </dgm:pt>
    <dgm:pt modelId="{7F6EF6FF-F89C-4197-9F9F-61E8D79BDA23}" type="parTrans" cxnId="{89E8D05F-3523-416C-8ED7-5B5A475B84E3}">
      <dgm:prSet/>
      <dgm:spPr/>
      <dgm:t>
        <a:bodyPr/>
        <a:lstStyle/>
        <a:p>
          <a:endParaRPr lang="es-MX"/>
        </a:p>
      </dgm:t>
    </dgm:pt>
    <dgm:pt modelId="{ADA0E500-0739-4B97-A68B-062736A14877}" type="sibTrans" cxnId="{89E8D05F-3523-416C-8ED7-5B5A475B84E3}">
      <dgm:prSet/>
      <dgm:spPr/>
      <dgm:t>
        <a:bodyPr/>
        <a:lstStyle/>
        <a:p>
          <a:endParaRPr lang="es-MX"/>
        </a:p>
      </dgm:t>
    </dgm:pt>
    <dgm:pt modelId="{C8D1642B-B07E-4F29-8BA3-34AC1313144D}">
      <dgm:prSet custT="1"/>
      <dgm:spPr/>
      <dgm:t>
        <a:bodyPr/>
        <a:lstStyle/>
        <a:p>
          <a:endParaRPr lang="es-MX" sz="1400" dirty="0"/>
        </a:p>
      </dgm:t>
    </dgm:pt>
    <dgm:pt modelId="{B8CF373F-DDCE-447D-BDC4-A68ECBE7B8CC}" type="parTrans" cxnId="{974F6F00-1F6A-4DD7-801A-60B188D8F53D}">
      <dgm:prSet/>
      <dgm:spPr/>
      <dgm:t>
        <a:bodyPr/>
        <a:lstStyle/>
        <a:p>
          <a:endParaRPr lang="es-MX"/>
        </a:p>
      </dgm:t>
    </dgm:pt>
    <dgm:pt modelId="{B90B9828-2610-4DC8-9A78-EF4BFF8D458F}" type="sibTrans" cxnId="{974F6F00-1F6A-4DD7-801A-60B188D8F53D}">
      <dgm:prSet/>
      <dgm:spPr/>
      <dgm:t>
        <a:bodyPr/>
        <a:lstStyle/>
        <a:p>
          <a:endParaRPr lang="es-MX"/>
        </a:p>
      </dgm:t>
    </dgm:pt>
    <dgm:pt modelId="{3BDB933A-50EC-4848-B03F-85C36CED7B7C}">
      <dgm:prSet custT="1"/>
      <dgm:spPr/>
      <dgm:t>
        <a:bodyPr/>
        <a:lstStyle/>
        <a:p>
          <a:r>
            <a:rPr lang="es-MX" sz="1200" dirty="0"/>
            <a:t>Use numero de superíndice después de lo nombres de los autores para conectar los nombres con las afiliaciones</a:t>
          </a:r>
        </a:p>
      </dgm:t>
    </dgm:pt>
    <dgm:pt modelId="{F597C1A0-6A07-4164-AE1E-A636431881AD}" type="parTrans" cxnId="{CCC59FC0-CBE5-45A1-BF5C-4BA432A3F563}">
      <dgm:prSet/>
      <dgm:spPr/>
      <dgm:t>
        <a:bodyPr/>
        <a:lstStyle/>
        <a:p>
          <a:endParaRPr lang="es-MX"/>
        </a:p>
      </dgm:t>
    </dgm:pt>
    <dgm:pt modelId="{0874AD8A-D94D-4086-894F-5CEE4A5A89DC}" type="sibTrans" cxnId="{CCC59FC0-CBE5-45A1-BF5C-4BA432A3F563}">
      <dgm:prSet/>
      <dgm:spPr/>
      <dgm:t>
        <a:bodyPr/>
        <a:lstStyle/>
        <a:p>
          <a:endParaRPr lang="es-MX"/>
        </a:p>
      </dgm:t>
    </dgm:pt>
    <dgm:pt modelId="{271D0253-0923-447A-A205-E18EF2A027E6}">
      <dgm:prSet custT="1"/>
      <dgm:spPr/>
      <dgm:t>
        <a:bodyPr/>
        <a:lstStyle/>
        <a:p>
          <a:endParaRPr lang="es-MX" sz="1200" dirty="0"/>
        </a:p>
      </dgm:t>
    </dgm:pt>
    <dgm:pt modelId="{5E54E3D6-FF58-43B2-A56B-39DA11B9FA8C}" type="parTrans" cxnId="{2E4A5EE2-D4B3-4D80-A42E-438D82B9D8D8}">
      <dgm:prSet/>
      <dgm:spPr/>
      <dgm:t>
        <a:bodyPr/>
        <a:lstStyle/>
        <a:p>
          <a:endParaRPr lang="es-MX"/>
        </a:p>
      </dgm:t>
    </dgm:pt>
    <dgm:pt modelId="{F0293E14-5988-48EE-93F2-85C0736C1B1F}" type="sibTrans" cxnId="{2E4A5EE2-D4B3-4D80-A42E-438D82B9D8D8}">
      <dgm:prSet/>
      <dgm:spPr/>
      <dgm:t>
        <a:bodyPr/>
        <a:lstStyle/>
        <a:p>
          <a:endParaRPr lang="es-MX"/>
        </a:p>
      </dgm:t>
    </dgm:pt>
    <dgm:pt modelId="{6BA6352E-17F4-4EB7-BE1D-C91C2E2FB36B}">
      <dgm:prSet custT="1"/>
      <dgm:spPr/>
      <dgm:t>
        <a:bodyPr/>
        <a:lstStyle/>
        <a:p>
          <a:r>
            <a:rPr lang="es-MX" sz="1400" dirty="0"/>
            <a:t>Coloque la nota del autor en la mitad inferior de la pagina del titulo </a:t>
          </a:r>
        </a:p>
      </dgm:t>
    </dgm:pt>
    <dgm:pt modelId="{111128D7-4925-4534-8EEF-32E740A0C9A8}" type="parTrans" cxnId="{365B72B5-6111-41BF-A65B-C8652500D471}">
      <dgm:prSet/>
      <dgm:spPr/>
      <dgm:t>
        <a:bodyPr/>
        <a:lstStyle/>
        <a:p>
          <a:endParaRPr lang="es-MX"/>
        </a:p>
      </dgm:t>
    </dgm:pt>
    <dgm:pt modelId="{625DD2B5-CC72-4C39-A40F-D7C95547ADD2}" type="sibTrans" cxnId="{365B72B5-6111-41BF-A65B-C8652500D471}">
      <dgm:prSet/>
      <dgm:spPr/>
      <dgm:t>
        <a:bodyPr/>
        <a:lstStyle/>
        <a:p>
          <a:endParaRPr lang="es-MX"/>
        </a:p>
      </dgm:t>
    </dgm:pt>
    <dgm:pt modelId="{E8D20353-12AE-455E-BC12-FD3772923877}">
      <dgm:prSet custT="1"/>
      <dgm:spPr/>
      <dgm:t>
        <a:bodyPr/>
        <a:lstStyle/>
        <a:p>
          <a:r>
            <a:rPr lang="es-MX" sz="1400" dirty="0"/>
            <a:t>Use el numero de la pagina 1 en la pagina del titulo. Utilice la numeración automática</a:t>
          </a:r>
        </a:p>
      </dgm:t>
    </dgm:pt>
    <dgm:pt modelId="{ADA617CF-2C53-48D3-86C2-779864BD059C}" type="parTrans" cxnId="{249D6F9A-CCBA-4032-9C84-D0F66BD2A31B}">
      <dgm:prSet/>
      <dgm:spPr/>
      <dgm:t>
        <a:bodyPr/>
        <a:lstStyle/>
        <a:p>
          <a:endParaRPr lang="es-MX"/>
        </a:p>
      </dgm:t>
    </dgm:pt>
    <dgm:pt modelId="{0973A7C0-9EE7-4EC9-B961-1605F5AEEA94}" type="sibTrans" cxnId="{249D6F9A-CCBA-4032-9C84-D0F66BD2A31B}">
      <dgm:prSet/>
      <dgm:spPr/>
      <dgm:t>
        <a:bodyPr/>
        <a:lstStyle/>
        <a:p>
          <a:endParaRPr lang="es-MX"/>
        </a:p>
      </dgm:t>
    </dgm:pt>
    <dgm:pt modelId="{16B6A45D-EBAB-4E11-9484-2017FD89DBF2}">
      <dgm:prSet custT="1"/>
      <dgm:spPr/>
      <dgm:t>
        <a:bodyPr/>
        <a:lstStyle/>
        <a:p>
          <a:r>
            <a:rPr lang="es-MX" sz="1200" dirty="0"/>
            <a:t>Cuando diferentes autores tienen diferentes afiliaciones, usa números de superíndice antes de las afiliaciones</a:t>
          </a:r>
        </a:p>
      </dgm:t>
    </dgm:pt>
    <dgm:pt modelId="{D0E58491-E2AF-4F9A-8D09-78F0AB8DCE4A}" type="parTrans" cxnId="{C23FE173-7132-4DB9-88B3-65593BB334F2}">
      <dgm:prSet/>
      <dgm:spPr/>
      <dgm:t>
        <a:bodyPr/>
        <a:lstStyle/>
        <a:p>
          <a:endParaRPr lang="es-MX"/>
        </a:p>
      </dgm:t>
    </dgm:pt>
    <dgm:pt modelId="{DD6BF573-A51E-4765-84FA-B2130C3ABCBF}" type="sibTrans" cxnId="{C23FE173-7132-4DB9-88B3-65593BB334F2}">
      <dgm:prSet/>
      <dgm:spPr/>
      <dgm:t>
        <a:bodyPr/>
        <a:lstStyle/>
        <a:p>
          <a:endParaRPr lang="es-MX"/>
        </a:p>
      </dgm:t>
    </dgm:pt>
    <dgm:pt modelId="{E4C9F036-FADA-43A0-91E2-ABC6E9FE5DA7}">
      <dgm:prSet custT="1"/>
      <dgm:spPr/>
      <dgm:t>
        <a:bodyPr/>
        <a:lstStyle/>
        <a:p>
          <a:r>
            <a:rPr lang="es-MX" sz="1400" dirty="0"/>
            <a:t>Titulo principal del proyecto centrado y con negrita </a:t>
          </a:r>
        </a:p>
      </dgm:t>
    </dgm:pt>
    <dgm:pt modelId="{020D22C5-F863-44F4-B404-01EDE8378559}" type="parTrans" cxnId="{0CD81DB0-DC55-4631-B5DD-8C2081EE8B78}">
      <dgm:prSet/>
      <dgm:spPr/>
      <dgm:t>
        <a:bodyPr/>
        <a:lstStyle/>
        <a:p>
          <a:endParaRPr lang="es-MX"/>
        </a:p>
      </dgm:t>
    </dgm:pt>
    <dgm:pt modelId="{9B9F95AA-58DB-4902-869F-AE43E860029E}" type="sibTrans" cxnId="{0CD81DB0-DC55-4631-B5DD-8C2081EE8B78}">
      <dgm:prSet/>
      <dgm:spPr/>
      <dgm:t>
        <a:bodyPr/>
        <a:lstStyle/>
        <a:p>
          <a:endParaRPr lang="es-MX"/>
        </a:p>
      </dgm:t>
    </dgm:pt>
    <dgm:pt modelId="{E61CDC8B-BC19-453F-966B-A81EA236AE71}" type="pres">
      <dgm:prSet presAssocID="{4C850053-DE66-4824-A1C6-277111050E29}" presName="Name0" presStyleCnt="0">
        <dgm:presLayoutVars>
          <dgm:dir/>
          <dgm:animLvl val="lvl"/>
          <dgm:resizeHandles val="exact"/>
        </dgm:presLayoutVars>
      </dgm:prSet>
      <dgm:spPr/>
    </dgm:pt>
    <dgm:pt modelId="{02669F87-D9FC-4C34-8228-EF2170590EDB}" type="pres">
      <dgm:prSet presAssocID="{4C850053-DE66-4824-A1C6-277111050E29}" presName="tSp" presStyleCnt="0"/>
      <dgm:spPr/>
    </dgm:pt>
    <dgm:pt modelId="{74AE6989-C3F2-4E07-8E1E-A0AE13661495}" type="pres">
      <dgm:prSet presAssocID="{4C850053-DE66-4824-A1C6-277111050E29}" presName="bSp" presStyleCnt="0"/>
      <dgm:spPr/>
    </dgm:pt>
    <dgm:pt modelId="{34F0541E-489F-4872-B79E-ECC9473AFE23}" type="pres">
      <dgm:prSet presAssocID="{4C850053-DE66-4824-A1C6-277111050E29}" presName="process" presStyleCnt="0"/>
      <dgm:spPr/>
    </dgm:pt>
    <dgm:pt modelId="{1E923E22-C996-461D-B937-8E9D51B57B4A}" type="pres">
      <dgm:prSet presAssocID="{F1578FB0-DDB0-4879-B6FE-2CC38B191236}" presName="composite1" presStyleCnt="0"/>
      <dgm:spPr/>
    </dgm:pt>
    <dgm:pt modelId="{DD67A0EC-55ED-4CFF-8922-2956A288AFF2}" type="pres">
      <dgm:prSet presAssocID="{F1578FB0-DDB0-4879-B6FE-2CC38B191236}" presName="dummyNode1" presStyleLbl="node1" presStyleIdx="0" presStyleCnt="6"/>
      <dgm:spPr/>
    </dgm:pt>
    <dgm:pt modelId="{80CF8DD5-FB0F-4546-AAA6-3530A72445DD}" type="pres">
      <dgm:prSet presAssocID="{F1578FB0-DDB0-4879-B6FE-2CC38B191236}" presName="childNode1" presStyleLbl="bgAcc1" presStyleIdx="0" presStyleCnt="6" custScaleY="135862">
        <dgm:presLayoutVars>
          <dgm:bulletEnabled val="1"/>
        </dgm:presLayoutVars>
      </dgm:prSet>
      <dgm:spPr/>
    </dgm:pt>
    <dgm:pt modelId="{B783D838-775F-428E-8754-58990901F146}" type="pres">
      <dgm:prSet presAssocID="{F1578FB0-DDB0-4879-B6FE-2CC38B191236}" presName="childNode1tx" presStyleLbl="bgAcc1" presStyleIdx="0" presStyleCnt="6">
        <dgm:presLayoutVars>
          <dgm:bulletEnabled val="1"/>
        </dgm:presLayoutVars>
      </dgm:prSet>
      <dgm:spPr/>
    </dgm:pt>
    <dgm:pt modelId="{59CFBD48-3C8B-4700-BDE8-A17930A56402}" type="pres">
      <dgm:prSet presAssocID="{F1578FB0-DDB0-4879-B6FE-2CC38B19123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E8F026B0-37B3-4008-91D0-7D865BBA229D}" type="pres">
      <dgm:prSet presAssocID="{F1578FB0-DDB0-4879-B6FE-2CC38B191236}" presName="connSite1" presStyleCnt="0"/>
      <dgm:spPr/>
    </dgm:pt>
    <dgm:pt modelId="{CBF726FF-D9DD-445E-83BF-D6DAF134D4B8}" type="pres">
      <dgm:prSet presAssocID="{35D91831-23A7-45BB-93AE-7423D6D3DCC8}" presName="Name9" presStyleLbl="sibTrans2D1" presStyleIdx="0" presStyleCnt="5"/>
      <dgm:spPr/>
    </dgm:pt>
    <dgm:pt modelId="{0E75B2CF-B492-4AE1-A1FC-C0DD910DCB01}" type="pres">
      <dgm:prSet presAssocID="{37ABBBED-1E24-41D6-BF91-E0F76993BC9B}" presName="composite2" presStyleCnt="0"/>
      <dgm:spPr/>
    </dgm:pt>
    <dgm:pt modelId="{2C6A59FA-4370-4CE8-91B3-41A2F9226EF9}" type="pres">
      <dgm:prSet presAssocID="{37ABBBED-1E24-41D6-BF91-E0F76993BC9B}" presName="dummyNode2" presStyleLbl="node1" presStyleIdx="0" presStyleCnt="6"/>
      <dgm:spPr/>
    </dgm:pt>
    <dgm:pt modelId="{A6A40B9C-5E79-482B-B48E-BF643C98D443}" type="pres">
      <dgm:prSet presAssocID="{37ABBBED-1E24-41D6-BF91-E0F76993BC9B}" presName="childNode2" presStyleLbl="bgAcc1" presStyleIdx="1" presStyleCnt="6" custScaleY="140043">
        <dgm:presLayoutVars>
          <dgm:bulletEnabled val="1"/>
        </dgm:presLayoutVars>
      </dgm:prSet>
      <dgm:spPr/>
    </dgm:pt>
    <dgm:pt modelId="{311FD2B3-9258-43DA-9579-0BEDA9C4BF50}" type="pres">
      <dgm:prSet presAssocID="{37ABBBED-1E24-41D6-BF91-E0F76993BC9B}" presName="childNode2tx" presStyleLbl="bgAcc1" presStyleIdx="1" presStyleCnt="6">
        <dgm:presLayoutVars>
          <dgm:bulletEnabled val="1"/>
        </dgm:presLayoutVars>
      </dgm:prSet>
      <dgm:spPr/>
    </dgm:pt>
    <dgm:pt modelId="{D886AA5C-B535-45F0-B9A9-2CABA0034796}" type="pres">
      <dgm:prSet presAssocID="{37ABBBED-1E24-41D6-BF91-E0F76993BC9B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7804A57D-05B8-458B-9AEF-5505E6925D7E}" type="pres">
      <dgm:prSet presAssocID="{37ABBBED-1E24-41D6-BF91-E0F76993BC9B}" presName="connSite2" presStyleCnt="0"/>
      <dgm:spPr/>
    </dgm:pt>
    <dgm:pt modelId="{CE2E52F1-3C5F-410A-9C10-360BB198C1BD}" type="pres">
      <dgm:prSet presAssocID="{7F5FE028-5263-4E77-92DF-3EE27DD44598}" presName="Name18" presStyleLbl="sibTrans2D1" presStyleIdx="1" presStyleCnt="5"/>
      <dgm:spPr/>
    </dgm:pt>
    <dgm:pt modelId="{A1FEF416-C3B5-47E5-AA32-C56CFD363D78}" type="pres">
      <dgm:prSet presAssocID="{D7B97DC0-8FA1-4C38-A872-DBA0F7E4EE97}" presName="composite1" presStyleCnt="0"/>
      <dgm:spPr/>
    </dgm:pt>
    <dgm:pt modelId="{33C0AB07-E840-4DF2-AABB-E1B1BC4793B6}" type="pres">
      <dgm:prSet presAssocID="{D7B97DC0-8FA1-4C38-A872-DBA0F7E4EE97}" presName="dummyNode1" presStyleLbl="node1" presStyleIdx="1" presStyleCnt="6"/>
      <dgm:spPr/>
    </dgm:pt>
    <dgm:pt modelId="{0FA43C69-58EF-488A-A7CF-6F94D32E6D51}" type="pres">
      <dgm:prSet presAssocID="{D7B97DC0-8FA1-4C38-A872-DBA0F7E4EE97}" presName="childNode1" presStyleLbl="bgAcc1" presStyleIdx="2" presStyleCnt="6" custScaleY="144223">
        <dgm:presLayoutVars>
          <dgm:bulletEnabled val="1"/>
        </dgm:presLayoutVars>
      </dgm:prSet>
      <dgm:spPr/>
    </dgm:pt>
    <dgm:pt modelId="{509B8CD1-FEF0-4227-A725-9E3D02147E77}" type="pres">
      <dgm:prSet presAssocID="{D7B97DC0-8FA1-4C38-A872-DBA0F7E4EE97}" presName="childNode1tx" presStyleLbl="bgAcc1" presStyleIdx="2" presStyleCnt="6">
        <dgm:presLayoutVars>
          <dgm:bulletEnabled val="1"/>
        </dgm:presLayoutVars>
      </dgm:prSet>
      <dgm:spPr/>
    </dgm:pt>
    <dgm:pt modelId="{8566B2C0-3E20-45A1-907A-0DF509B8D6F4}" type="pres">
      <dgm:prSet presAssocID="{D7B97DC0-8FA1-4C38-A872-DBA0F7E4EE97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8475F162-7D1F-4263-8BDB-6B9EE0510EDB}" type="pres">
      <dgm:prSet presAssocID="{D7B97DC0-8FA1-4C38-A872-DBA0F7E4EE97}" presName="connSite1" presStyleCnt="0"/>
      <dgm:spPr/>
    </dgm:pt>
    <dgm:pt modelId="{3E6ED092-4553-4D1F-A490-427A1710507C}" type="pres">
      <dgm:prSet presAssocID="{AABF8324-32F3-45B6-9AA7-4780702C4C89}" presName="Name9" presStyleLbl="sibTrans2D1" presStyleIdx="2" presStyleCnt="5"/>
      <dgm:spPr/>
    </dgm:pt>
    <dgm:pt modelId="{F3916E04-CF39-4420-8337-9DB29D297C81}" type="pres">
      <dgm:prSet presAssocID="{4ACABE72-9F70-4343-8012-92344114A3D5}" presName="composite2" presStyleCnt="0"/>
      <dgm:spPr/>
    </dgm:pt>
    <dgm:pt modelId="{2FF08014-1D4C-484F-91CA-337692B2F212}" type="pres">
      <dgm:prSet presAssocID="{4ACABE72-9F70-4343-8012-92344114A3D5}" presName="dummyNode2" presStyleLbl="node1" presStyleIdx="2" presStyleCnt="6"/>
      <dgm:spPr/>
    </dgm:pt>
    <dgm:pt modelId="{B4AF197A-E77A-49A5-924A-F91BD6F12D09}" type="pres">
      <dgm:prSet presAssocID="{4ACABE72-9F70-4343-8012-92344114A3D5}" presName="childNode2" presStyleLbl="bgAcc1" presStyleIdx="3" presStyleCnt="6" custScaleX="109352" custScaleY="144031">
        <dgm:presLayoutVars>
          <dgm:bulletEnabled val="1"/>
        </dgm:presLayoutVars>
      </dgm:prSet>
      <dgm:spPr/>
    </dgm:pt>
    <dgm:pt modelId="{D21E953A-12CA-4F9D-B0DA-1AD379AEC310}" type="pres">
      <dgm:prSet presAssocID="{4ACABE72-9F70-4343-8012-92344114A3D5}" presName="childNode2tx" presStyleLbl="bgAcc1" presStyleIdx="3" presStyleCnt="6">
        <dgm:presLayoutVars>
          <dgm:bulletEnabled val="1"/>
        </dgm:presLayoutVars>
      </dgm:prSet>
      <dgm:spPr/>
    </dgm:pt>
    <dgm:pt modelId="{34EA04D4-7DB0-4C2B-9291-7A03EAF2F000}" type="pres">
      <dgm:prSet presAssocID="{4ACABE72-9F70-4343-8012-92344114A3D5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3792C2BB-F708-4130-AD1E-ABF0BCAEA96C}" type="pres">
      <dgm:prSet presAssocID="{4ACABE72-9F70-4343-8012-92344114A3D5}" presName="connSite2" presStyleCnt="0"/>
      <dgm:spPr/>
    </dgm:pt>
    <dgm:pt modelId="{76AF1B3E-F733-40B7-B2D6-E886F0FE0CF9}" type="pres">
      <dgm:prSet presAssocID="{36CD2499-9F19-47C8-91EA-BC29D6A6CD1F}" presName="Name18" presStyleLbl="sibTrans2D1" presStyleIdx="3" presStyleCnt="5"/>
      <dgm:spPr/>
    </dgm:pt>
    <dgm:pt modelId="{2826907F-E4CB-48C4-8879-81C0C1857C7B}" type="pres">
      <dgm:prSet presAssocID="{A8627212-89C0-4C28-BD99-418C9A86FAAD}" presName="composite1" presStyleCnt="0"/>
      <dgm:spPr/>
    </dgm:pt>
    <dgm:pt modelId="{8FD96AEC-0301-483C-A341-01A6660894BF}" type="pres">
      <dgm:prSet presAssocID="{A8627212-89C0-4C28-BD99-418C9A86FAAD}" presName="dummyNode1" presStyleLbl="node1" presStyleIdx="3" presStyleCnt="6"/>
      <dgm:spPr/>
    </dgm:pt>
    <dgm:pt modelId="{D3CD3DD5-B593-4BD4-AEBD-EFCED3667D94}" type="pres">
      <dgm:prSet presAssocID="{A8627212-89C0-4C28-BD99-418C9A86FAAD}" presName="childNode1" presStyleLbl="bgAcc1" presStyleIdx="4" presStyleCnt="6" custScaleY="146313">
        <dgm:presLayoutVars>
          <dgm:bulletEnabled val="1"/>
        </dgm:presLayoutVars>
      </dgm:prSet>
      <dgm:spPr/>
    </dgm:pt>
    <dgm:pt modelId="{0D9FE796-05E4-4581-BADA-8BF6FF6C55EA}" type="pres">
      <dgm:prSet presAssocID="{A8627212-89C0-4C28-BD99-418C9A86FAAD}" presName="childNode1tx" presStyleLbl="bgAcc1" presStyleIdx="4" presStyleCnt="6">
        <dgm:presLayoutVars>
          <dgm:bulletEnabled val="1"/>
        </dgm:presLayoutVars>
      </dgm:prSet>
      <dgm:spPr/>
    </dgm:pt>
    <dgm:pt modelId="{F9E59FF0-6656-41D4-A251-000FA6E50A94}" type="pres">
      <dgm:prSet presAssocID="{A8627212-89C0-4C28-BD99-418C9A86FAAD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D8F0280A-B03F-43EF-A07D-09B8E7B479B0}" type="pres">
      <dgm:prSet presAssocID="{A8627212-89C0-4C28-BD99-418C9A86FAAD}" presName="connSite1" presStyleCnt="0"/>
      <dgm:spPr/>
    </dgm:pt>
    <dgm:pt modelId="{84B3319F-A466-4A65-8C30-EA0CABA12C17}" type="pres">
      <dgm:prSet presAssocID="{410D2EAA-C0DB-4AA7-8816-51B629028EC3}" presName="Name9" presStyleLbl="sibTrans2D1" presStyleIdx="4" presStyleCnt="5"/>
      <dgm:spPr/>
    </dgm:pt>
    <dgm:pt modelId="{B7BE4197-0656-4407-8A1C-7375AAEC7762}" type="pres">
      <dgm:prSet presAssocID="{2E302D10-F7AE-463B-AF77-D025E1487583}" presName="composite2" presStyleCnt="0"/>
      <dgm:spPr/>
    </dgm:pt>
    <dgm:pt modelId="{249B0DB5-6FCF-4FAD-B648-D1CC937260C2}" type="pres">
      <dgm:prSet presAssocID="{2E302D10-F7AE-463B-AF77-D025E1487583}" presName="dummyNode2" presStyleLbl="node1" presStyleIdx="4" presStyleCnt="6"/>
      <dgm:spPr/>
    </dgm:pt>
    <dgm:pt modelId="{54326AEA-F5F7-4E01-9054-00DE8DBE4D6B}" type="pres">
      <dgm:prSet presAssocID="{2E302D10-F7AE-463B-AF77-D025E1487583}" presName="childNode2" presStyleLbl="bgAcc1" presStyleIdx="5" presStyleCnt="6" custScaleY="149565">
        <dgm:presLayoutVars>
          <dgm:bulletEnabled val="1"/>
        </dgm:presLayoutVars>
      </dgm:prSet>
      <dgm:spPr/>
    </dgm:pt>
    <dgm:pt modelId="{3DD07E2F-CCF6-4E88-BE4B-34FA566B9249}" type="pres">
      <dgm:prSet presAssocID="{2E302D10-F7AE-463B-AF77-D025E1487583}" presName="childNode2tx" presStyleLbl="bgAcc1" presStyleIdx="5" presStyleCnt="6">
        <dgm:presLayoutVars>
          <dgm:bulletEnabled val="1"/>
        </dgm:presLayoutVars>
      </dgm:prSet>
      <dgm:spPr/>
    </dgm:pt>
    <dgm:pt modelId="{86C3113C-36A8-4B21-98F9-B04F0457BF0F}" type="pres">
      <dgm:prSet presAssocID="{2E302D10-F7AE-463B-AF77-D025E1487583}" presName="parentNode2" presStyleLbl="node1" presStyleIdx="5" presStyleCnt="6" custLinFactNeighborX="-955" custLinFactNeighborY="-53317">
        <dgm:presLayoutVars>
          <dgm:chMax val="0"/>
          <dgm:bulletEnabled val="1"/>
        </dgm:presLayoutVars>
      </dgm:prSet>
      <dgm:spPr/>
    </dgm:pt>
    <dgm:pt modelId="{0BF8FEDC-E9DF-475A-A5B3-0C7DC468835A}" type="pres">
      <dgm:prSet presAssocID="{2E302D10-F7AE-463B-AF77-D025E1487583}" presName="connSite2" presStyleCnt="0"/>
      <dgm:spPr/>
    </dgm:pt>
  </dgm:ptLst>
  <dgm:cxnLst>
    <dgm:cxn modelId="{974F6F00-1F6A-4DD7-801A-60B188D8F53D}" srcId="{37ABBBED-1E24-41D6-BF91-E0F76993BC9B}" destId="{C8D1642B-B07E-4F29-8BA3-34AC1313144D}" srcOrd="0" destOrd="0" parTransId="{B8CF373F-DDCE-447D-BDC4-A68ECBE7B8CC}" sibTransId="{B90B9828-2610-4DC8-9A78-EF4BFF8D458F}"/>
    <dgm:cxn modelId="{07651103-D826-4ED9-988D-64800702D89A}" type="presOf" srcId="{2E302D10-F7AE-463B-AF77-D025E1487583}" destId="{86C3113C-36A8-4B21-98F9-B04F0457BF0F}" srcOrd="0" destOrd="0" presId="urn:microsoft.com/office/officeart/2005/8/layout/hProcess4"/>
    <dgm:cxn modelId="{12CC3F08-3905-4574-B513-483CF20E6909}" type="presOf" srcId="{E4C9F036-FADA-43A0-91E2-ABC6E9FE5DA7}" destId="{A6A40B9C-5E79-482B-B48E-BF643C98D443}" srcOrd="0" destOrd="1" presId="urn:microsoft.com/office/officeart/2005/8/layout/hProcess4"/>
    <dgm:cxn modelId="{DAAB3C11-13D9-44A6-B108-2D8C2DE7A115}" type="presOf" srcId="{410D2EAA-C0DB-4AA7-8816-51B629028EC3}" destId="{84B3319F-A466-4A65-8C30-EA0CABA12C17}" srcOrd="0" destOrd="0" presId="urn:microsoft.com/office/officeart/2005/8/layout/hProcess4"/>
    <dgm:cxn modelId="{31B8F813-4AA5-4852-803D-694C4273D868}" srcId="{4C850053-DE66-4824-A1C6-277111050E29}" destId="{4ACABE72-9F70-4343-8012-92344114A3D5}" srcOrd="3" destOrd="0" parTransId="{AE793DA8-3990-43FE-BA32-FB273442427A}" sibTransId="{36CD2499-9F19-47C8-91EA-BC29D6A6CD1F}"/>
    <dgm:cxn modelId="{1A8CA11A-9CA6-43BA-8430-5B5AD003AA30}" type="presOf" srcId="{40B26894-8174-4F83-93F7-5BC56B548E33}" destId="{B783D838-775F-428E-8754-58990901F146}" srcOrd="1" destOrd="0" presId="urn:microsoft.com/office/officeart/2005/8/layout/hProcess4"/>
    <dgm:cxn modelId="{CE7C6721-1D92-4EC3-A5FE-C6169B4D4613}" srcId="{4C850053-DE66-4824-A1C6-277111050E29}" destId="{D7B97DC0-8FA1-4C38-A872-DBA0F7E4EE97}" srcOrd="2" destOrd="0" parTransId="{21564809-2CB5-42AA-8BDC-EFD9FFE5AA46}" sibTransId="{AABF8324-32F3-45B6-9AA7-4780702C4C89}"/>
    <dgm:cxn modelId="{C7A02823-A782-46CE-BD6D-AB9D2140B465}" type="presOf" srcId="{4ACABE72-9F70-4343-8012-92344114A3D5}" destId="{34EA04D4-7DB0-4C2B-9291-7A03EAF2F000}" srcOrd="0" destOrd="0" presId="urn:microsoft.com/office/officeart/2005/8/layout/hProcess4"/>
    <dgm:cxn modelId="{99AA1825-8747-429B-B9FE-DE7C1565DA0B}" type="presOf" srcId="{6BA6352E-17F4-4EB7-BE1D-C91C2E2FB36B}" destId="{0D9FE796-05E4-4581-BADA-8BF6FF6C55EA}" srcOrd="1" destOrd="0" presId="urn:microsoft.com/office/officeart/2005/8/layout/hProcess4"/>
    <dgm:cxn modelId="{E4E35235-B561-4574-A4A3-C8D4C345521A}" type="presOf" srcId="{7F5FE028-5263-4E77-92DF-3EE27DD44598}" destId="{CE2E52F1-3C5F-410A-9C10-360BB198C1BD}" srcOrd="0" destOrd="0" presId="urn:microsoft.com/office/officeart/2005/8/layout/hProcess4"/>
    <dgm:cxn modelId="{0995AB40-8018-4F1E-9DAC-6EFAECBB32DE}" type="presOf" srcId="{271D0253-0923-447A-A205-E18EF2A027E6}" destId="{D21E953A-12CA-4F9D-B0DA-1AD379AEC310}" srcOrd="1" destOrd="0" presId="urn:microsoft.com/office/officeart/2005/8/layout/hProcess4"/>
    <dgm:cxn modelId="{89E8D05F-3523-416C-8ED7-5B5A475B84E3}" srcId="{F1578FB0-DDB0-4879-B6FE-2CC38B191236}" destId="{40B26894-8174-4F83-93F7-5BC56B548E33}" srcOrd="0" destOrd="0" parTransId="{7F6EF6FF-F89C-4197-9F9F-61E8D79BDA23}" sibTransId="{ADA0E500-0739-4B97-A68B-062736A14877}"/>
    <dgm:cxn modelId="{8D78A363-32EF-4637-B3F1-D43C34F87356}" type="presOf" srcId="{C8D1642B-B07E-4F29-8BA3-34AC1313144D}" destId="{311FD2B3-9258-43DA-9579-0BEDA9C4BF50}" srcOrd="1" destOrd="0" presId="urn:microsoft.com/office/officeart/2005/8/layout/hProcess4"/>
    <dgm:cxn modelId="{0AB80D48-FB88-4AB8-9C80-9E70346CFA74}" type="presOf" srcId="{36CD2499-9F19-47C8-91EA-BC29D6A6CD1F}" destId="{76AF1B3E-F733-40B7-B2D6-E886F0FE0CF9}" srcOrd="0" destOrd="0" presId="urn:microsoft.com/office/officeart/2005/8/layout/hProcess4"/>
    <dgm:cxn modelId="{2DF04048-37CA-48BA-8BF9-ADEA85542C86}" type="presOf" srcId="{D7B97DC0-8FA1-4C38-A872-DBA0F7E4EE97}" destId="{8566B2C0-3E20-45A1-907A-0DF509B8D6F4}" srcOrd="0" destOrd="0" presId="urn:microsoft.com/office/officeart/2005/8/layout/hProcess4"/>
    <dgm:cxn modelId="{61D4404A-B32E-4FB7-A73B-620B0D32812C}" type="presOf" srcId="{3BDB933A-50EC-4848-B03F-85C36CED7B7C}" destId="{509B8CD1-FEF0-4227-A725-9E3D02147E77}" srcOrd="1" destOrd="0" presId="urn:microsoft.com/office/officeart/2005/8/layout/hProcess4"/>
    <dgm:cxn modelId="{BA34564C-1D4E-4990-8EE8-BDD6C59E9DE7}" srcId="{4C850053-DE66-4824-A1C6-277111050E29}" destId="{A8627212-89C0-4C28-BD99-418C9A86FAAD}" srcOrd="4" destOrd="0" parTransId="{6001B616-C727-4921-AEED-1F2E23976FF2}" sibTransId="{410D2EAA-C0DB-4AA7-8816-51B629028EC3}"/>
    <dgm:cxn modelId="{DDADC56D-A0D3-465A-95F1-1D74455A790A}" srcId="{4C850053-DE66-4824-A1C6-277111050E29}" destId="{F1578FB0-DDB0-4879-B6FE-2CC38B191236}" srcOrd="0" destOrd="0" parTransId="{43010922-EF8B-4A08-8948-D417A98B5FEA}" sibTransId="{35D91831-23A7-45BB-93AE-7423D6D3DCC8}"/>
    <dgm:cxn modelId="{A99C7170-3916-4A7D-A721-D245BF475B7A}" type="presOf" srcId="{F1578FB0-DDB0-4879-B6FE-2CC38B191236}" destId="{59CFBD48-3C8B-4700-BDE8-A17930A56402}" srcOrd="0" destOrd="0" presId="urn:microsoft.com/office/officeart/2005/8/layout/hProcess4"/>
    <dgm:cxn modelId="{C8429C70-6606-4BB4-A41A-606545CFC1B8}" type="presOf" srcId="{E8D20353-12AE-455E-BC12-FD3772923877}" destId="{3DD07E2F-CCF6-4E88-BE4B-34FA566B9249}" srcOrd="1" destOrd="0" presId="urn:microsoft.com/office/officeart/2005/8/layout/hProcess4"/>
    <dgm:cxn modelId="{C23FE173-7132-4DB9-88B3-65593BB334F2}" srcId="{4ACABE72-9F70-4343-8012-92344114A3D5}" destId="{16B6A45D-EBAB-4E11-9484-2017FD89DBF2}" srcOrd="1" destOrd="0" parTransId="{D0E58491-E2AF-4F9A-8D09-78F0AB8DCE4A}" sibTransId="{DD6BF573-A51E-4765-84FA-B2130C3ABCBF}"/>
    <dgm:cxn modelId="{406BB657-5555-4D05-8B44-CAE97E0F3653}" type="presOf" srcId="{37ABBBED-1E24-41D6-BF91-E0F76993BC9B}" destId="{D886AA5C-B535-45F0-B9A9-2CABA0034796}" srcOrd="0" destOrd="0" presId="urn:microsoft.com/office/officeart/2005/8/layout/hProcess4"/>
    <dgm:cxn modelId="{55C19158-3CD5-4741-85DD-8D519C1BC010}" type="presOf" srcId="{16B6A45D-EBAB-4E11-9484-2017FD89DBF2}" destId="{D21E953A-12CA-4F9D-B0DA-1AD379AEC310}" srcOrd="1" destOrd="1" presId="urn:microsoft.com/office/officeart/2005/8/layout/hProcess4"/>
    <dgm:cxn modelId="{F52D2281-9EA8-49A3-B573-B1B3A49CB0A8}" type="presOf" srcId="{4C850053-DE66-4824-A1C6-277111050E29}" destId="{E61CDC8B-BC19-453F-966B-A81EA236AE71}" srcOrd="0" destOrd="0" presId="urn:microsoft.com/office/officeart/2005/8/layout/hProcess4"/>
    <dgm:cxn modelId="{0948118B-68F9-4D43-9CAD-B333ED56AD3E}" type="presOf" srcId="{16B6A45D-EBAB-4E11-9484-2017FD89DBF2}" destId="{B4AF197A-E77A-49A5-924A-F91BD6F12D09}" srcOrd="0" destOrd="1" presId="urn:microsoft.com/office/officeart/2005/8/layout/hProcess4"/>
    <dgm:cxn modelId="{FAF86E8C-F106-457D-8E2F-60FBD98C0357}" type="presOf" srcId="{E4C9F036-FADA-43A0-91E2-ABC6E9FE5DA7}" destId="{311FD2B3-9258-43DA-9579-0BEDA9C4BF50}" srcOrd="1" destOrd="1" presId="urn:microsoft.com/office/officeart/2005/8/layout/hProcess4"/>
    <dgm:cxn modelId="{1F545F96-045C-4FFF-AD2D-1A86F3A2FDC9}" type="presOf" srcId="{271D0253-0923-447A-A205-E18EF2A027E6}" destId="{B4AF197A-E77A-49A5-924A-F91BD6F12D09}" srcOrd="0" destOrd="0" presId="urn:microsoft.com/office/officeart/2005/8/layout/hProcess4"/>
    <dgm:cxn modelId="{249D6F9A-CCBA-4032-9C84-D0F66BD2A31B}" srcId="{2E302D10-F7AE-463B-AF77-D025E1487583}" destId="{E8D20353-12AE-455E-BC12-FD3772923877}" srcOrd="0" destOrd="0" parTransId="{ADA617CF-2C53-48D3-86C2-779864BD059C}" sibTransId="{0973A7C0-9EE7-4EC9-B961-1605F5AEEA94}"/>
    <dgm:cxn modelId="{C86C14A7-B27B-4F84-AE3C-D30C5F0A394E}" type="presOf" srcId="{AABF8324-32F3-45B6-9AA7-4780702C4C89}" destId="{3E6ED092-4553-4D1F-A490-427A1710507C}" srcOrd="0" destOrd="0" presId="urn:microsoft.com/office/officeart/2005/8/layout/hProcess4"/>
    <dgm:cxn modelId="{6FEAA7AB-BCD7-47BD-91C0-D4B65E03214C}" type="presOf" srcId="{A8627212-89C0-4C28-BD99-418C9A86FAAD}" destId="{F9E59FF0-6656-41D4-A251-000FA6E50A94}" srcOrd="0" destOrd="0" presId="urn:microsoft.com/office/officeart/2005/8/layout/hProcess4"/>
    <dgm:cxn modelId="{0CD81DB0-DC55-4631-B5DD-8C2081EE8B78}" srcId="{37ABBBED-1E24-41D6-BF91-E0F76993BC9B}" destId="{E4C9F036-FADA-43A0-91E2-ABC6E9FE5DA7}" srcOrd="1" destOrd="0" parTransId="{020D22C5-F863-44F4-B404-01EDE8378559}" sibTransId="{9B9F95AA-58DB-4902-869F-AE43E860029E}"/>
    <dgm:cxn modelId="{365B72B5-6111-41BF-A65B-C8652500D471}" srcId="{A8627212-89C0-4C28-BD99-418C9A86FAAD}" destId="{6BA6352E-17F4-4EB7-BE1D-C91C2E2FB36B}" srcOrd="0" destOrd="0" parTransId="{111128D7-4925-4534-8EEF-32E740A0C9A8}" sibTransId="{625DD2B5-CC72-4C39-A40F-D7C95547ADD2}"/>
    <dgm:cxn modelId="{0A882CBB-CCDF-47C8-B2DF-C99643BDA9E2}" srcId="{4C850053-DE66-4824-A1C6-277111050E29}" destId="{2E302D10-F7AE-463B-AF77-D025E1487583}" srcOrd="5" destOrd="0" parTransId="{9EC38B4A-AD14-4535-A29C-854103572E39}" sibTransId="{7129EA41-71B6-48A8-A25C-8CEC5BF50375}"/>
    <dgm:cxn modelId="{8DF15BC0-4B82-434A-BE69-64697D478624}" type="presOf" srcId="{E8D20353-12AE-455E-BC12-FD3772923877}" destId="{54326AEA-F5F7-4E01-9054-00DE8DBE4D6B}" srcOrd="0" destOrd="0" presId="urn:microsoft.com/office/officeart/2005/8/layout/hProcess4"/>
    <dgm:cxn modelId="{CCC59FC0-CBE5-45A1-BF5C-4BA432A3F563}" srcId="{D7B97DC0-8FA1-4C38-A872-DBA0F7E4EE97}" destId="{3BDB933A-50EC-4848-B03F-85C36CED7B7C}" srcOrd="0" destOrd="0" parTransId="{F597C1A0-6A07-4164-AE1E-A636431881AD}" sibTransId="{0874AD8A-D94D-4086-894F-5CEE4A5A89DC}"/>
    <dgm:cxn modelId="{F5D99BC6-B397-47D8-9CE2-3F0F304EFF40}" type="presOf" srcId="{3BDB933A-50EC-4848-B03F-85C36CED7B7C}" destId="{0FA43C69-58EF-488A-A7CF-6F94D32E6D51}" srcOrd="0" destOrd="0" presId="urn:microsoft.com/office/officeart/2005/8/layout/hProcess4"/>
    <dgm:cxn modelId="{9CB4E2C6-EC67-42DA-9B8B-CD5D05140D29}" type="presOf" srcId="{40B26894-8174-4F83-93F7-5BC56B548E33}" destId="{80CF8DD5-FB0F-4546-AAA6-3530A72445DD}" srcOrd="0" destOrd="0" presId="urn:microsoft.com/office/officeart/2005/8/layout/hProcess4"/>
    <dgm:cxn modelId="{C125C3C8-683F-4F1A-A145-D47FB8EA0C5F}" type="presOf" srcId="{6BA6352E-17F4-4EB7-BE1D-C91C2E2FB36B}" destId="{D3CD3DD5-B593-4BD4-AEBD-EFCED3667D94}" srcOrd="0" destOrd="0" presId="urn:microsoft.com/office/officeart/2005/8/layout/hProcess4"/>
    <dgm:cxn modelId="{713829DE-B32D-4E40-B169-A1EA789105CC}" type="presOf" srcId="{35D91831-23A7-45BB-93AE-7423D6D3DCC8}" destId="{CBF726FF-D9DD-445E-83BF-D6DAF134D4B8}" srcOrd="0" destOrd="0" presId="urn:microsoft.com/office/officeart/2005/8/layout/hProcess4"/>
    <dgm:cxn modelId="{2E4A5EE2-D4B3-4D80-A42E-438D82B9D8D8}" srcId="{4ACABE72-9F70-4343-8012-92344114A3D5}" destId="{271D0253-0923-447A-A205-E18EF2A027E6}" srcOrd="0" destOrd="0" parTransId="{5E54E3D6-FF58-43B2-A56B-39DA11B9FA8C}" sibTransId="{F0293E14-5988-48EE-93F2-85C0736C1B1F}"/>
    <dgm:cxn modelId="{82E4FEE6-379B-48AF-97EF-FABE1A0DCF1E}" type="presOf" srcId="{C8D1642B-B07E-4F29-8BA3-34AC1313144D}" destId="{A6A40B9C-5E79-482B-B48E-BF643C98D443}" srcOrd="0" destOrd="0" presId="urn:microsoft.com/office/officeart/2005/8/layout/hProcess4"/>
    <dgm:cxn modelId="{E04975F3-4B94-4FCB-8B21-484CA4E7D1C6}" srcId="{4C850053-DE66-4824-A1C6-277111050E29}" destId="{37ABBBED-1E24-41D6-BF91-E0F76993BC9B}" srcOrd="1" destOrd="0" parTransId="{5319DEC3-E5C1-4894-8EFB-8054311493C8}" sibTransId="{7F5FE028-5263-4E77-92DF-3EE27DD44598}"/>
    <dgm:cxn modelId="{B27C8068-DE3D-4398-8E6C-182A7793C96F}" type="presParOf" srcId="{E61CDC8B-BC19-453F-966B-A81EA236AE71}" destId="{02669F87-D9FC-4C34-8228-EF2170590EDB}" srcOrd="0" destOrd="0" presId="urn:microsoft.com/office/officeart/2005/8/layout/hProcess4"/>
    <dgm:cxn modelId="{3E51542B-9AB2-4602-82C2-6B071212C4ED}" type="presParOf" srcId="{E61CDC8B-BC19-453F-966B-A81EA236AE71}" destId="{74AE6989-C3F2-4E07-8E1E-A0AE13661495}" srcOrd="1" destOrd="0" presId="urn:microsoft.com/office/officeart/2005/8/layout/hProcess4"/>
    <dgm:cxn modelId="{D60F4913-CADB-457F-A013-87940750E40C}" type="presParOf" srcId="{E61CDC8B-BC19-453F-966B-A81EA236AE71}" destId="{34F0541E-489F-4872-B79E-ECC9473AFE23}" srcOrd="2" destOrd="0" presId="urn:microsoft.com/office/officeart/2005/8/layout/hProcess4"/>
    <dgm:cxn modelId="{D3DAA0FC-AE27-45DD-B516-C5043E13BB19}" type="presParOf" srcId="{34F0541E-489F-4872-B79E-ECC9473AFE23}" destId="{1E923E22-C996-461D-B937-8E9D51B57B4A}" srcOrd="0" destOrd="0" presId="urn:microsoft.com/office/officeart/2005/8/layout/hProcess4"/>
    <dgm:cxn modelId="{586D07BA-9F73-44E7-96B6-45586F90B27A}" type="presParOf" srcId="{1E923E22-C996-461D-B937-8E9D51B57B4A}" destId="{DD67A0EC-55ED-4CFF-8922-2956A288AFF2}" srcOrd="0" destOrd="0" presId="urn:microsoft.com/office/officeart/2005/8/layout/hProcess4"/>
    <dgm:cxn modelId="{CC74306F-AC6A-43EE-8DAA-979099EEBE6E}" type="presParOf" srcId="{1E923E22-C996-461D-B937-8E9D51B57B4A}" destId="{80CF8DD5-FB0F-4546-AAA6-3530A72445DD}" srcOrd="1" destOrd="0" presId="urn:microsoft.com/office/officeart/2005/8/layout/hProcess4"/>
    <dgm:cxn modelId="{BA999616-2D48-4774-B266-B67ECCF54C63}" type="presParOf" srcId="{1E923E22-C996-461D-B937-8E9D51B57B4A}" destId="{B783D838-775F-428E-8754-58990901F146}" srcOrd="2" destOrd="0" presId="urn:microsoft.com/office/officeart/2005/8/layout/hProcess4"/>
    <dgm:cxn modelId="{E23C4774-5EB4-452D-B77F-8F14D516B02F}" type="presParOf" srcId="{1E923E22-C996-461D-B937-8E9D51B57B4A}" destId="{59CFBD48-3C8B-4700-BDE8-A17930A56402}" srcOrd="3" destOrd="0" presId="urn:microsoft.com/office/officeart/2005/8/layout/hProcess4"/>
    <dgm:cxn modelId="{8245A647-6B9E-43F5-8227-3CB63BA9899C}" type="presParOf" srcId="{1E923E22-C996-461D-B937-8E9D51B57B4A}" destId="{E8F026B0-37B3-4008-91D0-7D865BBA229D}" srcOrd="4" destOrd="0" presId="urn:microsoft.com/office/officeart/2005/8/layout/hProcess4"/>
    <dgm:cxn modelId="{92D77B81-7DBC-4486-B927-AD95112C8B7C}" type="presParOf" srcId="{34F0541E-489F-4872-B79E-ECC9473AFE23}" destId="{CBF726FF-D9DD-445E-83BF-D6DAF134D4B8}" srcOrd="1" destOrd="0" presId="urn:microsoft.com/office/officeart/2005/8/layout/hProcess4"/>
    <dgm:cxn modelId="{727FD9DC-0D8E-492B-AE02-A3807603782D}" type="presParOf" srcId="{34F0541E-489F-4872-B79E-ECC9473AFE23}" destId="{0E75B2CF-B492-4AE1-A1FC-C0DD910DCB01}" srcOrd="2" destOrd="0" presId="urn:microsoft.com/office/officeart/2005/8/layout/hProcess4"/>
    <dgm:cxn modelId="{AB3F2C77-490D-420E-BFCE-CC37F7779E18}" type="presParOf" srcId="{0E75B2CF-B492-4AE1-A1FC-C0DD910DCB01}" destId="{2C6A59FA-4370-4CE8-91B3-41A2F9226EF9}" srcOrd="0" destOrd="0" presId="urn:microsoft.com/office/officeart/2005/8/layout/hProcess4"/>
    <dgm:cxn modelId="{F41C406C-F8DE-46D9-A932-A1FE82B65426}" type="presParOf" srcId="{0E75B2CF-B492-4AE1-A1FC-C0DD910DCB01}" destId="{A6A40B9C-5E79-482B-B48E-BF643C98D443}" srcOrd="1" destOrd="0" presId="urn:microsoft.com/office/officeart/2005/8/layout/hProcess4"/>
    <dgm:cxn modelId="{8D697877-8FAE-48C4-A54D-C809919DD270}" type="presParOf" srcId="{0E75B2CF-B492-4AE1-A1FC-C0DD910DCB01}" destId="{311FD2B3-9258-43DA-9579-0BEDA9C4BF50}" srcOrd="2" destOrd="0" presId="urn:microsoft.com/office/officeart/2005/8/layout/hProcess4"/>
    <dgm:cxn modelId="{A9C83E34-CCC3-444F-9B44-67DBB3B4679A}" type="presParOf" srcId="{0E75B2CF-B492-4AE1-A1FC-C0DD910DCB01}" destId="{D886AA5C-B535-45F0-B9A9-2CABA0034796}" srcOrd="3" destOrd="0" presId="urn:microsoft.com/office/officeart/2005/8/layout/hProcess4"/>
    <dgm:cxn modelId="{A51EEB97-0B7D-493F-9A89-AA2FA9F845A4}" type="presParOf" srcId="{0E75B2CF-B492-4AE1-A1FC-C0DD910DCB01}" destId="{7804A57D-05B8-458B-9AEF-5505E6925D7E}" srcOrd="4" destOrd="0" presId="urn:microsoft.com/office/officeart/2005/8/layout/hProcess4"/>
    <dgm:cxn modelId="{C7481AD5-963C-4F72-8ED8-15D285B7C653}" type="presParOf" srcId="{34F0541E-489F-4872-B79E-ECC9473AFE23}" destId="{CE2E52F1-3C5F-410A-9C10-360BB198C1BD}" srcOrd="3" destOrd="0" presId="urn:microsoft.com/office/officeart/2005/8/layout/hProcess4"/>
    <dgm:cxn modelId="{F13EDBAB-9C4D-4E5A-BA3D-1DF21963F72E}" type="presParOf" srcId="{34F0541E-489F-4872-B79E-ECC9473AFE23}" destId="{A1FEF416-C3B5-47E5-AA32-C56CFD363D78}" srcOrd="4" destOrd="0" presId="urn:microsoft.com/office/officeart/2005/8/layout/hProcess4"/>
    <dgm:cxn modelId="{FE143B92-1B02-43AA-984D-44F4139333AC}" type="presParOf" srcId="{A1FEF416-C3B5-47E5-AA32-C56CFD363D78}" destId="{33C0AB07-E840-4DF2-AABB-E1B1BC4793B6}" srcOrd="0" destOrd="0" presId="urn:microsoft.com/office/officeart/2005/8/layout/hProcess4"/>
    <dgm:cxn modelId="{6C3909CC-2CD4-4F7A-9239-C1473875A5F3}" type="presParOf" srcId="{A1FEF416-C3B5-47E5-AA32-C56CFD363D78}" destId="{0FA43C69-58EF-488A-A7CF-6F94D32E6D51}" srcOrd="1" destOrd="0" presId="urn:microsoft.com/office/officeart/2005/8/layout/hProcess4"/>
    <dgm:cxn modelId="{1C9D42FA-06B4-42FC-846D-D4EB5BCCEAAE}" type="presParOf" srcId="{A1FEF416-C3B5-47E5-AA32-C56CFD363D78}" destId="{509B8CD1-FEF0-4227-A725-9E3D02147E77}" srcOrd="2" destOrd="0" presId="urn:microsoft.com/office/officeart/2005/8/layout/hProcess4"/>
    <dgm:cxn modelId="{1918CB5B-66F6-40F0-A829-58856E64DA7F}" type="presParOf" srcId="{A1FEF416-C3B5-47E5-AA32-C56CFD363D78}" destId="{8566B2C0-3E20-45A1-907A-0DF509B8D6F4}" srcOrd="3" destOrd="0" presId="urn:microsoft.com/office/officeart/2005/8/layout/hProcess4"/>
    <dgm:cxn modelId="{A2AD8698-FCEB-43CF-A267-D185D365BA01}" type="presParOf" srcId="{A1FEF416-C3B5-47E5-AA32-C56CFD363D78}" destId="{8475F162-7D1F-4263-8BDB-6B9EE0510EDB}" srcOrd="4" destOrd="0" presId="urn:microsoft.com/office/officeart/2005/8/layout/hProcess4"/>
    <dgm:cxn modelId="{EB6FF925-1BF2-45EF-9043-07CE29F38029}" type="presParOf" srcId="{34F0541E-489F-4872-B79E-ECC9473AFE23}" destId="{3E6ED092-4553-4D1F-A490-427A1710507C}" srcOrd="5" destOrd="0" presId="urn:microsoft.com/office/officeart/2005/8/layout/hProcess4"/>
    <dgm:cxn modelId="{88C10832-485C-44FF-89D2-7A6991ED6AA2}" type="presParOf" srcId="{34F0541E-489F-4872-B79E-ECC9473AFE23}" destId="{F3916E04-CF39-4420-8337-9DB29D297C81}" srcOrd="6" destOrd="0" presId="urn:microsoft.com/office/officeart/2005/8/layout/hProcess4"/>
    <dgm:cxn modelId="{5A8413EA-4055-43A2-A591-7DE8EB4E9237}" type="presParOf" srcId="{F3916E04-CF39-4420-8337-9DB29D297C81}" destId="{2FF08014-1D4C-484F-91CA-337692B2F212}" srcOrd="0" destOrd="0" presId="urn:microsoft.com/office/officeart/2005/8/layout/hProcess4"/>
    <dgm:cxn modelId="{0A406CFD-0342-44A9-B841-BB7FBED3EFCE}" type="presParOf" srcId="{F3916E04-CF39-4420-8337-9DB29D297C81}" destId="{B4AF197A-E77A-49A5-924A-F91BD6F12D09}" srcOrd="1" destOrd="0" presId="urn:microsoft.com/office/officeart/2005/8/layout/hProcess4"/>
    <dgm:cxn modelId="{AD135466-8CCF-47E6-A440-8A509B02F49E}" type="presParOf" srcId="{F3916E04-CF39-4420-8337-9DB29D297C81}" destId="{D21E953A-12CA-4F9D-B0DA-1AD379AEC310}" srcOrd="2" destOrd="0" presId="urn:microsoft.com/office/officeart/2005/8/layout/hProcess4"/>
    <dgm:cxn modelId="{37E5A755-DD5B-4C8F-8C72-E0F81A630101}" type="presParOf" srcId="{F3916E04-CF39-4420-8337-9DB29D297C81}" destId="{34EA04D4-7DB0-4C2B-9291-7A03EAF2F000}" srcOrd="3" destOrd="0" presId="urn:microsoft.com/office/officeart/2005/8/layout/hProcess4"/>
    <dgm:cxn modelId="{E91D2F63-81CC-44D5-990D-41E48BBC333B}" type="presParOf" srcId="{F3916E04-CF39-4420-8337-9DB29D297C81}" destId="{3792C2BB-F708-4130-AD1E-ABF0BCAEA96C}" srcOrd="4" destOrd="0" presId="urn:microsoft.com/office/officeart/2005/8/layout/hProcess4"/>
    <dgm:cxn modelId="{B65EBF86-E0A5-4B5B-9010-8285448811A8}" type="presParOf" srcId="{34F0541E-489F-4872-B79E-ECC9473AFE23}" destId="{76AF1B3E-F733-40B7-B2D6-E886F0FE0CF9}" srcOrd="7" destOrd="0" presId="urn:microsoft.com/office/officeart/2005/8/layout/hProcess4"/>
    <dgm:cxn modelId="{C9542A03-48AA-4932-AB51-50BFD201C93C}" type="presParOf" srcId="{34F0541E-489F-4872-B79E-ECC9473AFE23}" destId="{2826907F-E4CB-48C4-8879-81C0C1857C7B}" srcOrd="8" destOrd="0" presId="urn:microsoft.com/office/officeart/2005/8/layout/hProcess4"/>
    <dgm:cxn modelId="{1FD2A959-E310-40F2-AB1F-A7D0596497AD}" type="presParOf" srcId="{2826907F-E4CB-48C4-8879-81C0C1857C7B}" destId="{8FD96AEC-0301-483C-A341-01A6660894BF}" srcOrd="0" destOrd="0" presId="urn:microsoft.com/office/officeart/2005/8/layout/hProcess4"/>
    <dgm:cxn modelId="{BA3981AD-A2C8-4F1F-A6FC-A66E8C9A3887}" type="presParOf" srcId="{2826907F-E4CB-48C4-8879-81C0C1857C7B}" destId="{D3CD3DD5-B593-4BD4-AEBD-EFCED3667D94}" srcOrd="1" destOrd="0" presId="urn:microsoft.com/office/officeart/2005/8/layout/hProcess4"/>
    <dgm:cxn modelId="{A173E035-7C97-413A-9A6F-705A54ECCE6B}" type="presParOf" srcId="{2826907F-E4CB-48C4-8879-81C0C1857C7B}" destId="{0D9FE796-05E4-4581-BADA-8BF6FF6C55EA}" srcOrd="2" destOrd="0" presId="urn:microsoft.com/office/officeart/2005/8/layout/hProcess4"/>
    <dgm:cxn modelId="{BBF31564-B6B8-43BB-AE44-4EEDB91C9034}" type="presParOf" srcId="{2826907F-E4CB-48C4-8879-81C0C1857C7B}" destId="{F9E59FF0-6656-41D4-A251-000FA6E50A94}" srcOrd="3" destOrd="0" presId="urn:microsoft.com/office/officeart/2005/8/layout/hProcess4"/>
    <dgm:cxn modelId="{AEC1F99B-1F06-4A69-9E5F-CD0A7BB6FB59}" type="presParOf" srcId="{2826907F-E4CB-48C4-8879-81C0C1857C7B}" destId="{D8F0280A-B03F-43EF-A07D-09B8E7B479B0}" srcOrd="4" destOrd="0" presId="urn:microsoft.com/office/officeart/2005/8/layout/hProcess4"/>
    <dgm:cxn modelId="{9AA056CB-272D-4C6F-AE15-7C29F0168976}" type="presParOf" srcId="{34F0541E-489F-4872-B79E-ECC9473AFE23}" destId="{84B3319F-A466-4A65-8C30-EA0CABA12C17}" srcOrd="9" destOrd="0" presId="urn:microsoft.com/office/officeart/2005/8/layout/hProcess4"/>
    <dgm:cxn modelId="{42EFA323-CF65-414B-99F5-3FBB622952A6}" type="presParOf" srcId="{34F0541E-489F-4872-B79E-ECC9473AFE23}" destId="{B7BE4197-0656-4407-8A1C-7375AAEC7762}" srcOrd="10" destOrd="0" presId="urn:microsoft.com/office/officeart/2005/8/layout/hProcess4"/>
    <dgm:cxn modelId="{6510FFC0-046D-4127-B55F-CD250DC6BB67}" type="presParOf" srcId="{B7BE4197-0656-4407-8A1C-7375AAEC7762}" destId="{249B0DB5-6FCF-4FAD-B648-D1CC937260C2}" srcOrd="0" destOrd="0" presId="urn:microsoft.com/office/officeart/2005/8/layout/hProcess4"/>
    <dgm:cxn modelId="{F57A25E6-8D63-43A2-A88C-F62D9C690E40}" type="presParOf" srcId="{B7BE4197-0656-4407-8A1C-7375AAEC7762}" destId="{54326AEA-F5F7-4E01-9054-00DE8DBE4D6B}" srcOrd="1" destOrd="0" presId="urn:microsoft.com/office/officeart/2005/8/layout/hProcess4"/>
    <dgm:cxn modelId="{B7E2424E-8E91-4C1B-9CA0-D42FF70EA363}" type="presParOf" srcId="{B7BE4197-0656-4407-8A1C-7375AAEC7762}" destId="{3DD07E2F-CCF6-4E88-BE4B-34FA566B9249}" srcOrd="2" destOrd="0" presId="urn:microsoft.com/office/officeart/2005/8/layout/hProcess4"/>
    <dgm:cxn modelId="{7568A229-F717-431B-AF78-0B7B68B32137}" type="presParOf" srcId="{B7BE4197-0656-4407-8A1C-7375AAEC7762}" destId="{86C3113C-36A8-4B21-98F9-B04F0457BF0F}" srcOrd="3" destOrd="0" presId="urn:microsoft.com/office/officeart/2005/8/layout/hProcess4"/>
    <dgm:cxn modelId="{C434A66A-AF9D-433D-BD4C-B299EF6F0CAD}" type="presParOf" srcId="{B7BE4197-0656-4407-8A1C-7375AAEC7762}" destId="{0BF8FEDC-E9DF-475A-A5B3-0C7DC468835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8BCA46-0F2D-4311-ABC6-2626C23F859C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5FBE83EE-0F6B-4A43-9859-177C06D08331}">
      <dgm:prSet phldrT="[Texto]" phldr="0"/>
      <dgm:spPr/>
      <dgm:t>
        <a:bodyPr/>
        <a:lstStyle/>
        <a:p>
          <a:r>
            <a:rPr lang="es-MX" dirty="0"/>
            <a:t>Calibri de 11 puntos</a:t>
          </a:r>
        </a:p>
      </dgm:t>
    </dgm:pt>
    <dgm:pt modelId="{CD7603FB-4C9F-460E-8538-36679135257D}" type="parTrans" cxnId="{81F71A85-F2EA-47C4-A3BC-58B908965556}">
      <dgm:prSet/>
      <dgm:spPr/>
      <dgm:t>
        <a:bodyPr/>
        <a:lstStyle/>
        <a:p>
          <a:endParaRPr lang="es-MX"/>
        </a:p>
      </dgm:t>
    </dgm:pt>
    <dgm:pt modelId="{3C5C5BB6-5F46-403A-AC52-10B66D9F7D89}" type="sibTrans" cxnId="{81F71A85-F2EA-47C4-A3BC-58B908965556}">
      <dgm:prSet/>
      <dgm:spPr/>
      <dgm:t>
        <a:bodyPr/>
        <a:lstStyle/>
        <a:p>
          <a:endParaRPr lang="es-MX"/>
        </a:p>
      </dgm:t>
    </dgm:pt>
    <dgm:pt modelId="{974C5D34-2415-438E-93D9-F259C0192E98}">
      <dgm:prSet phldrT="[Texto]" phldr="0"/>
      <dgm:spPr/>
      <dgm:t>
        <a:bodyPr/>
        <a:lstStyle/>
        <a:p>
          <a:r>
            <a:rPr lang="es-MX" dirty="0"/>
            <a:t>Arial de 11 puntos</a:t>
          </a:r>
        </a:p>
      </dgm:t>
    </dgm:pt>
    <dgm:pt modelId="{6A4BE420-0E92-4D0F-A1D1-9085C5A058DA}" type="parTrans" cxnId="{D7735210-8D2E-41E1-BDFE-CC160521C1EF}">
      <dgm:prSet/>
      <dgm:spPr/>
      <dgm:t>
        <a:bodyPr/>
        <a:lstStyle/>
        <a:p>
          <a:endParaRPr lang="es-MX"/>
        </a:p>
      </dgm:t>
    </dgm:pt>
    <dgm:pt modelId="{405C28D8-E7C7-43C6-BFDE-C8FF8594785B}" type="sibTrans" cxnId="{D7735210-8D2E-41E1-BDFE-CC160521C1EF}">
      <dgm:prSet/>
      <dgm:spPr/>
      <dgm:t>
        <a:bodyPr/>
        <a:lstStyle/>
        <a:p>
          <a:endParaRPr lang="es-MX"/>
        </a:p>
      </dgm:t>
    </dgm:pt>
    <dgm:pt modelId="{24B17F36-B900-4110-A6D4-BCBC0E14250E}">
      <dgm:prSet phldrT="[Texto]" phldr="0"/>
      <dgm:spPr/>
      <dgm:t>
        <a:bodyPr/>
        <a:lstStyle/>
        <a:p>
          <a:r>
            <a:rPr lang="es-MX" dirty="0"/>
            <a:t>Lucida Sans Unicode</a:t>
          </a:r>
        </a:p>
      </dgm:t>
    </dgm:pt>
    <dgm:pt modelId="{EC8DF637-EBB8-4963-B8D5-6080E5DF2539}" type="parTrans" cxnId="{B3F179A3-E209-47A1-B49F-7716D763C3DA}">
      <dgm:prSet/>
      <dgm:spPr/>
      <dgm:t>
        <a:bodyPr/>
        <a:lstStyle/>
        <a:p>
          <a:endParaRPr lang="es-MX"/>
        </a:p>
      </dgm:t>
    </dgm:pt>
    <dgm:pt modelId="{851E56FC-D662-49B7-B312-DA4CE35DE9BB}" type="sibTrans" cxnId="{B3F179A3-E209-47A1-B49F-7716D763C3DA}">
      <dgm:prSet/>
      <dgm:spPr/>
      <dgm:t>
        <a:bodyPr/>
        <a:lstStyle/>
        <a:p>
          <a:endParaRPr lang="es-MX"/>
        </a:p>
      </dgm:t>
    </dgm:pt>
    <dgm:pt modelId="{2E4CE1E6-47FD-4726-9924-A374E994E1E9}">
      <dgm:prSet phldrT="[Texto]" phldr="0"/>
      <dgm:spPr/>
      <dgm:t>
        <a:bodyPr/>
        <a:lstStyle/>
        <a:p>
          <a:r>
            <a:rPr lang="es-MX" dirty="0"/>
            <a:t>Times New Roman de 12 puntos </a:t>
          </a:r>
        </a:p>
      </dgm:t>
    </dgm:pt>
    <dgm:pt modelId="{7AB9E609-F5E8-4B65-95BE-623B8741E048}" type="parTrans" cxnId="{60444BAA-9D91-423E-AE2A-8B3D5C23E599}">
      <dgm:prSet/>
      <dgm:spPr/>
      <dgm:t>
        <a:bodyPr/>
        <a:lstStyle/>
        <a:p>
          <a:endParaRPr lang="es-MX"/>
        </a:p>
      </dgm:t>
    </dgm:pt>
    <dgm:pt modelId="{1DD2A7E0-DB4E-4D60-802E-47A34CB9E6F5}" type="sibTrans" cxnId="{60444BAA-9D91-423E-AE2A-8B3D5C23E599}">
      <dgm:prSet/>
      <dgm:spPr/>
      <dgm:t>
        <a:bodyPr/>
        <a:lstStyle/>
        <a:p>
          <a:endParaRPr lang="es-MX"/>
        </a:p>
      </dgm:t>
    </dgm:pt>
    <dgm:pt modelId="{78AB8070-D608-4F35-B9F5-7D3F27CCBF3A}">
      <dgm:prSet phldrT="[Texto]" phldr="0"/>
      <dgm:spPr/>
      <dgm:t>
        <a:bodyPr/>
        <a:lstStyle/>
        <a:p>
          <a:r>
            <a:rPr lang="es-MX" dirty="0"/>
            <a:t>Georgia de 11 puntos </a:t>
          </a:r>
        </a:p>
      </dgm:t>
    </dgm:pt>
    <dgm:pt modelId="{12CC916F-DAD5-4F28-A47B-18914F4F54A3}" type="parTrans" cxnId="{37A92EF7-A67F-473B-B3D1-F16B10C7861D}">
      <dgm:prSet/>
      <dgm:spPr/>
      <dgm:t>
        <a:bodyPr/>
        <a:lstStyle/>
        <a:p>
          <a:endParaRPr lang="es-MX"/>
        </a:p>
      </dgm:t>
    </dgm:pt>
    <dgm:pt modelId="{FCB6AED8-D4C3-4E1C-8F66-B4529A742237}" type="sibTrans" cxnId="{37A92EF7-A67F-473B-B3D1-F16B10C7861D}">
      <dgm:prSet/>
      <dgm:spPr/>
      <dgm:t>
        <a:bodyPr/>
        <a:lstStyle/>
        <a:p>
          <a:endParaRPr lang="es-MX"/>
        </a:p>
      </dgm:t>
    </dgm:pt>
    <dgm:pt modelId="{88E10642-0217-4FE3-9865-8D6CE0D650FF}">
      <dgm:prSet phldrT="[Texto]" phldr="0"/>
      <dgm:spPr/>
      <dgm:t>
        <a:bodyPr/>
        <a:lstStyle/>
        <a:p>
          <a:r>
            <a:rPr lang="es-MX"/>
            <a:t>Computer Modern normal de 10 puntos </a:t>
          </a:r>
          <a:endParaRPr lang="es-MX" dirty="0"/>
        </a:p>
      </dgm:t>
    </dgm:pt>
    <dgm:pt modelId="{29390DC3-5D2F-4F66-AF8A-EDCB8CB7EB8C}" type="parTrans" cxnId="{9B71B025-E4C6-4547-9B9A-008A57E8CAB1}">
      <dgm:prSet/>
      <dgm:spPr/>
      <dgm:t>
        <a:bodyPr/>
        <a:lstStyle/>
        <a:p>
          <a:endParaRPr lang="es-MX"/>
        </a:p>
      </dgm:t>
    </dgm:pt>
    <dgm:pt modelId="{EF16434E-69A6-49D9-BF09-B4A0B5A63A81}" type="sibTrans" cxnId="{9B71B025-E4C6-4547-9B9A-008A57E8CAB1}">
      <dgm:prSet/>
      <dgm:spPr/>
      <dgm:t>
        <a:bodyPr/>
        <a:lstStyle/>
        <a:p>
          <a:endParaRPr lang="es-MX"/>
        </a:p>
      </dgm:t>
    </dgm:pt>
    <dgm:pt modelId="{411798D8-5A16-4A46-B025-ECAA96EABC14}" type="pres">
      <dgm:prSet presAssocID="{4D8BCA46-0F2D-4311-ABC6-2626C23F859C}" presName="Name0" presStyleCnt="0">
        <dgm:presLayoutVars>
          <dgm:dir/>
          <dgm:resizeHandles val="exact"/>
        </dgm:presLayoutVars>
      </dgm:prSet>
      <dgm:spPr/>
    </dgm:pt>
    <dgm:pt modelId="{C7313AA0-D91D-4C9C-A67A-F917CF81A8B8}" type="pres">
      <dgm:prSet presAssocID="{5FBE83EE-0F6B-4A43-9859-177C06D08331}" presName="node" presStyleLbl="node1" presStyleIdx="0" presStyleCnt="6">
        <dgm:presLayoutVars>
          <dgm:bulletEnabled val="1"/>
        </dgm:presLayoutVars>
      </dgm:prSet>
      <dgm:spPr/>
    </dgm:pt>
    <dgm:pt modelId="{7F984652-15EA-4963-A9DD-9C67AA24DB38}" type="pres">
      <dgm:prSet presAssocID="{3C5C5BB6-5F46-403A-AC52-10B66D9F7D89}" presName="sibTrans" presStyleLbl="sibTrans1D1" presStyleIdx="0" presStyleCnt="5"/>
      <dgm:spPr/>
    </dgm:pt>
    <dgm:pt modelId="{271B681C-3795-4D8A-8CF8-127E5BC6B58C}" type="pres">
      <dgm:prSet presAssocID="{3C5C5BB6-5F46-403A-AC52-10B66D9F7D89}" presName="connectorText" presStyleLbl="sibTrans1D1" presStyleIdx="0" presStyleCnt="5"/>
      <dgm:spPr/>
    </dgm:pt>
    <dgm:pt modelId="{40F791B0-1FA1-46C7-AB9D-CFEDF8CE51D8}" type="pres">
      <dgm:prSet presAssocID="{974C5D34-2415-438E-93D9-F259C0192E98}" presName="node" presStyleLbl="node1" presStyleIdx="1" presStyleCnt="6">
        <dgm:presLayoutVars>
          <dgm:bulletEnabled val="1"/>
        </dgm:presLayoutVars>
      </dgm:prSet>
      <dgm:spPr/>
    </dgm:pt>
    <dgm:pt modelId="{C282DAD4-8D67-4204-AEC3-3B28C9EC758E}" type="pres">
      <dgm:prSet presAssocID="{405C28D8-E7C7-43C6-BFDE-C8FF8594785B}" presName="sibTrans" presStyleLbl="sibTrans1D1" presStyleIdx="1" presStyleCnt="5"/>
      <dgm:spPr/>
    </dgm:pt>
    <dgm:pt modelId="{9A5F0546-1AEB-424D-9C10-1F44ACB0EF93}" type="pres">
      <dgm:prSet presAssocID="{405C28D8-E7C7-43C6-BFDE-C8FF8594785B}" presName="connectorText" presStyleLbl="sibTrans1D1" presStyleIdx="1" presStyleCnt="5"/>
      <dgm:spPr/>
    </dgm:pt>
    <dgm:pt modelId="{6D77F21A-4AC7-4D80-A398-C48E79824BD5}" type="pres">
      <dgm:prSet presAssocID="{24B17F36-B900-4110-A6D4-BCBC0E14250E}" presName="node" presStyleLbl="node1" presStyleIdx="2" presStyleCnt="6">
        <dgm:presLayoutVars>
          <dgm:bulletEnabled val="1"/>
        </dgm:presLayoutVars>
      </dgm:prSet>
      <dgm:spPr/>
    </dgm:pt>
    <dgm:pt modelId="{591467D7-A642-4D18-8BAE-5756EB926CC5}" type="pres">
      <dgm:prSet presAssocID="{851E56FC-D662-49B7-B312-DA4CE35DE9BB}" presName="sibTrans" presStyleLbl="sibTrans1D1" presStyleIdx="2" presStyleCnt="5"/>
      <dgm:spPr/>
    </dgm:pt>
    <dgm:pt modelId="{8AC588D7-AED0-4AFB-AAAB-6510F6BBC49E}" type="pres">
      <dgm:prSet presAssocID="{851E56FC-D662-49B7-B312-DA4CE35DE9BB}" presName="connectorText" presStyleLbl="sibTrans1D1" presStyleIdx="2" presStyleCnt="5"/>
      <dgm:spPr/>
    </dgm:pt>
    <dgm:pt modelId="{278EF4FB-8C0C-41F5-8E9C-0625B0AA32FB}" type="pres">
      <dgm:prSet presAssocID="{2E4CE1E6-47FD-4726-9924-A374E994E1E9}" presName="node" presStyleLbl="node1" presStyleIdx="3" presStyleCnt="6">
        <dgm:presLayoutVars>
          <dgm:bulletEnabled val="1"/>
        </dgm:presLayoutVars>
      </dgm:prSet>
      <dgm:spPr/>
    </dgm:pt>
    <dgm:pt modelId="{7297E95C-7DCD-46FB-B385-B5DE6E830FD1}" type="pres">
      <dgm:prSet presAssocID="{1DD2A7E0-DB4E-4D60-802E-47A34CB9E6F5}" presName="sibTrans" presStyleLbl="sibTrans1D1" presStyleIdx="3" presStyleCnt="5"/>
      <dgm:spPr/>
    </dgm:pt>
    <dgm:pt modelId="{D97D9B92-9491-45E5-9710-1FF071FF7BD7}" type="pres">
      <dgm:prSet presAssocID="{1DD2A7E0-DB4E-4D60-802E-47A34CB9E6F5}" presName="connectorText" presStyleLbl="sibTrans1D1" presStyleIdx="3" presStyleCnt="5"/>
      <dgm:spPr/>
    </dgm:pt>
    <dgm:pt modelId="{BA27D0CC-97EA-43D5-9103-60BC3ED50643}" type="pres">
      <dgm:prSet presAssocID="{78AB8070-D608-4F35-B9F5-7D3F27CCBF3A}" presName="node" presStyleLbl="node1" presStyleIdx="4" presStyleCnt="6">
        <dgm:presLayoutVars>
          <dgm:bulletEnabled val="1"/>
        </dgm:presLayoutVars>
      </dgm:prSet>
      <dgm:spPr/>
    </dgm:pt>
    <dgm:pt modelId="{4C562BED-AFC2-415E-89D0-0E13064EFFA1}" type="pres">
      <dgm:prSet presAssocID="{FCB6AED8-D4C3-4E1C-8F66-B4529A742237}" presName="sibTrans" presStyleLbl="sibTrans1D1" presStyleIdx="4" presStyleCnt="5"/>
      <dgm:spPr/>
    </dgm:pt>
    <dgm:pt modelId="{47B42AEF-8ED9-4D34-856B-778BD54B81CF}" type="pres">
      <dgm:prSet presAssocID="{FCB6AED8-D4C3-4E1C-8F66-B4529A742237}" presName="connectorText" presStyleLbl="sibTrans1D1" presStyleIdx="4" presStyleCnt="5"/>
      <dgm:spPr/>
    </dgm:pt>
    <dgm:pt modelId="{CDC24648-D80E-4969-A4DB-05113DE561F2}" type="pres">
      <dgm:prSet presAssocID="{88E10642-0217-4FE3-9865-8D6CE0D650FF}" presName="node" presStyleLbl="node1" presStyleIdx="5" presStyleCnt="6">
        <dgm:presLayoutVars>
          <dgm:bulletEnabled val="1"/>
        </dgm:presLayoutVars>
      </dgm:prSet>
      <dgm:spPr/>
    </dgm:pt>
  </dgm:ptLst>
  <dgm:cxnLst>
    <dgm:cxn modelId="{B432E20A-BFBF-4B24-90EA-6BB189DE5DCC}" type="presOf" srcId="{851E56FC-D662-49B7-B312-DA4CE35DE9BB}" destId="{8AC588D7-AED0-4AFB-AAAB-6510F6BBC49E}" srcOrd="1" destOrd="0" presId="urn:microsoft.com/office/officeart/2005/8/layout/bProcess3"/>
    <dgm:cxn modelId="{D7735210-8D2E-41E1-BDFE-CC160521C1EF}" srcId="{4D8BCA46-0F2D-4311-ABC6-2626C23F859C}" destId="{974C5D34-2415-438E-93D9-F259C0192E98}" srcOrd="1" destOrd="0" parTransId="{6A4BE420-0E92-4D0F-A1D1-9085C5A058DA}" sibTransId="{405C28D8-E7C7-43C6-BFDE-C8FF8594785B}"/>
    <dgm:cxn modelId="{555D2D11-21D3-4536-B86C-C6E8521521F5}" type="presOf" srcId="{851E56FC-D662-49B7-B312-DA4CE35DE9BB}" destId="{591467D7-A642-4D18-8BAE-5756EB926CC5}" srcOrd="0" destOrd="0" presId="urn:microsoft.com/office/officeart/2005/8/layout/bProcess3"/>
    <dgm:cxn modelId="{C2E52B1E-BCCF-4F89-BFF3-6F3DCE07E9D0}" type="presOf" srcId="{974C5D34-2415-438E-93D9-F259C0192E98}" destId="{40F791B0-1FA1-46C7-AB9D-CFEDF8CE51D8}" srcOrd="0" destOrd="0" presId="urn:microsoft.com/office/officeart/2005/8/layout/bProcess3"/>
    <dgm:cxn modelId="{81F9DC22-91EA-498F-AA2E-C9FE0778833A}" type="presOf" srcId="{78AB8070-D608-4F35-B9F5-7D3F27CCBF3A}" destId="{BA27D0CC-97EA-43D5-9103-60BC3ED50643}" srcOrd="0" destOrd="0" presId="urn:microsoft.com/office/officeart/2005/8/layout/bProcess3"/>
    <dgm:cxn modelId="{9B71B025-E4C6-4547-9B9A-008A57E8CAB1}" srcId="{4D8BCA46-0F2D-4311-ABC6-2626C23F859C}" destId="{88E10642-0217-4FE3-9865-8D6CE0D650FF}" srcOrd="5" destOrd="0" parTransId="{29390DC3-5D2F-4F66-AF8A-EDCB8CB7EB8C}" sibTransId="{EF16434E-69A6-49D9-BF09-B4A0B5A63A81}"/>
    <dgm:cxn modelId="{0736072D-4B4A-44B0-A459-244E96E7A052}" type="presOf" srcId="{24B17F36-B900-4110-A6D4-BCBC0E14250E}" destId="{6D77F21A-4AC7-4D80-A398-C48E79824BD5}" srcOrd="0" destOrd="0" presId="urn:microsoft.com/office/officeart/2005/8/layout/bProcess3"/>
    <dgm:cxn modelId="{D4587A3F-9C56-4D62-AF1B-0D1B35043506}" type="presOf" srcId="{88E10642-0217-4FE3-9865-8D6CE0D650FF}" destId="{CDC24648-D80E-4969-A4DB-05113DE561F2}" srcOrd="0" destOrd="0" presId="urn:microsoft.com/office/officeart/2005/8/layout/bProcess3"/>
    <dgm:cxn modelId="{49F98D68-5171-49B1-8AEC-968AE7D1E96E}" type="presOf" srcId="{3C5C5BB6-5F46-403A-AC52-10B66D9F7D89}" destId="{7F984652-15EA-4963-A9DD-9C67AA24DB38}" srcOrd="0" destOrd="0" presId="urn:microsoft.com/office/officeart/2005/8/layout/bProcess3"/>
    <dgm:cxn modelId="{0ED8F049-5119-4E43-A472-5266A0F7EDED}" type="presOf" srcId="{405C28D8-E7C7-43C6-BFDE-C8FF8594785B}" destId="{C282DAD4-8D67-4204-AEC3-3B28C9EC758E}" srcOrd="0" destOrd="0" presId="urn:microsoft.com/office/officeart/2005/8/layout/bProcess3"/>
    <dgm:cxn modelId="{460B794A-C1EC-42F5-8782-846C93E34743}" type="presOf" srcId="{FCB6AED8-D4C3-4E1C-8F66-B4529A742237}" destId="{47B42AEF-8ED9-4D34-856B-778BD54B81CF}" srcOrd="1" destOrd="0" presId="urn:microsoft.com/office/officeart/2005/8/layout/bProcess3"/>
    <dgm:cxn modelId="{81F71A85-F2EA-47C4-A3BC-58B908965556}" srcId="{4D8BCA46-0F2D-4311-ABC6-2626C23F859C}" destId="{5FBE83EE-0F6B-4A43-9859-177C06D08331}" srcOrd="0" destOrd="0" parTransId="{CD7603FB-4C9F-460E-8538-36679135257D}" sibTransId="{3C5C5BB6-5F46-403A-AC52-10B66D9F7D89}"/>
    <dgm:cxn modelId="{4C36FC8C-C6B4-4B8A-BE1E-610B3501E95C}" type="presOf" srcId="{4D8BCA46-0F2D-4311-ABC6-2626C23F859C}" destId="{411798D8-5A16-4A46-B025-ECAA96EABC14}" srcOrd="0" destOrd="0" presId="urn:microsoft.com/office/officeart/2005/8/layout/bProcess3"/>
    <dgm:cxn modelId="{B3F179A3-E209-47A1-B49F-7716D763C3DA}" srcId="{4D8BCA46-0F2D-4311-ABC6-2626C23F859C}" destId="{24B17F36-B900-4110-A6D4-BCBC0E14250E}" srcOrd="2" destOrd="0" parTransId="{EC8DF637-EBB8-4963-B8D5-6080E5DF2539}" sibTransId="{851E56FC-D662-49B7-B312-DA4CE35DE9BB}"/>
    <dgm:cxn modelId="{60444BAA-9D91-423E-AE2A-8B3D5C23E599}" srcId="{4D8BCA46-0F2D-4311-ABC6-2626C23F859C}" destId="{2E4CE1E6-47FD-4726-9924-A374E994E1E9}" srcOrd="3" destOrd="0" parTransId="{7AB9E609-F5E8-4B65-95BE-623B8741E048}" sibTransId="{1DD2A7E0-DB4E-4D60-802E-47A34CB9E6F5}"/>
    <dgm:cxn modelId="{3418CBAA-AEBA-45C7-AB0D-76E160539347}" type="presOf" srcId="{1DD2A7E0-DB4E-4D60-802E-47A34CB9E6F5}" destId="{D97D9B92-9491-45E5-9710-1FF071FF7BD7}" srcOrd="1" destOrd="0" presId="urn:microsoft.com/office/officeart/2005/8/layout/bProcess3"/>
    <dgm:cxn modelId="{C5F214D2-9EF0-43EB-ABFF-535DA664A01A}" type="presOf" srcId="{FCB6AED8-D4C3-4E1C-8F66-B4529A742237}" destId="{4C562BED-AFC2-415E-89D0-0E13064EFFA1}" srcOrd="0" destOrd="0" presId="urn:microsoft.com/office/officeart/2005/8/layout/bProcess3"/>
    <dgm:cxn modelId="{28DA3CD7-1492-40AB-BE77-D515EEC4F979}" type="presOf" srcId="{2E4CE1E6-47FD-4726-9924-A374E994E1E9}" destId="{278EF4FB-8C0C-41F5-8E9C-0625B0AA32FB}" srcOrd="0" destOrd="0" presId="urn:microsoft.com/office/officeart/2005/8/layout/bProcess3"/>
    <dgm:cxn modelId="{C12448D9-C931-4137-BE58-CAB5453EE8BE}" type="presOf" srcId="{405C28D8-E7C7-43C6-BFDE-C8FF8594785B}" destId="{9A5F0546-1AEB-424D-9C10-1F44ACB0EF93}" srcOrd="1" destOrd="0" presId="urn:microsoft.com/office/officeart/2005/8/layout/bProcess3"/>
    <dgm:cxn modelId="{2CFFC0E8-579C-4078-B0B8-CA8FB435531A}" type="presOf" srcId="{1DD2A7E0-DB4E-4D60-802E-47A34CB9E6F5}" destId="{7297E95C-7DCD-46FB-B385-B5DE6E830FD1}" srcOrd="0" destOrd="0" presId="urn:microsoft.com/office/officeart/2005/8/layout/bProcess3"/>
    <dgm:cxn modelId="{37A92EF7-A67F-473B-B3D1-F16B10C7861D}" srcId="{4D8BCA46-0F2D-4311-ABC6-2626C23F859C}" destId="{78AB8070-D608-4F35-B9F5-7D3F27CCBF3A}" srcOrd="4" destOrd="0" parTransId="{12CC916F-DAD5-4F28-A47B-18914F4F54A3}" sibTransId="{FCB6AED8-D4C3-4E1C-8F66-B4529A742237}"/>
    <dgm:cxn modelId="{2D2F7FFB-57BB-4CB7-B81B-57F8050EC377}" type="presOf" srcId="{5FBE83EE-0F6B-4A43-9859-177C06D08331}" destId="{C7313AA0-D91D-4C9C-A67A-F917CF81A8B8}" srcOrd="0" destOrd="0" presId="urn:microsoft.com/office/officeart/2005/8/layout/bProcess3"/>
    <dgm:cxn modelId="{32C385FB-A557-447B-9CBC-88F694A535EF}" type="presOf" srcId="{3C5C5BB6-5F46-403A-AC52-10B66D9F7D89}" destId="{271B681C-3795-4D8A-8CF8-127E5BC6B58C}" srcOrd="1" destOrd="0" presId="urn:microsoft.com/office/officeart/2005/8/layout/bProcess3"/>
    <dgm:cxn modelId="{7E49C454-FEF4-40A6-B764-57E39CDCE7B4}" type="presParOf" srcId="{411798D8-5A16-4A46-B025-ECAA96EABC14}" destId="{C7313AA0-D91D-4C9C-A67A-F917CF81A8B8}" srcOrd="0" destOrd="0" presId="urn:microsoft.com/office/officeart/2005/8/layout/bProcess3"/>
    <dgm:cxn modelId="{BC66A8E6-1DDB-4242-AFF4-37EE00493766}" type="presParOf" srcId="{411798D8-5A16-4A46-B025-ECAA96EABC14}" destId="{7F984652-15EA-4963-A9DD-9C67AA24DB38}" srcOrd="1" destOrd="0" presId="urn:microsoft.com/office/officeart/2005/8/layout/bProcess3"/>
    <dgm:cxn modelId="{F6B73276-38D2-4FEB-B1DC-FB21CC4A41DB}" type="presParOf" srcId="{7F984652-15EA-4963-A9DD-9C67AA24DB38}" destId="{271B681C-3795-4D8A-8CF8-127E5BC6B58C}" srcOrd="0" destOrd="0" presId="urn:microsoft.com/office/officeart/2005/8/layout/bProcess3"/>
    <dgm:cxn modelId="{CAD1F68A-14FA-4782-8B9D-605179610304}" type="presParOf" srcId="{411798D8-5A16-4A46-B025-ECAA96EABC14}" destId="{40F791B0-1FA1-46C7-AB9D-CFEDF8CE51D8}" srcOrd="2" destOrd="0" presId="urn:microsoft.com/office/officeart/2005/8/layout/bProcess3"/>
    <dgm:cxn modelId="{8D6F3894-CEDF-475F-AC0A-3520286041BA}" type="presParOf" srcId="{411798D8-5A16-4A46-B025-ECAA96EABC14}" destId="{C282DAD4-8D67-4204-AEC3-3B28C9EC758E}" srcOrd="3" destOrd="0" presId="urn:microsoft.com/office/officeart/2005/8/layout/bProcess3"/>
    <dgm:cxn modelId="{213B5C8F-C402-42DC-A42E-2E7FBAEF3E19}" type="presParOf" srcId="{C282DAD4-8D67-4204-AEC3-3B28C9EC758E}" destId="{9A5F0546-1AEB-424D-9C10-1F44ACB0EF93}" srcOrd="0" destOrd="0" presId="urn:microsoft.com/office/officeart/2005/8/layout/bProcess3"/>
    <dgm:cxn modelId="{88E601CE-BFAD-4EFB-B18A-2A292D6EAB96}" type="presParOf" srcId="{411798D8-5A16-4A46-B025-ECAA96EABC14}" destId="{6D77F21A-4AC7-4D80-A398-C48E79824BD5}" srcOrd="4" destOrd="0" presId="urn:microsoft.com/office/officeart/2005/8/layout/bProcess3"/>
    <dgm:cxn modelId="{F7C5715B-29A1-438B-9F69-96817DC3CE2A}" type="presParOf" srcId="{411798D8-5A16-4A46-B025-ECAA96EABC14}" destId="{591467D7-A642-4D18-8BAE-5756EB926CC5}" srcOrd="5" destOrd="0" presId="urn:microsoft.com/office/officeart/2005/8/layout/bProcess3"/>
    <dgm:cxn modelId="{A0B69418-6701-40B4-9B3A-0CD4760C05E7}" type="presParOf" srcId="{591467D7-A642-4D18-8BAE-5756EB926CC5}" destId="{8AC588D7-AED0-4AFB-AAAB-6510F6BBC49E}" srcOrd="0" destOrd="0" presId="urn:microsoft.com/office/officeart/2005/8/layout/bProcess3"/>
    <dgm:cxn modelId="{A46FB28A-0774-46AA-8139-EC185349EA8C}" type="presParOf" srcId="{411798D8-5A16-4A46-B025-ECAA96EABC14}" destId="{278EF4FB-8C0C-41F5-8E9C-0625B0AA32FB}" srcOrd="6" destOrd="0" presId="urn:microsoft.com/office/officeart/2005/8/layout/bProcess3"/>
    <dgm:cxn modelId="{AF586FA4-626B-4898-BCED-1786DD30CAC5}" type="presParOf" srcId="{411798D8-5A16-4A46-B025-ECAA96EABC14}" destId="{7297E95C-7DCD-46FB-B385-B5DE6E830FD1}" srcOrd="7" destOrd="0" presId="urn:microsoft.com/office/officeart/2005/8/layout/bProcess3"/>
    <dgm:cxn modelId="{0E214F95-0FB7-42F3-8E12-B1BDF39F4E9B}" type="presParOf" srcId="{7297E95C-7DCD-46FB-B385-B5DE6E830FD1}" destId="{D97D9B92-9491-45E5-9710-1FF071FF7BD7}" srcOrd="0" destOrd="0" presId="urn:microsoft.com/office/officeart/2005/8/layout/bProcess3"/>
    <dgm:cxn modelId="{7A6AA1E1-160C-442B-88E1-DDBB4FEF2280}" type="presParOf" srcId="{411798D8-5A16-4A46-B025-ECAA96EABC14}" destId="{BA27D0CC-97EA-43D5-9103-60BC3ED50643}" srcOrd="8" destOrd="0" presId="urn:microsoft.com/office/officeart/2005/8/layout/bProcess3"/>
    <dgm:cxn modelId="{ED1D6348-AF55-4A2E-912B-311D703A8F44}" type="presParOf" srcId="{411798D8-5A16-4A46-B025-ECAA96EABC14}" destId="{4C562BED-AFC2-415E-89D0-0E13064EFFA1}" srcOrd="9" destOrd="0" presId="urn:microsoft.com/office/officeart/2005/8/layout/bProcess3"/>
    <dgm:cxn modelId="{0C89A59B-853D-4AB8-9754-6BB82A04758F}" type="presParOf" srcId="{4C562BED-AFC2-415E-89D0-0E13064EFFA1}" destId="{47B42AEF-8ED9-4D34-856B-778BD54B81CF}" srcOrd="0" destOrd="0" presId="urn:microsoft.com/office/officeart/2005/8/layout/bProcess3"/>
    <dgm:cxn modelId="{A90C00C5-CD36-43DA-876F-43CE6826128A}" type="presParOf" srcId="{411798D8-5A16-4A46-B025-ECAA96EABC14}" destId="{CDC24648-D80E-4969-A4DB-05113DE561F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23733C-6929-4AE3-8108-206AA566383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48751E1D-DC95-4482-9F6A-FE15E314DEFB}">
      <dgm:prSet phldrT="[Texto]" phldr="0"/>
      <dgm:spPr/>
      <dgm:t>
        <a:bodyPr/>
        <a:lstStyle/>
        <a:p>
          <a:r>
            <a:rPr lang="es-MX" dirty="0"/>
            <a:t>FIGURAS</a:t>
          </a:r>
        </a:p>
      </dgm:t>
    </dgm:pt>
    <dgm:pt modelId="{60C7EFC8-EA9D-4A2A-8830-165506512977}" type="parTrans" cxnId="{1CC6C899-0C41-429F-AA91-41A176E5D955}">
      <dgm:prSet/>
      <dgm:spPr/>
      <dgm:t>
        <a:bodyPr/>
        <a:lstStyle/>
        <a:p>
          <a:endParaRPr lang="es-MX"/>
        </a:p>
      </dgm:t>
    </dgm:pt>
    <dgm:pt modelId="{4A2F031F-9C55-4717-AA3E-5CBC26857B4F}" type="sibTrans" cxnId="{1CC6C899-0C41-429F-AA91-41A176E5D955}">
      <dgm:prSet/>
      <dgm:spPr/>
      <dgm:t>
        <a:bodyPr/>
        <a:lstStyle/>
        <a:p>
          <a:endParaRPr lang="es-MX"/>
        </a:p>
      </dgm:t>
    </dgm:pt>
    <dgm:pt modelId="{F4400E91-CB2B-4FCE-B59F-48FD1E9C407F}">
      <dgm:prSet phldrT="[Texto]" phldr="0"/>
      <dgm:spPr/>
      <dgm:t>
        <a:bodyPr/>
        <a:lstStyle/>
        <a:p>
          <a:r>
            <a:rPr lang="es-MX" dirty="0"/>
            <a:t>CODIGO DE COMPUTADORA</a:t>
          </a:r>
        </a:p>
      </dgm:t>
    </dgm:pt>
    <dgm:pt modelId="{89766A17-1612-497B-9EFA-3F0A5C4A5746}" type="parTrans" cxnId="{B2CD3A81-DF04-45B7-89EB-0CD49EE87370}">
      <dgm:prSet/>
      <dgm:spPr/>
      <dgm:t>
        <a:bodyPr/>
        <a:lstStyle/>
        <a:p>
          <a:endParaRPr lang="es-MX"/>
        </a:p>
      </dgm:t>
    </dgm:pt>
    <dgm:pt modelId="{BB923704-A2E0-41CC-8E6F-B336CCD7E633}" type="sibTrans" cxnId="{B2CD3A81-DF04-45B7-89EB-0CD49EE87370}">
      <dgm:prSet/>
      <dgm:spPr/>
      <dgm:t>
        <a:bodyPr/>
        <a:lstStyle/>
        <a:p>
          <a:endParaRPr lang="es-MX"/>
        </a:p>
      </dgm:t>
    </dgm:pt>
    <dgm:pt modelId="{1F7B1A8C-800E-4A2C-A8A8-F54C5E04C400}">
      <dgm:prSet phldrT="[Texto]" phldr="0"/>
      <dgm:spPr/>
      <dgm:t>
        <a:bodyPr/>
        <a:lstStyle/>
        <a:p>
          <a:r>
            <a:rPr lang="es-MX" dirty="0"/>
            <a:t>NOTA AL PIE DE PAGINA</a:t>
          </a:r>
        </a:p>
      </dgm:t>
    </dgm:pt>
    <dgm:pt modelId="{5642564F-C001-4C2F-B6EC-0B3F41E8F3EA}" type="parTrans" cxnId="{22011C7E-7286-48FF-B850-654AE1A1CDCC}">
      <dgm:prSet/>
      <dgm:spPr/>
      <dgm:t>
        <a:bodyPr/>
        <a:lstStyle/>
        <a:p>
          <a:endParaRPr lang="es-MX"/>
        </a:p>
      </dgm:t>
    </dgm:pt>
    <dgm:pt modelId="{0170389F-7377-4C93-A5C5-CFBAD7BEB555}" type="sibTrans" cxnId="{22011C7E-7286-48FF-B850-654AE1A1CDCC}">
      <dgm:prSet/>
      <dgm:spPr/>
      <dgm:t>
        <a:bodyPr/>
        <a:lstStyle/>
        <a:p>
          <a:endParaRPr lang="es-MX"/>
        </a:p>
      </dgm:t>
    </dgm:pt>
    <dgm:pt modelId="{31BF725F-E669-46C4-9AFF-38A5215F1FF6}">
      <dgm:prSet phldrT="[Texto]" phldr="0"/>
      <dgm:spPr/>
      <dgm:t>
        <a:bodyPr/>
        <a:lstStyle/>
        <a:p>
          <a:r>
            <a:rPr lang="es-MX"/>
            <a:t>Fuente Sans serif con tamaño entre 8 y 14 puntos </a:t>
          </a:r>
          <a:endParaRPr lang="es-MX" dirty="0"/>
        </a:p>
      </dgm:t>
    </dgm:pt>
    <dgm:pt modelId="{FF3170C4-673A-4E32-A6A2-C04B6EB03201}" type="parTrans" cxnId="{AEDA1DBC-800E-42A8-968E-E48F16AED5C8}">
      <dgm:prSet/>
      <dgm:spPr/>
      <dgm:t>
        <a:bodyPr/>
        <a:lstStyle/>
        <a:p>
          <a:endParaRPr lang="es-MX"/>
        </a:p>
      </dgm:t>
    </dgm:pt>
    <dgm:pt modelId="{D71D8AA3-3971-49DB-A1CE-2024CD0522BF}" type="sibTrans" cxnId="{AEDA1DBC-800E-42A8-968E-E48F16AED5C8}">
      <dgm:prSet/>
      <dgm:spPr/>
      <dgm:t>
        <a:bodyPr/>
        <a:lstStyle/>
        <a:p>
          <a:endParaRPr lang="es-MX"/>
        </a:p>
      </dgm:t>
    </dgm:pt>
    <dgm:pt modelId="{D35829ED-F93F-44D7-88F7-2B798FC4276A}">
      <dgm:prSet phldrT="[Texto]" phldr="0"/>
      <dgm:spPr/>
      <dgm:t>
        <a:bodyPr/>
        <a:lstStyle/>
        <a:p>
          <a:r>
            <a:rPr lang="es-MX"/>
            <a:t>Fuente Lucida Console de 10 puntos </a:t>
          </a:r>
          <a:endParaRPr lang="es-MX" dirty="0"/>
        </a:p>
      </dgm:t>
    </dgm:pt>
    <dgm:pt modelId="{D64C8BA0-6BA8-4990-9219-81B2930E46A9}" type="parTrans" cxnId="{91717B07-44B7-468F-890D-450312422DB0}">
      <dgm:prSet/>
      <dgm:spPr/>
      <dgm:t>
        <a:bodyPr/>
        <a:lstStyle/>
        <a:p>
          <a:endParaRPr lang="es-MX"/>
        </a:p>
      </dgm:t>
    </dgm:pt>
    <dgm:pt modelId="{D283E390-E98A-41FC-B265-F4940120F07D}" type="sibTrans" cxnId="{91717B07-44B7-468F-890D-450312422DB0}">
      <dgm:prSet/>
      <dgm:spPr/>
      <dgm:t>
        <a:bodyPr/>
        <a:lstStyle/>
        <a:p>
          <a:endParaRPr lang="es-MX"/>
        </a:p>
      </dgm:t>
    </dgm:pt>
    <dgm:pt modelId="{5281C382-7A34-4EAF-A1CC-C2E007FFB7E0}">
      <dgm:prSet phldrT="[Texto]" phldr="0"/>
      <dgm:spPr/>
      <dgm:t>
        <a:bodyPr/>
        <a:lstStyle/>
        <a:p>
          <a:r>
            <a:rPr lang="es-MX"/>
            <a:t>Courier New 10 puntos </a:t>
          </a:r>
          <a:endParaRPr lang="es-MX" dirty="0"/>
        </a:p>
      </dgm:t>
    </dgm:pt>
    <dgm:pt modelId="{E9237F78-30A7-4B80-BA9F-A0778E655BCB}" type="parTrans" cxnId="{F7F3197C-DF20-4D23-B05A-97AF98FEBB0F}">
      <dgm:prSet/>
      <dgm:spPr/>
      <dgm:t>
        <a:bodyPr/>
        <a:lstStyle/>
        <a:p>
          <a:endParaRPr lang="es-MX"/>
        </a:p>
      </dgm:t>
    </dgm:pt>
    <dgm:pt modelId="{2716DAC8-F92C-4F57-B022-B9ABC4344DFC}" type="sibTrans" cxnId="{F7F3197C-DF20-4D23-B05A-97AF98FEBB0F}">
      <dgm:prSet/>
      <dgm:spPr/>
      <dgm:t>
        <a:bodyPr/>
        <a:lstStyle/>
        <a:p>
          <a:endParaRPr lang="es-MX"/>
        </a:p>
      </dgm:t>
    </dgm:pt>
    <dgm:pt modelId="{ED7B132B-DDE1-4DBA-BCE8-344C695044C2}">
      <dgm:prSet phldrT="[Texto]" phldr="0"/>
      <dgm:spPr/>
      <dgm:t>
        <a:bodyPr/>
        <a:lstStyle/>
        <a:p>
          <a:r>
            <a:rPr lang="es-MX"/>
            <a:t>Fuente predeterminada </a:t>
          </a:r>
          <a:endParaRPr lang="es-MX" dirty="0"/>
        </a:p>
      </dgm:t>
    </dgm:pt>
    <dgm:pt modelId="{4AE8919F-5C5A-4E92-A568-0D7AD7CF1B07}" type="parTrans" cxnId="{F06DCEC7-44FD-4D5D-90CE-F11FA4FE871C}">
      <dgm:prSet/>
      <dgm:spPr/>
      <dgm:t>
        <a:bodyPr/>
        <a:lstStyle/>
        <a:p>
          <a:endParaRPr lang="es-MX"/>
        </a:p>
      </dgm:t>
    </dgm:pt>
    <dgm:pt modelId="{EFF6FD61-21C7-4322-8E00-743DC6AD78EB}" type="sibTrans" cxnId="{F06DCEC7-44FD-4D5D-90CE-F11FA4FE871C}">
      <dgm:prSet/>
      <dgm:spPr/>
      <dgm:t>
        <a:bodyPr/>
        <a:lstStyle/>
        <a:p>
          <a:endParaRPr lang="es-MX"/>
        </a:p>
      </dgm:t>
    </dgm:pt>
    <dgm:pt modelId="{1BD0854F-77E4-4E5C-B6ED-918A7AF1F809}">
      <dgm:prSet phldrT="[Texto]" phldr="0"/>
      <dgm:spPr/>
      <dgm:t>
        <a:bodyPr/>
        <a:lstStyle/>
        <a:p>
          <a:r>
            <a:rPr lang="es-MX"/>
            <a:t>Puede ser mas pequeña que la fuente del texto </a:t>
          </a:r>
          <a:endParaRPr lang="es-MX" dirty="0"/>
        </a:p>
      </dgm:t>
    </dgm:pt>
    <dgm:pt modelId="{57F0B55B-CA90-45C5-8719-1E95BED203DA}" type="parTrans" cxnId="{092D493C-00F8-4D09-9516-F66D60EABD3C}">
      <dgm:prSet/>
      <dgm:spPr/>
      <dgm:t>
        <a:bodyPr/>
        <a:lstStyle/>
        <a:p>
          <a:endParaRPr lang="es-MX"/>
        </a:p>
      </dgm:t>
    </dgm:pt>
    <dgm:pt modelId="{EFE7F8D0-519B-4765-96CF-DF1C2944F174}" type="sibTrans" cxnId="{092D493C-00F8-4D09-9516-F66D60EABD3C}">
      <dgm:prSet/>
      <dgm:spPr/>
      <dgm:t>
        <a:bodyPr/>
        <a:lstStyle/>
        <a:p>
          <a:endParaRPr lang="es-MX"/>
        </a:p>
      </dgm:t>
    </dgm:pt>
    <dgm:pt modelId="{1FEA4778-4586-463C-BC19-A1E9B7EDED80}" type="pres">
      <dgm:prSet presAssocID="{9723733C-6929-4AE3-8108-206AA5663838}" presName="linear" presStyleCnt="0">
        <dgm:presLayoutVars>
          <dgm:dir/>
          <dgm:animLvl val="lvl"/>
          <dgm:resizeHandles val="exact"/>
        </dgm:presLayoutVars>
      </dgm:prSet>
      <dgm:spPr/>
    </dgm:pt>
    <dgm:pt modelId="{3F05390A-491E-4DBD-A7F3-E298476EF958}" type="pres">
      <dgm:prSet presAssocID="{48751E1D-DC95-4482-9F6A-FE15E314DEFB}" presName="parentLin" presStyleCnt="0"/>
      <dgm:spPr/>
    </dgm:pt>
    <dgm:pt modelId="{D681E3AE-8FE4-460D-BC84-154BB76211D1}" type="pres">
      <dgm:prSet presAssocID="{48751E1D-DC95-4482-9F6A-FE15E314DEFB}" presName="parentLeftMargin" presStyleLbl="node1" presStyleIdx="0" presStyleCnt="3"/>
      <dgm:spPr/>
    </dgm:pt>
    <dgm:pt modelId="{F6D5E4E2-286C-4C2B-9215-A46E47EA811C}" type="pres">
      <dgm:prSet presAssocID="{48751E1D-DC95-4482-9F6A-FE15E314DE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D33325-2B15-47AD-9495-6C33C5B75970}" type="pres">
      <dgm:prSet presAssocID="{48751E1D-DC95-4482-9F6A-FE15E314DEFB}" presName="negativeSpace" presStyleCnt="0"/>
      <dgm:spPr/>
    </dgm:pt>
    <dgm:pt modelId="{94876D7C-F55B-4AEC-86D3-3C03FDA3265D}" type="pres">
      <dgm:prSet presAssocID="{48751E1D-DC95-4482-9F6A-FE15E314DEFB}" presName="childText" presStyleLbl="conFgAcc1" presStyleIdx="0" presStyleCnt="3">
        <dgm:presLayoutVars>
          <dgm:bulletEnabled val="1"/>
        </dgm:presLayoutVars>
      </dgm:prSet>
      <dgm:spPr/>
    </dgm:pt>
    <dgm:pt modelId="{858C7A4B-724F-4B34-8008-EB73F68EFD7B}" type="pres">
      <dgm:prSet presAssocID="{4A2F031F-9C55-4717-AA3E-5CBC26857B4F}" presName="spaceBetweenRectangles" presStyleCnt="0"/>
      <dgm:spPr/>
    </dgm:pt>
    <dgm:pt modelId="{FAF38469-3E04-4717-B3BE-5D9A2D54C798}" type="pres">
      <dgm:prSet presAssocID="{F4400E91-CB2B-4FCE-B59F-48FD1E9C407F}" presName="parentLin" presStyleCnt="0"/>
      <dgm:spPr/>
    </dgm:pt>
    <dgm:pt modelId="{7AB97191-DD04-43E5-8EDC-5C2C1E80FD7C}" type="pres">
      <dgm:prSet presAssocID="{F4400E91-CB2B-4FCE-B59F-48FD1E9C407F}" presName="parentLeftMargin" presStyleLbl="node1" presStyleIdx="0" presStyleCnt="3"/>
      <dgm:spPr/>
    </dgm:pt>
    <dgm:pt modelId="{B5DC6E63-9186-4E30-96F5-E6C92BA1C81C}" type="pres">
      <dgm:prSet presAssocID="{F4400E91-CB2B-4FCE-B59F-48FD1E9C40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8AF6F8-F515-4438-9280-0549C0316B1A}" type="pres">
      <dgm:prSet presAssocID="{F4400E91-CB2B-4FCE-B59F-48FD1E9C407F}" presName="negativeSpace" presStyleCnt="0"/>
      <dgm:spPr/>
    </dgm:pt>
    <dgm:pt modelId="{6CB14244-48C1-4A09-9FCC-4D69DCDAFF27}" type="pres">
      <dgm:prSet presAssocID="{F4400E91-CB2B-4FCE-B59F-48FD1E9C407F}" presName="childText" presStyleLbl="conFgAcc1" presStyleIdx="1" presStyleCnt="3">
        <dgm:presLayoutVars>
          <dgm:bulletEnabled val="1"/>
        </dgm:presLayoutVars>
      </dgm:prSet>
      <dgm:spPr/>
    </dgm:pt>
    <dgm:pt modelId="{D1DC842B-7550-4C83-924D-B054469B47BF}" type="pres">
      <dgm:prSet presAssocID="{BB923704-A2E0-41CC-8E6F-B336CCD7E633}" presName="spaceBetweenRectangles" presStyleCnt="0"/>
      <dgm:spPr/>
    </dgm:pt>
    <dgm:pt modelId="{57E68963-B592-4C7A-AC5D-6DFC06C9EE55}" type="pres">
      <dgm:prSet presAssocID="{1F7B1A8C-800E-4A2C-A8A8-F54C5E04C400}" presName="parentLin" presStyleCnt="0"/>
      <dgm:spPr/>
    </dgm:pt>
    <dgm:pt modelId="{186F0569-B822-4F1A-A2F0-A0E31537C245}" type="pres">
      <dgm:prSet presAssocID="{1F7B1A8C-800E-4A2C-A8A8-F54C5E04C400}" presName="parentLeftMargin" presStyleLbl="node1" presStyleIdx="1" presStyleCnt="3"/>
      <dgm:spPr/>
    </dgm:pt>
    <dgm:pt modelId="{F4874AC6-F266-49E7-B615-F910E321FB24}" type="pres">
      <dgm:prSet presAssocID="{1F7B1A8C-800E-4A2C-A8A8-F54C5E04C4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475328-EA44-4153-B5DC-5D4CCBEE5BDF}" type="pres">
      <dgm:prSet presAssocID="{1F7B1A8C-800E-4A2C-A8A8-F54C5E04C400}" presName="negativeSpace" presStyleCnt="0"/>
      <dgm:spPr/>
    </dgm:pt>
    <dgm:pt modelId="{21BD7D85-A7F0-4BA7-BE8A-77A3CA6C25C3}" type="pres">
      <dgm:prSet presAssocID="{1F7B1A8C-800E-4A2C-A8A8-F54C5E04C4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717B07-44B7-468F-890D-450312422DB0}" srcId="{F4400E91-CB2B-4FCE-B59F-48FD1E9C407F}" destId="{D35829ED-F93F-44D7-88F7-2B798FC4276A}" srcOrd="0" destOrd="0" parTransId="{D64C8BA0-6BA8-4990-9219-81B2930E46A9}" sibTransId="{D283E390-E98A-41FC-B265-F4940120F07D}"/>
    <dgm:cxn modelId="{DD086619-B4A0-460D-9960-98E296A08160}" type="presOf" srcId="{F4400E91-CB2B-4FCE-B59F-48FD1E9C407F}" destId="{B5DC6E63-9186-4E30-96F5-E6C92BA1C81C}" srcOrd="1" destOrd="0" presId="urn:microsoft.com/office/officeart/2005/8/layout/list1"/>
    <dgm:cxn modelId="{092D493C-00F8-4D09-9516-F66D60EABD3C}" srcId="{1F7B1A8C-800E-4A2C-A8A8-F54C5E04C400}" destId="{1BD0854F-77E4-4E5C-B6ED-918A7AF1F809}" srcOrd="1" destOrd="0" parTransId="{57F0B55B-CA90-45C5-8719-1E95BED203DA}" sibTransId="{EFE7F8D0-519B-4765-96CF-DF1C2944F174}"/>
    <dgm:cxn modelId="{20948848-6BC8-4FEF-A3BB-05ADD6B1112F}" type="presOf" srcId="{F4400E91-CB2B-4FCE-B59F-48FD1E9C407F}" destId="{7AB97191-DD04-43E5-8EDC-5C2C1E80FD7C}" srcOrd="0" destOrd="0" presId="urn:microsoft.com/office/officeart/2005/8/layout/list1"/>
    <dgm:cxn modelId="{6261CD69-0E40-44BA-A3B5-15C769172976}" type="presOf" srcId="{1F7B1A8C-800E-4A2C-A8A8-F54C5E04C400}" destId="{186F0569-B822-4F1A-A2F0-A0E31537C245}" srcOrd="0" destOrd="0" presId="urn:microsoft.com/office/officeart/2005/8/layout/list1"/>
    <dgm:cxn modelId="{5F7F6F71-20AA-4102-8CEB-3F968CEE6DF7}" type="presOf" srcId="{D35829ED-F93F-44D7-88F7-2B798FC4276A}" destId="{6CB14244-48C1-4A09-9FCC-4D69DCDAFF27}" srcOrd="0" destOrd="0" presId="urn:microsoft.com/office/officeart/2005/8/layout/list1"/>
    <dgm:cxn modelId="{F7F3197C-DF20-4D23-B05A-97AF98FEBB0F}" srcId="{F4400E91-CB2B-4FCE-B59F-48FD1E9C407F}" destId="{5281C382-7A34-4EAF-A1CC-C2E007FFB7E0}" srcOrd="1" destOrd="0" parTransId="{E9237F78-30A7-4B80-BA9F-A0778E655BCB}" sibTransId="{2716DAC8-F92C-4F57-B022-B9ABC4344DFC}"/>
    <dgm:cxn modelId="{22011C7E-7286-48FF-B850-654AE1A1CDCC}" srcId="{9723733C-6929-4AE3-8108-206AA5663838}" destId="{1F7B1A8C-800E-4A2C-A8A8-F54C5E04C400}" srcOrd="2" destOrd="0" parTransId="{5642564F-C001-4C2F-B6EC-0B3F41E8F3EA}" sibTransId="{0170389F-7377-4C93-A5C5-CFBAD7BEB555}"/>
    <dgm:cxn modelId="{B2CD3A81-DF04-45B7-89EB-0CD49EE87370}" srcId="{9723733C-6929-4AE3-8108-206AA5663838}" destId="{F4400E91-CB2B-4FCE-B59F-48FD1E9C407F}" srcOrd="1" destOrd="0" parTransId="{89766A17-1612-497B-9EFA-3F0A5C4A5746}" sibTransId="{BB923704-A2E0-41CC-8E6F-B336CCD7E633}"/>
    <dgm:cxn modelId="{6F0CBC81-0753-4291-B26A-66B353B759A3}" type="presOf" srcId="{31BF725F-E669-46C4-9AFF-38A5215F1FF6}" destId="{94876D7C-F55B-4AEC-86D3-3C03FDA3265D}" srcOrd="0" destOrd="0" presId="urn:microsoft.com/office/officeart/2005/8/layout/list1"/>
    <dgm:cxn modelId="{1CC6C899-0C41-429F-AA91-41A176E5D955}" srcId="{9723733C-6929-4AE3-8108-206AA5663838}" destId="{48751E1D-DC95-4482-9F6A-FE15E314DEFB}" srcOrd="0" destOrd="0" parTransId="{60C7EFC8-EA9D-4A2A-8830-165506512977}" sibTransId="{4A2F031F-9C55-4717-AA3E-5CBC26857B4F}"/>
    <dgm:cxn modelId="{4252D3A2-FC02-4482-8466-8613297CE4AD}" type="presOf" srcId="{5281C382-7A34-4EAF-A1CC-C2E007FFB7E0}" destId="{6CB14244-48C1-4A09-9FCC-4D69DCDAFF27}" srcOrd="0" destOrd="1" presId="urn:microsoft.com/office/officeart/2005/8/layout/list1"/>
    <dgm:cxn modelId="{162C3EB0-A857-49B3-89EF-D9F78C23B618}" type="presOf" srcId="{ED7B132B-DDE1-4DBA-BCE8-344C695044C2}" destId="{21BD7D85-A7F0-4BA7-BE8A-77A3CA6C25C3}" srcOrd="0" destOrd="0" presId="urn:microsoft.com/office/officeart/2005/8/layout/list1"/>
    <dgm:cxn modelId="{68C859B7-85F2-4C9E-85EA-05699040F0AD}" type="presOf" srcId="{1BD0854F-77E4-4E5C-B6ED-918A7AF1F809}" destId="{21BD7D85-A7F0-4BA7-BE8A-77A3CA6C25C3}" srcOrd="0" destOrd="1" presId="urn:microsoft.com/office/officeart/2005/8/layout/list1"/>
    <dgm:cxn modelId="{06E708B9-603F-4B99-90DC-90F3D8E6C6CF}" type="presOf" srcId="{48751E1D-DC95-4482-9F6A-FE15E314DEFB}" destId="{F6D5E4E2-286C-4C2B-9215-A46E47EA811C}" srcOrd="1" destOrd="0" presId="urn:microsoft.com/office/officeart/2005/8/layout/list1"/>
    <dgm:cxn modelId="{AEDA1DBC-800E-42A8-968E-E48F16AED5C8}" srcId="{48751E1D-DC95-4482-9F6A-FE15E314DEFB}" destId="{31BF725F-E669-46C4-9AFF-38A5215F1FF6}" srcOrd="0" destOrd="0" parTransId="{FF3170C4-673A-4E32-A6A2-C04B6EB03201}" sibTransId="{D71D8AA3-3971-49DB-A1CE-2024CD0522BF}"/>
    <dgm:cxn modelId="{F06DCEC7-44FD-4D5D-90CE-F11FA4FE871C}" srcId="{1F7B1A8C-800E-4A2C-A8A8-F54C5E04C400}" destId="{ED7B132B-DDE1-4DBA-BCE8-344C695044C2}" srcOrd="0" destOrd="0" parTransId="{4AE8919F-5C5A-4E92-A568-0D7AD7CF1B07}" sibTransId="{EFF6FD61-21C7-4322-8E00-743DC6AD78EB}"/>
    <dgm:cxn modelId="{FCC5F3C7-A263-4543-87D1-0189806D8063}" type="presOf" srcId="{9723733C-6929-4AE3-8108-206AA5663838}" destId="{1FEA4778-4586-463C-BC19-A1E9B7EDED80}" srcOrd="0" destOrd="0" presId="urn:microsoft.com/office/officeart/2005/8/layout/list1"/>
    <dgm:cxn modelId="{A00037CD-CD37-4A6D-A38E-0E4F804565DF}" type="presOf" srcId="{48751E1D-DC95-4482-9F6A-FE15E314DEFB}" destId="{D681E3AE-8FE4-460D-BC84-154BB76211D1}" srcOrd="0" destOrd="0" presId="urn:microsoft.com/office/officeart/2005/8/layout/list1"/>
    <dgm:cxn modelId="{B9C8DBD2-8F6E-4617-997D-B6F3FB6538AC}" type="presOf" srcId="{1F7B1A8C-800E-4A2C-A8A8-F54C5E04C400}" destId="{F4874AC6-F266-49E7-B615-F910E321FB24}" srcOrd="1" destOrd="0" presId="urn:microsoft.com/office/officeart/2005/8/layout/list1"/>
    <dgm:cxn modelId="{5C00074C-6FEC-408F-B853-BE6792B931BE}" type="presParOf" srcId="{1FEA4778-4586-463C-BC19-A1E9B7EDED80}" destId="{3F05390A-491E-4DBD-A7F3-E298476EF958}" srcOrd="0" destOrd="0" presId="urn:microsoft.com/office/officeart/2005/8/layout/list1"/>
    <dgm:cxn modelId="{2B7E837F-3265-4DC8-ADC4-161886522C95}" type="presParOf" srcId="{3F05390A-491E-4DBD-A7F3-E298476EF958}" destId="{D681E3AE-8FE4-460D-BC84-154BB76211D1}" srcOrd="0" destOrd="0" presId="urn:microsoft.com/office/officeart/2005/8/layout/list1"/>
    <dgm:cxn modelId="{8330F85F-0DB6-4DF2-8D15-D3FFDABB6DDE}" type="presParOf" srcId="{3F05390A-491E-4DBD-A7F3-E298476EF958}" destId="{F6D5E4E2-286C-4C2B-9215-A46E47EA811C}" srcOrd="1" destOrd="0" presId="urn:microsoft.com/office/officeart/2005/8/layout/list1"/>
    <dgm:cxn modelId="{83F60B12-3C32-4CBC-9C74-F7F64B8F4F90}" type="presParOf" srcId="{1FEA4778-4586-463C-BC19-A1E9B7EDED80}" destId="{B1D33325-2B15-47AD-9495-6C33C5B75970}" srcOrd="1" destOrd="0" presId="urn:microsoft.com/office/officeart/2005/8/layout/list1"/>
    <dgm:cxn modelId="{4B1DE369-4048-44EE-8A0A-C4020C9017E3}" type="presParOf" srcId="{1FEA4778-4586-463C-BC19-A1E9B7EDED80}" destId="{94876D7C-F55B-4AEC-86D3-3C03FDA3265D}" srcOrd="2" destOrd="0" presId="urn:microsoft.com/office/officeart/2005/8/layout/list1"/>
    <dgm:cxn modelId="{9E713756-F557-4B31-AF1D-649E5CF30AA8}" type="presParOf" srcId="{1FEA4778-4586-463C-BC19-A1E9B7EDED80}" destId="{858C7A4B-724F-4B34-8008-EB73F68EFD7B}" srcOrd="3" destOrd="0" presId="urn:microsoft.com/office/officeart/2005/8/layout/list1"/>
    <dgm:cxn modelId="{67155D55-1CCB-48B4-BC76-BE9B00C35A35}" type="presParOf" srcId="{1FEA4778-4586-463C-BC19-A1E9B7EDED80}" destId="{FAF38469-3E04-4717-B3BE-5D9A2D54C798}" srcOrd="4" destOrd="0" presId="urn:microsoft.com/office/officeart/2005/8/layout/list1"/>
    <dgm:cxn modelId="{E46CB1A4-D536-42BD-8CD8-E3D9A9A3AAEF}" type="presParOf" srcId="{FAF38469-3E04-4717-B3BE-5D9A2D54C798}" destId="{7AB97191-DD04-43E5-8EDC-5C2C1E80FD7C}" srcOrd="0" destOrd="0" presId="urn:microsoft.com/office/officeart/2005/8/layout/list1"/>
    <dgm:cxn modelId="{88D1AB98-15DD-41C3-9B6B-944C1DFB4052}" type="presParOf" srcId="{FAF38469-3E04-4717-B3BE-5D9A2D54C798}" destId="{B5DC6E63-9186-4E30-96F5-E6C92BA1C81C}" srcOrd="1" destOrd="0" presId="urn:microsoft.com/office/officeart/2005/8/layout/list1"/>
    <dgm:cxn modelId="{FDB41840-E093-4F8B-A9E4-6AB01A974770}" type="presParOf" srcId="{1FEA4778-4586-463C-BC19-A1E9B7EDED80}" destId="{F38AF6F8-F515-4438-9280-0549C0316B1A}" srcOrd="5" destOrd="0" presId="urn:microsoft.com/office/officeart/2005/8/layout/list1"/>
    <dgm:cxn modelId="{27028616-8F08-49EE-A3DA-90F4534B91DD}" type="presParOf" srcId="{1FEA4778-4586-463C-BC19-A1E9B7EDED80}" destId="{6CB14244-48C1-4A09-9FCC-4D69DCDAFF27}" srcOrd="6" destOrd="0" presId="urn:microsoft.com/office/officeart/2005/8/layout/list1"/>
    <dgm:cxn modelId="{A5661810-E5F3-4094-87C7-6FE4DFA2ACA7}" type="presParOf" srcId="{1FEA4778-4586-463C-BC19-A1E9B7EDED80}" destId="{D1DC842B-7550-4C83-924D-B054469B47BF}" srcOrd="7" destOrd="0" presId="urn:microsoft.com/office/officeart/2005/8/layout/list1"/>
    <dgm:cxn modelId="{A61C560E-2EBF-4F75-9DA9-1A92D3848164}" type="presParOf" srcId="{1FEA4778-4586-463C-BC19-A1E9B7EDED80}" destId="{57E68963-B592-4C7A-AC5D-6DFC06C9EE55}" srcOrd="8" destOrd="0" presId="urn:microsoft.com/office/officeart/2005/8/layout/list1"/>
    <dgm:cxn modelId="{3354DE54-26EF-4488-BB87-90B26A82CA62}" type="presParOf" srcId="{57E68963-B592-4C7A-AC5D-6DFC06C9EE55}" destId="{186F0569-B822-4F1A-A2F0-A0E31537C245}" srcOrd="0" destOrd="0" presId="urn:microsoft.com/office/officeart/2005/8/layout/list1"/>
    <dgm:cxn modelId="{59D2EF7F-1F33-4206-93E5-4EBD932B14D3}" type="presParOf" srcId="{57E68963-B592-4C7A-AC5D-6DFC06C9EE55}" destId="{F4874AC6-F266-49E7-B615-F910E321FB24}" srcOrd="1" destOrd="0" presId="urn:microsoft.com/office/officeart/2005/8/layout/list1"/>
    <dgm:cxn modelId="{2C1B7BDF-154D-4F77-B11E-9AB2E66BEB28}" type="presParOf" srcId="{1FEA4778-4586-463C-BC19-A1E9B7EDED80}" destId="{21475328-EA44-4153-B5DC-5D4CCBEE5BDF}" srcOrd="9" destOrd="0" presId="urn:microsoft.com/office/officeart/2005/8/layout/list1"/>
    <dgm:cxn modelId="{202F2D18-933F-4284-A2C1-7929ED38AE14}" type="presParOf" srcId="{1FEA4778-4586-463C-BC19-A1E9B7EDED80}" destId="{21BD7D85-A7F0-4BA7-BE8A-77A3CA6C25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23733C-6929-4AE3-8108-206AA5663838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48751E1D-DC95-4482-9F6A-FE15E314DEFB}">
      <dgm:prSet phldrT="[Texto]" phldr="0"/>
      <dgm:spPr/>
      <dgm:t>
        <a:bodyPr/>
        <a:lstStyle/>
        <a:p>
          <a:r>
            <a:rPr lang="es-MX" dirty="0"/>
            <a:t>ENCABEZADO DE PAGINA</a:t>
          </a:r>
        </a:p>
      </dgm:t>
    </dgm:pt>
    <dgm:pt modelId="{60C7EFC8-EA9D-4A2A-8830-165506512977}" type="parTrans" cxnId="{1CC6C899-0C41-429F-AA91-41A176E5D955}">
      <dgm:prSet/>
      <dgm:spPr/>
      <dgm:t>
        <a:bodyPr/>
        <a:lstStyle/>
        <a:p>
          <a:endParaRPr lang="es-MX"/>
        </a:p>
      </dgm:t>
    </dgm:pt>
    <dgm:pt modelId="{4A2F031F-9C55-4717-AA3E-5CBC26857B4F}" type="sibTrans" cxnId="{1CC6C899-0C41-429F-AA91-41A176E5D955}">
      <dgm:prSet/>
      <dgm:spPr/>
      <dgm:t>
        <a:bodyPr/>
        <a:lstStyle/>
        <a:p>
          <a:endParaRPr lang="es-MX"/>
        </a:p>
      </dgm:t>
    </dgm:pt>
    <dgm:pt modelId="{F4400E91-CB2B-4FCE-B59F-48FD1E9C407F}">
      <dgm:prSet phldrT="[Texto]" phldr="0"/>
      <dgm:spPr/>
      <dgm:t>
        <a:bodyPr/>
        <a:lstStyle/>
        <a:p>
          <a:r>
            <a:rPr lang="es-MX" dirty="0"/>
            <a:t>NUMERO DE PAGINA</a:t>
          </a:r>
        </a:p>
      </dgm:t>
    </dgm:pt>
    <dgm:pt modelId="{89766A17-1612-497B-9EFA-3F0A5C4A5746}" type="parTrans" cxnId="{B2CD3A81-DF04-45B7-89EB-0CD49EE87370}">
      <dgm:prSet/>
      <dgm:spPr/>
      <dgm:t>
        <a:bodyPr/>
        <a:lstStyle/>
        <a:p>
          <a:endParaRPr lang="es-MX"/>
        </a:p>
      </dgm:t>
    </dgm:pt>
    <dgm:pt modelId="{BB923704-A2E0-41CC-8E6F-B336CCD7E633}" type="sibTrans" cxnId="{B2CD3A81-DF04-45B7-89EB-0CD49EE87370}">
      <dgm:prSet/>
      <dgm:spPr/>
      <dgm:t>
        <a:bodyPr/>
        <a:lstStyle/>
        <a:p>
          <a:endParaRPr lang="es-MX"/>
        </a:p>
      </dgm:t>
    </dgm:pt>
    <dgm:pt modelId="{1F7B1A8C-800E-4A2C-A8A8-F54C5E04C400}">
      <dgm:prSet phldrT="[Texto]" phldr="0"/>
      <dgm:spPr/>
      <dgm:t>
        <a:bodyPr/>
        <a:lstStyle/>
        <a:p>
          <a:r>
            <a:rPr lang="es-MX" dirty="0"/>
            <a:t>ENCABEZADO</a:t>
          </a:r>
        </a:p>
      </dgm:t>
    </dgm:pt>
    <dgm:pt modelId="{5642564F-C001-4C2F-B6EC-0B3F41E8F3EA}" type="parTrans" cxnId="{22011C7E-7286-48FF-B850-654AE1A1CDCC}">
      <dgm:prSet/>
      <dgm:spPr/>
      <dgm:t>
        <a:bodyPr/>
        <a:lstStyle/>
        <a:p>
          <a:endParaRPr lang="es-MX"/>
        </a:p>
      </dgm:t>
    </dgm:pt>
    <dgm:pt modelId="{0170389F-7377-4C93-A5C5-CFBAD7BEB555}" type="sibTrans" cxnId="{22011C7E-7286-48FF-B850-654AE1A1CDCC}">
      <dgm:prSet/>
      <dgm:spPr/>
      <dgm:t>
        <a:bodyPr/>
        <a:lstStyle/>
        <a:p>
          <a:endParaRPr lang="es-MX"/>
        </a:p>
      </dgm:t>
    </dgm:pt>
    <dgm:pt modelId="{31BF725F-E669-46C4-9AFF-38A5215F1FF6}">
      <dgm:prSet phldrT="[Texto]" phldr="0"/>
      <dgm:spPr/>
      <dgm:t>
        <a:bodyPr/>
        <a:lstStyle/>
        <a:p>
          <a:r>
            <a:rPr lang="es-MX" b="0" i="0" dirty="0"/>
            <a:t>Para los trabajos de los estudiantes, el encabezado de la página consiste únicamente en el número de la página.</a:t>
          </a:r>
          <a:endParaRPr lang="es-MX" dirty="0"/>
        </a:p>
      </dgm:t>
    </dgm:pt>
    <dgm:pt modelId="{FF3170C4-673A-4E32-A6A2-C04B6EB03201}" type="parTrans" cxnId="{AEDA1DBC-800E-42A8-968E-E48F16AED5C8}">
      <dgm:prSet/>
      <dgm:spPr/>
      <dgm:t>
        <a:bodyPr/>
        <a:lstStyle/>
        <a:p>
          <a:endParaRPr lang="es-MX"/>
        </a:p>
      </dgm:t>
    </dgm:pt>
    <dgm:pt modelId="{D71D8AA3-3971-49DB-A1CE-2024CD0522BF}" type="sibTrans" cxnId="{AEDA1DBC-800E-42A8-968E-E48F16AED5C8}">
      <dgm:prSet/>
      <dgm:spPr/>
      <dgm:t>
        <a:bodyPr/>
        <a:lstStyle/>
        <a:p>
          <a:endParaRPr lang="es-MX"/>
        </a:p>
      </dgm:t>
    </dgm:pt>
    <dgm:pt modelId="{D35829ED-F93F-44D7-88F7-2B798FC4276A}">
      <dgm:prSet phldrT="[Texto]" phldr="0"/>
      <dgm:spPr/>
      <dgm:t>
        <a:bodyPr/>
        <a:lstStyle/>
        <a:p>
          <a:r>
            <a:rPr lang="es-MX" b="0" i="0" dirty="0"/>
            <a:t>Use la función de numeración de páginas de su programa de procesamiento de texto para insertar números de página </a:t>
          </a:r>
          <a:endParaRPr lang="es-MX" dirty="0"/>
        </a:p>
      </dgm:t>
    </dgm:pt>
    <dgm:pt modelId="{D64C8BA0-6BA8-4990-9219-81B2930E46A9}" type="parTrans" cxnId="{91717B07-44B7-468F-890D-450312422DB0}">
      <dgm:prSet/>
      <dgm:spPr/>
      <dgm:t>
        <a:bodyPr/>
        <a:lstStyle/>
        <a:p>
          <a:endParaRPr lang="es-MX"/>
        </a:p>
      </dgm:t>
    </dgm:pt>
    <dgm:pt modelId="{D283E390-E98A-41FC-B265-F4940120F07D}" type="sibTrans" cxnId="{91717B07-44B7-468F-890D-450312422DB0}">
      <dgm:prSet/>
      <dgm:spPr/>
      <dgm:t>
        <a:bodyPr/>
        <a:lstStyle/>
        <a:p>
          <a:endParaRPr lang="es-MX"/>
        </a:p>
      </dgm:t>
    </dgm:pt>
    <dgm:pt modelId="{5281C382-7A34-4EAF-A1CC-C2E007FFB7E0}">
      <dgm:prSet phldrT="[Texto]" phldr="0"/>
      <dgm:spPr/>
      <dgm:t>
        <a:bodyPr/>
        <a:lstStyle/>
        <a:p>
          <a:r>
            <a:rPr lang="es-MX" b="0" i="0" dirty="0"/>
            <a:t>Inserte los números de página en la esquina superior derecha. El número de página debe aparecer en todas las páginas.</a:t>
          </a:r>
          <a:endParaRPr lang="es-MX" dirty="0"/>
        </a:p>
      </dgm:t>
    </dgm:pt>
    <dgm:pt modelId="{E9237F78-30A7-4B80-BA9F-A0778E655BCB}" type="parTrans" cxnId="{F7F3197C-DF20-4D23-B05A-97AF98FEBB0F}">
      <dgm:prSet/>
      <dgm:spPr/>
      <dgm:t>
        <a:bodyPr/>
        <a:lstStyle/>
        <a:p>
          <a:endParaRPr lang="es-MX"/>
        </a:p>
      </dgm:t>
    </dgm:pt>
    <dgm:pt modelId="{2716DAC8-F92C-4F57-B022-B9ABC4344DFC}" type="sibTrans" cxnId="{F7F3197C-DF20-4D23-B05A-97AF98FEBB0F}">
      <dgm:prSet/>
      <dgm:spPr/>
      <dgm:t>
        <a:bodyPr/>
        <a:lstStyle/>
        <a:p>
          <a:endParaRPr lang="es-MX"/>
        </a:p>
      </dgm:t>
    </dgm:pt>
    <dgm:pt modelId="{ED7B132B-DDE1-4DBA-BCE8-344C695044C2}">
      <dgm:prSet phldrT="[Texto]" phldr="0"/>
      <dgm:spPr/>
      <dgm:t>
        <a:bodyPr/>
        <a:lstStyle/>
        <a:p>
          <a:r>
            <a:rPr lang="es-MX" b="0" i="0" dirty="0"/>
            <a:t>Escriba el encabezado en mayúscula.</a:t>
          </a:r>
          <a:endParaRPr lang="es-MX" dirty="0"/>
        </a:p>
      </dgm:t>
    </dgm:pt>
    <dgm:pt modelId="{4AE8919F-5C5A-4E92-A568-0D7AD7CF1B07}" type="parTrans" cxnId="{F06DCEC7-44FD-4D5D-90CE-F11FA4FE871C}">
      <dgm:prSet/>
      <dgm:spPr/>
      <dgm:t>
        <a:bodyPr/>
        <a:lstStyle/>
        <a:p>
          <a:endParaRPr lang="es-MX"/>
        </a:p>
      </dgm:t>
    </dgm:pt>
    <dgm:pt modelId="{EFF6FD61-21C7-4322-8E00-743DC6AD78EB}" type="sibTrans" cxnId="{F06DCEC7-44FD-4D5D-90CE-F11FA4FE871C}">
      <dgm:prSet/>
      <dgm:spPr/>
      <dgm:t>
        <a:bodyPr/>
        <a:lstStyle/>
        <a:p>
          <a:endParaRPr lang="es-MX"/>
        </a:p>
      </dgm:t>
    </dgm:pt>
    <dgm:pt modelId="{1BD0854F-77E4-4E5C-B6ED-918A7AF1F809}">
      <dgm:prSet phldrT="[Texto]" phldr="0"/>
      <dgm:spPr/>
      <dgm:t>
        <a:bodyPr/>
        <a:lstStyle/>
        <a:p>
          <a:r>
            <a:rPr lang="es-MX" b="0" i="0" dirty="0"/>
            <a:t>Asegúrese de que el encabezado no tenga más de 50 caracteres, incluidos espacios y signos de puntuación.</a:t>
          </a:r>
          <a:endParaRPr lang="es-MX" dirty="0"/>
        </a:p>
      </dgm:t>
    </dgm:pt>
    <dgm:pt modelId="{57F0B55B-CA90-45C5-8719-1E95BED203DA}" type="parTrans" cxnId="{092D493C-00F8-4D09-9516-F66D60EABD3C}">
      <dgm:prSet/>
      <dgm:spPr/>
      <dgm:t>
        <a:bodyPr/>
        <a:lstStyle/>
        <a:p>
          <a:endParaRPr lang="es-MX"/>
        </a:p>
      </dgm:t>
    </dgm:pt>
    <dgm:pt modelId="{EFE7F8D0-519B-4765-96CF-DF1C2944F174}" type="sibTrans" cxnId="{092D493C-00F8-4D09-9516-F66D60EABD3C}">
      <dgm:prSet/>
      <dgm:spPr/>
      <dgm:t>
        <a:bodyPr/>
        <a:lstStyle/>
        <a:p>
          <a:endParaRPr lang="es-MX"/>
        </a:p>
      </dgm:t>
    </dgm:pt>
    <dgm:pt modelId="{C492DCCF-2D52-411F-A00F-4CC98242A291}">
      <dgm:prSet phldrT="[Texto]"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0" i="0" dirty="0"/>
            <a:t>Para documentos profesionales, el encabezado consiste en el número de página y el encabezado.</a:t>
          </a:r>
          <a:endParaRPr lang="es-MX" dirty="0"/>
        </a:p>
      </dgm:t>
    </dgm:pt>
    <dgm:pt modelId="{61F86AF7-6D1D-4822-93D0-0961AC77E5B5}" type="parTrans" cxnId="{6D25AD73-A7CE-4CE1-8BED-98CBC3269DE0}">
      <dgm:prSet/>
      <dgm:spPr/>
      <dgm:t>
        <a:bodyPr/>
        <a:lstStyle/>
        <a:p>
          <a:endParaRPr lang="es-MX"/>
        </a:p>
      </dgm:t>
    </dgm:pt>
    <dgm:pt modelId="{A1A52EB2-8265-4619-AEF5-A6456A610BBC}" type="sibTrans" cxnId="{6D25AD73-A7CE-4CE1-8BED-98CBC3269DE0}">
      <dgm:prSet/>
      <dgm:spPr/>
      <dgm:t>
        <a:bodyPr/>
        <a:lstStyle/>
        <a:p>
          <a:endParaRPr lang="es-MX"/>
        </a:p>
      </dgm:t>
    </dgm:pt>
    <dgm:pt modelId="{C73686C9-F8D6-49F8-A55A-03110A3E3852}">
      <dgm:prSet phldrT="[Texto]"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0" i="0" dirty="0"/>
            <a:t>Evite usar abreviaturas en el encabezado.</a:t>
          </a:r>
          <a:endParaRPr lang="es-MX" dirty="0"/>
        </a:p>
      </dgm:t>
    </dgm:pt>
    <dgm:pt modelId="{3B0706EA-CDD1-4147-8A6A-73B8D6C6ACCF}" type="parTrans" cxnId="{CE649AEE-A46E-4787-ACAE-8A81CF1AF78E}">
      <dgm:prSet/>
      <dgm:spPr/>
      <dgm:t>
        <a:bodyPr/>
        <a:lstStyle/>
        <a:p>
          <a:endParaRPr lang="es-MX"/>
        </a:p>
      </dgm:t>
    </dgm:pt>
    <dgm:pt modelId="{CB9A868F-8CC6-4967-A3B5-A034CB6E03CF}" type="sibTrans" cxnId="{CE649AEE-A46E-4787-ACAE-8A81CF1AF78E}">
      <dgm:prSet/>
      <dgm:spPr/>
      <dgm:t>
        <a:bodyPr/>
        <a:lstStyle/>
        <a:p>
          <a:endParaRPr lang="es-MX"/>
        </a:p>
      </dgm:t>
    </dgm:pt>
    <dgm:pt modelId="{0D58D404-004A-457E-B21B-9E829D470F80}">
      <dgm:prSet phldrT="[Texto]"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0" i="0" dirty="0"/>
            <a:t>El encabezado aparece en el mismo formato en cada página, incluida la portada.</a:t>
          </a:r>
          <a:endParaRPr lang="es-MX" dirty="0"/>
        </a:p>
      </dgm:t>
    </dgm:pt>
    <dgm:pt modelId="{8A2F9BC0-390D-4360-A1B7-9B93BE690836}" type="parTrans" cxnId="{B1F1D2BB-CC75-4866-898A-1056E181B366}">
      <dgm:prSet/>
      <dgm:spPr/>
      <dgm:t>
        <a:bodyPr/>
        <a:lstStyle/>
        <a:p>
          <a:endParaRPr lang="es-MX"/>
        </a:p>
      </dgm:t>
    </dgm:pt>
    <dgm:pt modelId="{288504F6-AC50-462E-955A-645DF790B37A}" type="sibTrans" cxnId="{B1F1D2BB-CC75-4866-898A-1056E181B366}">
      <dgm:prSet/>
      <dgm:spPr/>
      <dgm:t>
        <a:bodyPr/>
        <a:lstStyle/>
        <a:p>
          <a:endParaRPr lang="es-MX"/>
        </a:p>
      </dgm:t>
    </dgm:pt>
    <dgm:pt modelId="{57E58F3C-DFCF-40AE-A2A9-6C56A8557C75}">
      <dgm:prSet phldrT="[Texto]" phldr="0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0" i="0" dirty="0"/>
            <a:t>No utilice la etiqueta “Encabezado:” antes del encabezado de ejecución.</a:t>
          </a:r>
          <a:endParaRPr lang="es-MX" dirty="0"/>
        </a:p>
      </dgm:t>
    </dgm:pt>
    <dgm:pt modelId="{3E4D89D0-95EB-41A7-A4D2-9A5C29311688}" type="parTrans" cxnId="{7D507D40-74C6-4AFC-A031-E5D1748CE993}">
      <dgm:prSet/>
      <dgm:spPr/>
      <dgm:t>
        <a:bodyPr/>
        <a:lstStyle/>
        <a:p>
          <a:endParaRPr lang="es-MX"/>
        </a:p>
      </dgm:t>
    </dgm:pt>
    <dgm:pt modelId="{442266D0-05FF-4733-AA05-C9020753DF58}" type="sibTrans" cxnId="{7D507D40-74C6-4AFC-A031-E5D1748CE993}">
      <dgm:prSet/>
      <dgm:spPr/>
      <dgm:t>
        <a:bodyPr/>
        <a:lstStyle/>
        <a:p>
          <a:endParaRPr lang="es-MX"/>
        </a:p>
      </dgm:t>
    </dgm:pt>
    <dgm:pt modelId="{EB2951A4-DE62-4588-9C03-90BC9020A212}">
      <dgm:prSet phldrT="[Texto]" phldr="0"/>
      <dgm:spPr/>
      <dgm:t>
        <a:bodyPr/>
        <a:lstStyle/>
        <a:p>
          <a:r>
            <a:rPr lang="es-MX" b="0" i="0" dirty="0"/>
            <a:t>Alinee el encabezado con el margen izquierdo del encabezado de página, frente al número de página alineado a la derecha</a:t>
          </a:r>
          <a:endParaRPr lang="es-MX" dirty="0"/>
        </a:p>
      </dgm:t>
    </dgm:pt>
    <dgm:pt modelId="{95B83DCB-F617-4374-8C6E-2D77D4C50175}" type="parTrans" cxnId="{6ECF4531-525E-4681-A8DE-F7D2C1AE18B3}">
      <dgm:prSet/>
      <dgm:spPr/>
      <dgm:t>
        <a:bodyPr/>
        <a:lstStyle/>
        <a:p>
          <a:endParaRPr lang="es-MX"/>
        </a:p>
      </dgm:t>
    </dgm:pt>
    <dgm:pt modelId="{0133E7DB-935E-479E-A82B-D0FD435F7D4E}" type="sibTrans" cxnId="{6ECF4531-525E-4681-A8DE-F7D2C1AE18B3}">
      <dgm:prSet/>
      <dgm:spPr/>
      <dgm:t>
        <a:bodyPr/>
        <a:lstStyle/>
        <a:p>
          <a:endParaRPr lang="es-MX"/>
        </a:p>
      </dgm:t>
    </dgm:pt>
    <dgm:pt modelId="{361ABD3C-C77B-4AC6-B53C-8A4E987124D1}" type="pres">
      <dgm:prSet presAssocID="{9723733C-6929-4AE3-8108-206AA5663838}" presName="Name0" presStyleCnt="0">
        <dgm:presLayoutVars>
          <dgm:dir/>
          <dgm:animLvl val="lvl"/>
          <dgm:resizeHandles val="exact"/>
        </dgm:presLayoutVars>
      </dgm:prSet>
      <dgm:spPr/>
    </dgm:pt>
    <dgm:pt modelId="{D3A4EC9E-18DC-4622-937D-FB39A990B826}" type="pres">
      <dgm:prSet presAssocID="{48751E1D-DC95-4482-9F6A-FE15E314DEFB}" presName="composite" presStyleCnt="0"/>
      <dgm:spPr/>
    </dgm:pt>
    <dgm:pt modelId="{C0680C0F-DD72-49D5-9CF6-560C6209535E}" type="pres">
      <dgm:prSet presAssocID="{48751E1D-DC95-4482-9F6A-FE15E314DEF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CD9C2E2-55C9-483F-B560-205C785336CF}" type="pres">
      <dgm:prSet presAssocID="{48751E1D-DC95-4482-9F6A-FE15E314DEFB}" presName="desTx" presStyleLbl="alignAccFollowNode1" presStyleIdx="0" presStyleCnt="3">
        <dgm:presLayoutVars>
          <dgm:bulletEnabled val="1"/>
        </dgm:presLayoutVars>
      </dgm:prSet>
      <dgm:spPr/>
    </dgm:pt>
    <dgm:pt modelId="{173C704E-29C1-4E73-9F24-6480A856AEBA}" type="pres">
      <dgm:prSet presAssocID="{4A2F031F-9C55-4717-AA3E-5CBC26857B4F}" presName="space" presStyleCnt="0"/>
      <dgm:spPr/>
    </dgm:pt>
    <dgm:pt modelId="{6244C964-9F72-4F53-AD61-50015EB4DE39}" type="pres">
      <dgm:prSet presAssocID="{F4400E91-CB2B-4FCE-B59F-48FD1E9C407F}" presName="composite" presStyleCnt="0"/>
      <dgm:spPr/>
    </dgm:pt>
    <dgm:pt modelId="{C5350EB1-C1B8-450E-8120-1AF6063009AB}" type="pres">
      <dgm:prSet presAssocID="{F4400E91-CB2B-4FCE-B59F-48FD1E9C407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84CAAE0-0921-4574-AAA9-3D506830431A}" type="pres">
      <dgm:prSet presAssocID="{F4400E91-CB2B-4FCE-B59F-48FD1E9C407F}" presName="desTx" presStyleLbl="alignAccFollowNode1" presStyleIdx="1" presStyleCnt="3">
        <dgm:presLayoutVars>
          <dgm:bulletEnabled val="1"/>
        </dgm:presLayoutVars>
      </dgm:prSet>
      <dgm:spPr/>
    </dgm:pt>
    <dgm:pt modelId="{4CDBE2B4-3343-4965-B83F-29FFF3165BC6}" type="pres">
      <dgm:prSet presAssocID="{BB923704-A2E0-41CC-8E6F-B336CCD7E633}" presName="space" presStyleCnt="0"/>
      <dgm:spPr/>
    </dgm:pt>
    <dgm:pt modelId="{9E51C4BC-80C9-4356-9AD0-065FDEBE2FCA}" type="pres">
      <dgm:prSet presAssocID="{1F7B1A8C-800E-4A2C-A8A8-F54C5E04C400}" presName="composite" presStyleCnt="0"/>
      <dgm:spPr/>
    </dgm:pt>
    <dgm:pt modelId="{9D758957-4D25-4581-889F-7EC1EA6F623B}" type="pres">
      <dgm:prSet presAssocID="{1F7B1A8C-800E-4A2C-A8A8-F54C5E04C4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5CA18FB-3F53-4939-9156-C184BD6D41F8}" type="pres">
      <dgm:prSet presAssocID="{1F7B1A8C-800E-4A2C-A8A8-F54C5E04C4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717B07-44B7-468F-890D-450312422DB0}" srcId="{F4400E91-CB2B-4FCE-B59F-48FD1E9C407F}" destId="{D35829ED-F93F-44D7-88F7-2B798FC4276A}" srcOrd="0" destOrd="0" parTransId="{D64C8BA0-6BA8-4990-9219-81B2930E46A9}" sibTransId="{D283E390-E98A-41FC-B265-F4940120F07D}"/>
    <dgm:cxn modelId="{4DECE112-A7DC-4B15-B0C8-D872CE44A6B0}" type="presOf" srcId="{31BF725F-E669-46C4-9AFF-38A5215F1FF6}" destId="{DCD9C2E2-55C9-483F-B560-205C785336CF}" srcOrd="0" destOrd="0" presId="urn:microsoft.com/office/officeart/2005/8/layout/hList1"/>
    <dgm:cxn modelId="{EFB6BA18-6AAA-4373-AB35-A93B1B89D6FD}" type="presOf" srcId="{F4400E91-CB2B-4FCE-B59F-48FD1E9C407F}" destId="{C5350EB1-C1B8-450E-8120-1AF6063009AB}" srcOrd="0" destOrd="0" presId="urn:microsoft.com/office/officeart/2005/8/layout/hList1"/>
    <dgm:cxn modelId="{2891DF21-AF4A-4FC6-BC10-8D0900D92988}" type="presOf" srcId="{C492DCCF-2D52-411F-A00F-4CC98242A291}" destId="{DCD9C2E2-55C9-483F-B560-205C785336CF}" srcOrd="0" destOrd="1" presId="urn:microsoft.com/office/officeart/2005/8/layout/hList1"/>
    <dgm:cxn modelId="{A7E41030-39A3-43B1-8DB0-6C2FAC059F15}" type="presOf" srcId="{D35829ED-F93F-44D7-88F7-2B798FC4276A}" destId="{E84CAAE0-0921-4574-AAA9-3D506830431A}" srcOrd="0" destOrd="0" presId="urn:microsoft.com/office/officeart/2005/8/layout/hList1"/>
    <dgm:cxn modelId="{6ECF4531-525E-4681-A8DE-F7D2C1AE18B3}" srcId="{1F7B1A8C-800E-4A2C-A8A8-F54C5E04C400}" destId="{EB2951A4-DE62-4588-9C03-90BC9020A212}" srcOrd="5" destOrd="0" parTransId="{95B83DCB-F617-4374-8C6E-2D77D4C50175}" sibTransId="{0133E7DB-935E-479E-A82B-D0FD435F7D4E}"/>
    <dgm:cxn modelId="{092D493C-00F8-4D09-9516-F66D60EABD3C}" srcId="{1F7B1A8C-800E-4A2C-A8A8-F54C5E04C400}" destId="{1BD0854F-77E4-4E5C-B6ED-918A7AF1F809}" srcOrd="1" destOrd="0" parTransId="{57F0B55B-CA90-45C5-8719-1E95BED203DA}" sibTransId="{EFE7F8D0-519B-4765-96CF-DF1C2944F174}"/>
    <dgm:cxn modelId="{318E343E-373E-4A9E-9E7A-1CC37139634E}" type="presOf" srcId="{48751E1D-DC95-4482-9F6A-FE15E314DEFB}" destId="{C0680C0F-DD72-49D5-9CF6-560C6209535E}" srcOrd="0" destOrd="0" presId="urn:microsoft.com/office/officeart/2005/8/layout/hList1"/>
    <dgm:cxn modelId="{7D507D40-74C6-4AFC-A031-E5D1748CE993}" srcId="{1F7B1A8C-800E-4A2C-A8A8-F54C5E04C400}" destId="{57E58F3C-DFCF-40AE-A2A9-6C56A8557C75}" srcOrd="4" destOrd="0" parTransId="{3E4D89D0-95EB-41A7-A4D2-9A5C29311688}" sibTransId="{442266D0-05FF-4733-AA05-C9020753DF58}"/>
    <dgm:cxn modelId="{4D46555D-1ABB-4B69-86BC-C1923DFC09A6}" type="presOf" srcId="{ED7B132B-DDE1-4DBA-BCE8-344C695044C2}" destId="{A5CA18FB-3F53-4939-9156-C184BD6D41F8}" srcOrd="0" destOrd="0" presId="urn:microsoft.com/office/officeart/2005/8/layout/hList1"/>
    <dgm:cxn modelId="{7691C370-4B98-4F57-A858-9AC453156D3A}" type="presOf" srcId="{9723733C-6929-4AE3-8108-206AA5663838}" destId="{361ABD3C-C77B-4AC6-B53C-8A4E987124D1}" srcOrd="0" destOrd="0" presId="urn:microsoft.com/office/officeart/2005/8/layout/hList1"/>
    <dgm:cxn modelId="{6D25AD73-A7CE-4CE1-8BED-98CBC3269DE0}" srcId="{48751E1D-DC95-4482-9F6A-FE15E314DEFB}" destId="{C492DCCF-2D52-411F-A00F-4CC98242A291}" srcOrd="1" destOrd="0" parTransId="{61F86AF7-6D1D-4822-93D0-0961AC77E5B5}" sibTransId="{A1A52EB2-8265-4619-AEF5-A6456A610BBC}"/>
    <dgm:cxn modelId="{F7F3197C-DF20-4D23-B05A-97AF98FEBB0F}" srcId="{F4400E91-CB2B-4FCE-B59F-48FD1E9C407F}" destId="{5281C382-7A34-4EAF-A1CC-C2E007FFB7E0}" srcOrd="1" destOrd="0" parTransId="{E9237F78-30A7-4B80-BA9F-A0778E655BCB}" sibTransId="{2716DAC8-F92C-4F57-B022-B9ABC4344DFC}"/>
    <dgm:cxn modelId="{22011C7E-7286-48FF-B850-654AE1A1CDCC}" srcId="{9723733C-6929-4AE3-8108-206AA5663838}" destId="{1F7B1A8C-800E-4A2C-A8A8-F54C5E04C400}" srcOrd="2" destOrd="0" parTransId="{5642564F-C001-4C2F-B6EC-0B3F41E8F3EA}" sibTransId="{0170389F-7377-4C93-A5C5-CFBAD7BEB555}"/>
    <dgm:cxn modelId="{37A5167F-CFD7-41BA-969E-0B57DCC68EF8}" type="presOf" srcId="{1F7B1A8C-800E-4A2C-A8A8-F54C5E04C400}" destId="{9D758957-4D25-4581-889F-7EC1EA6F623B}" srcOrd="0" destOrd="0" presId="urn:microsoft.com/office/officeart/2005/8/layout/hList1"/>
    <dgm:cxn modelId="{B2CD3A81-DF04-45B7-89EB-0CD49EE87370}" srcId="{9723733C-6929-4AE3-8108-206AA5663838}" destId="{F4400E91-CB2B-4FCE-B59F-48FD1E9C407F}" srcOrd="1" destOrd="0" parTransId="{89766A17-1612-497B-9EFA-3F0A5C4A5746}" sibTransId="{BB923704-A2E0-41CC-8E6F-B336CCD7E633}"/>
    <dgm:cxn modelId="{4ED9CD81-B012-482C-AB1E-E4F7636F94D3}" type="presOf" srcId="{0D58D404-004A-457E-B21B-9E829D470F80}" destId="{A5CA18FB-3F53-4939-9156-C184BD6D41F8}" srcOrd="0" destOrd="3" presId="urn:microsoft.com/office/officeart/2005/8/layout/hList1"/>
    <dgm:cxn modelId="{B9F8F58C-BF18-4150-95D8-8624656B0E5C}" type="presOf" srcId="{57E58F3C-DFCF-40AE-A2A9-6C56A8557C75}" destId="{A5CA18FB-3F53-4939-9156-C184BD6D41F8}" srcOrd="0" destOrd="4" presId="urn:microsoft.com/office/officeart/2005/8/layout/hList1"/>
    <dgm:cxn modelId="{093DFF93-D3DA-4A46-AEBB-1B03EBCDB3AF}" type="presOf" srcId="{5281C382-7A34-4EAF-A1CC-C2E007FFB7E0}" destId="{E84CAAE0-0921-4574-AAA9-3D506830431A}" srcOrd="0" destOrd="1" presId="urn:microsoft.com/office/officeart/2005/8/layout/hList1"/>
    <dgm:cxn modelId="{1CC6C899-0C41-429F-AA91-41A176E5D955}" srcId="{9723733C-6929-4AE3-8108-206AA5663838}" destId="{48751E1D-DC95-4482-9F6A-FE15E314DEFB}" srcOrd="0" destOrd="0" parTransId="{60C7EFC8-EA9D-4A2A-8830-165506512977}" sibTransId="{4A2F031F-9C55-4717-AA3E-5CBC26857B4F}"/>
    <dgm:cxn modelId="{587687AE-524B-46C1-A58F-02E475957C86}" type="presOf" srcId="{C73686C9-F8D6-49F8-A55A-03110A3E3852}" destId="{A5CA18FB-3F53-4939-9156-C184BD6D41F8}" srcOrd="0" destOrd="2" presId="urn:microsoft.com/office/officeart/2005/8/layout/hList1"/>
    <dgm:cxn modelId="{B1F1D2BB-CC75-4866-898A-1056E181B366}" srcId="{1F7B1A8C-800E-4A2C-A8A8-F54C5E04C400}" destId="{0D58D404-004A-457E-B21B-9E829D470F80}" srcOrd="3" destOrd="0" parTransId="{8A2F9BC0-390D-4360-A1B7-9B93BE690836}" sibTransId="{288504F6-AC50-462E-955A-645DF790B37A}"/>
    <dgm:cxn modelId="{AEDA1DBC-800E-42A8-968E-E48F16AED5C8}" srcId="{48751E1D-DC95-4482-9F6A-FE15E314DEFB}" destId="{31BF725F-E669-46C4-9AFF-38A5215F1FF6}" srcOrd="0" destOrd="0" parTransId="{FF3170C4-673A-4E32-A6A2-C04B6EB03201}" sibTransId="{D71D8AA3-3971-49DB-A1CE-2024CD0522BF}"/>
    <dgm:cxn modelId="{F06DCEC7-44FD-4D5D-90CE-F11FA4FE871C}" srcId="{1F7B1A8C-800E-4A2C-A8A8-F54C5E04C400}" destId="{ED7B132B-DDE1-4DBA-BCE8-344C695044C2}" srcOrd="0" destOrd="0" parTransId="{4AE8919F-5C5A-4E92-A568-0D7AD7CF1B07}" sibTransId="{EFF6FD61-21C7-4322-8E00-743DC6AD78EB}"/>
    <dgm:cxn modelId="{17B637D0-A6D2-4A01-B592-B683CDE7ED35}" type="presOf" srcId="{1BD0854F-77E4-4E5C-B6ED-918A7AF1F809}" destId="{A5CA18FB-3F53-4939-9156-C184BD6D41F8}" srcOrd="0" destOrd="1" presId="urn:microsoft.com/office/officeart/2005/8/layout/hList1"/>
    <dgm:cxn modelId="{069D37D9-BD9D-4129-911A-17D309BF823A}" type="presOf" srcId="{EB2951A4-DE62-4588-9C03-90BC9020A212}" destId="{A5CA18FB-3F53-4939-9156-C184BD6D41F8}" srcOrd="0" destOrd="5" presId="urn:microsoft.com/office/officeart/2005/8/layout/hList1"/>
    <dgm:cxn modelId="{CE649AEE-A46E-4787-ACAE-8A81CF1AF78E}" srcId="{1F7B1A8C-800E-4A2C-A8A8-F54C5E04C400}" destId="{C73686C9-F8D6-49F8-A55A-03110A3E3852}" srcOrd="2" destOrd="0" parTransId="{3B0706EA-CDD1-4147-8A6A-73B8D6C6ACCF}" sibTransId="{CB9A868F-8CC6-4967-A3B5-A034CB6E03CF}"/>
    <dgm:cxn modelId="{FB9CD8AE-18B7-4783-B663-EFCEA392E2A1}" type="presParOf" srcId="{361ABD3C-C77B-4AC6-B53C-8A4E987124D1}" destId="{D3A4EC9E-18DC-4622-937D-FB39A990B826}" srcOrd="0" destOrd="0" presId="urn:microsoft.com/office/officeart/2005/8/layout/hList1"/>
    <dgm:cxn modelId="{2815D482-7B7F-4DB2-92B9-E7BF8CB5A4AD}" type="presParOf" srcId="{D3A4EC9E-18DC-4622-937D-FB39A990B826}" destId="{C0680C0F-DD72-49D5-9CF6-560C6209535E}" srcOrd="0" destOrd="0" presId="urn:microsoft.com/office/officeart/2005/8/layout/hList1"/>
    <dgm:cxn modelId="{93B3C1CF-5B21-4859-A514-461F3CEFAC85}" type="presParOf" srcId="{D3A4EC9E-18DC-4622-937D-FB39A990B826}" destId="{DCD9C2E2-55C9-483F-B560-205C785336CF}" srcOrd="1" destOrd="0" presId="urn:microsoft.com/office/officeart/2005/8/layout/hList1"/>
    <dgm:cxn modelId="{D054FC59-085B-41BC-B32E-364E5F60B5C7}" type="presParOf" srcId="{361ABD3C-C77B-4AC6-B53C-8A4E987124D1}" destId="{173C704E-29C1-4E73-9F24-6480A856AEBA}" srcOrd="1" destOrd="0" presId="urn:microsoft.com/office/officeart/2005/8/layout/hList1"/>
    <dgm:cxn modelId="{AC50FE9D-0C7D-4330-9AC8-B3939B3454B8}" type="presParOf" srcId="{361ABD3C-C77B-4AC6-B53C-8A4E987124D1}" destId="{6244C964-9F72-4F53-AD61-50015EB4DE39}" srcOrd="2" destOrd="0" presId="urn:microsoft.com/office/officeart/2005/8/layout/hList1"/>
    <dgm:cxn modelId="{C8AF9C9B-B586-4AF7-ADB1-D5E8BEA7DCA1}" type="presParOf" srcId="{6244C964-9F72-4F53-AD61-50015EB4DE39}" destId="{C5350EB1-C1B8-450E-8120-1AF6063009AB}" srcOrd="0" destOrd="0" presId="urn:microsoft.com/office/officeart/2005/8/layout/hList1"/>
    <dgm:cxn modelId="{45374A91-24B3-4CF1-9ADF-AC4FF33CC1E3}" type="presParOf" srcId="{6244C964-9F72-4F53-AD61-50015EB4DE39}" destId="{E84CAAE0-0921-4574-AAA9-3D506830431A}" srcOrd="1" destOrd="0" presId="urn:microsoft.com/office/officeart/2005/8/layout/hList1"/>
    <dgm:cxn modelId="{7615F2A3-4858-4655-BEBA-D52E158BAD0C}" type="presParOf" srcId="{361ABD3C-C77B-4AC6-B53C-8A4E987124D1}" destId="{4CDBE2B4-3343-4965-B83F-29FFF3165BC6}" srcOrd="3" destOrd="0" presId="urn:microsoft.com/office/officeart/2005/8/layout/hList1"/>
    <dgm:cxn modelId="{D885DFA7-1351-485C-9ACD-74F3E0836F3B}" type="presParOf" srcId="{361ABD3C-C77B-4AC6-B53C-8A4E987124D1}" destId="{9E51C4BC-80C9-4356-9AD0-065FDEBE2FCA}" srcOrd="4" destOrd="0" presId="urn:microsoft.com/office/officeart/2005/8/layout/hList1"/>
    <dgm:cxn modelId="{ADD1249B-6D39-4B3D-B041-6ED071E4F080}" type="presParOf" srcId="{9E51C4BC-80C9-4356-9AD0-065FDEBE2FCA}" destId="{9D758957-4D25-4581-889F-7EC1EA6F623B}" srcOrd="0" destOrd="0" presId="urn:microsoft.com/office/officeart/2005/8/layout/hList1"/>
    <dgm:cxn modelId="{F5F653DC-4C70-47BA-A26A-5DF1A2E48F95}" type="presParOf" srcId="{9E51C4BC-80C9-4356-9AD0-065FDEBE2FCA}" destId="{A5CA18FB-3F53-4939-9156-C184BD6D41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9D17-B279-4D43-8CD0-15909ADF9D1A}">
      <dsp:nvSpPr>
        <dsp:cNvPr id="0" name=""/>
        <dsp:cNvSpPr/>
      </dsp:nvSpPr>
      <dsp:spPr>
        <a:xfrm>
          <a:off x="8259" y="687278"/>
          <a:ext cx="2468665" cy="224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Los títulos identifican el contenido dentro de las secciones de un documento</a:t>
          </a:r>
          <a:endParaRPr lang="es-MX" sz="2400" kern="1200" dirty="0"/>
        </a:p>
      </dsp:txBody>
      <dsp:txXfrm>
        <a:off x="74011" y="753030"/>
        <a:ext cx="2337161" cy="2113438"/>
      </dsp:txXfrm>
    </dsp:sp>
    <dsp:sp modelId="{AF198FF2-9B2E-4A59-B896-75942DE207DE}">
      <dsp:nvSpPr>
        <dsp:cNvPr id="0" name=""/>
        <dsp:cNvSpPr/>
      </dsp:nvSpPr>
      <dsp:spPr>
        <a:xfrm>
          <a:off x="2723791" y="1503635"/>
          <a:ext cx="523357" cy="612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>
        <a:off x="2723791" y="1626081"/>
        <a:ext cx="366350" cy="367337"/>
      </dsp:txXfrm>
    </dsp:sp>
    <dsp:sp modelId="{2A634BEC-142F-4CF2-ADAA-84C5D1B1AA46}">
      <dsp:nvSpPr>
        <dsp:cNvPr id="0" name=""/>
        <dsp:cNvSpPr/>
      </dsp:nvSpPr>
      <dsp:spPr>
        <a:xfrm>
          <a:off x="3464391" y="687278"/>
          <a:ext cx="2468665" cy="2244942"/>
        </a:xfrm>
        <a:prstGeom prst="roundRect">
          <a:avLst>
            <a:gd name="adj" fmla="val 10000"/>
          </a:avLst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Deben ser descriptivos y concisos.</a:t>
          </a:r>
          <a:endParaRPr lang="es-MX" sz="2400" kern="1200" dirty="0"/>
        </a:p>
      </dsp:txBody>
      <dsp:txXfrm>
        <a:off x="3530143" y="753030"/>
        <a:ext cx="2337161" cy="2113438"/>
      </dsp:txXfrm>
    </dsp:sp>
    <dsp:sp modelId="{EA206787-74DE-4FE9-9A75-1736330B107B}">
      <dsp:nvSpPr>
        <dsp:cNvPr id="0" name=""/>
        <dsp:cNvSpPr/>
      </dsp:nvSpPr>
      <dsp:spPr>
        <a:xfrm>
          <a:off x="6179923" y="1503635"/>
          <a:ext cx="523357" cy="612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/>
        </a:p>
      </dsp:txBody>
      <dsp:txXfrm>
        <a:off x="6179923" y="1626081"/>
        <a:ext cx="366350" cy="367337"/>
      </dsp:txXfrm>
    </dsp:sp>
    <dsp:sp modelId="{1DB64161-5675-4A34-BD1D-AEA11C201782}">
      <dsp:nvSpPr>
        <dsp:cNvPr id="0" name=""/>
        <dsp:cNvSpPr/>
      </dsp:nvSpPr>
      <dsp:spPr>
        <a:xfrm>
          <a:off x="6920522" y="687278"/>
          <a:ext cx="2468665" cy="2244942"/>
        </a:xfrm>
        <a:prstGeom prst="roundRect">
          <a:avLst>
            <a:gd name="adj" fmla="val 10000"/>
          </a:avLst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Los títulos que tienen buen formato y están claramente redactados.</a:t>
          </a:r>
          <a:endParaRPr lang="es-MX" sz="2400" kern="1200" dirty="0"/>
        </a:p>
      </dsp:txBody>
      <dsp:txXfrm>
        <a:off x="6986274" y="753030"/>
        <a:ext cx="2337161" cy="21134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D3D1A-08EC-4F60-A754-60EF95D08328}">
      <dsp:nvSpPr>
        <dsp:cNvPr id="0" name=""/>
        <dsp:cNvSpPr/>
      </dsp:nvSpPr>
      <dsp:spPr>
        <a:xfrm>
          <a:off x="5327" y="395221"/>
          <a:ext cx="1816646" cy="908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PORTADA</a:t>
          </a:r>
        </a:p>
      </dsp:txBody>
      <dsp:txXfrm>
        <a:off x="31931" y="421825"/>
        <a:ext cx="1763438" cy="855115"/>
      </dsp:txXfrm>
    </dsp:sp>
    <dsp:sp modelId="{568E9D37-A621-4880-9144-181E20EB040E}">
      <dsp:nvSpPr>
        <dsp:cNvPr id="0" name=""/>
        <dsp:cNvSpPr/>
      </dsp:nvSpPr>
      <dsp:spPr>
        <a:xfrm>
          <a:off x="186992" y="1303544"/>
          <a:ext cx="181664" cy="68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242"/>
              </a:lnTo>
              <a:lnTo>
                <a:pt x="181664" y="681242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1C540-8742-4FB3-9153-5B1A10D183A8}">
      <dsp:nvSpPr>
        <dsp:cNvPr id="0" name=""/>
        <dsp:cNvSpPr/>
      </dsp:nvSpPr>
      <dsp:spPr>
        <a:xfrm>
          <a:off x="368656" y="1530625"/>
          <a:ext cx="1453317" cy="90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Inserte una línea en blanco a doble espacio entre el título y la línea del nombre del autor. </a:t>
          </a:r>
          <a:endParaRPr lang="es-MX" sz="1100" kern="1200" dirty="0"/>
        </a:p>
      </dsp:txBody>
      <dsp:txXfrm>
        <a:off x="395260" y="1557229"/>
        <a:ext cx="1400109" cy="855115"/>
      </dsp:txXfrm>
    </dsp:sp>
    <dsp:sp modelId="{45286F91-FFD7-4575-98DC-C4428E110BC0}">
      <dsp:nvSpPr>
        <dsp:cNvPr id="0" name=""/>
        <dsp:cNvSpPr/>
      </dsp:nvSpPr>
      <dsp:spPr>
        <a:xfrm>
          <a:off x="186992" y="1303544"/>
          <a:ext cx="181664" cy="1989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091"/>
              </a:lnTo>
              <a:lnTo>
                <a:pt x="181664" y="1989091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CFDCB-EB88-4768-A1C8-CCBC681DA709}">
      <dsp:nvSpPr>
        <dsp:cNvPr id="0" name=""/>
        <dsp:cNvSpPr/>
      </dsp:nvSpPr>
      <dsp:spPr>
        <a:xfrm>
          <a:off x="368656" y="2666029"/>
          <a:ext cx="1453317" cy="1253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727387"/>
              <a:satOff val="4289"/>
              <a:lumOff val="4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0" i="0" kern="1200" dirty="0"/>
            <a:t>Para trabajos profesionales, incluya también al menos una línea en blanco a doble espacio sobre la nota del autor</a:t>
          </a:r>
          <a:endParaRPr lang="es-MX" sz="1050" kern="1200" dirty="0"/>
        </a:p>
      </dsp:txBody>
      <dsp:txXfrm>
        <a:off x="405361" y="2702734"/>
        <a:ext cx="1379907" cy="1179803"/>
      </dsp:txXfrm>
    </dsp:sp>
    <dsp:sp modelId="{C22D4E55-380D-4630-8808-FAB690E109DD}">
      <dsp:nvSpPr>
        <dsp:cNvPr id="0" name=""/>
        <dsp:cNvSpPr/>
      </dsp:nvSpPr>
      <dsp:spPr>
        <a:xfrm>
          <a:off x="186992" y="1303544"/>
          <a:ext cx="181664" cy="329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940"/>
              </a:lnTo>
              <a:lnTo>
                <a:pt x="181664" y="3296940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3E6C1-D7E4-443A-8ADA-A8E75397C648}">
      <dsp:nvSpPr>
        <dsp:cNvPr id="0" name=""/>
        <dsp:cNvSpPr/>
      </dsp:nvSpPr>
      <dsp:spPr>
        <a:xfrm>
          <a:off x="368656" y="4146324"/>
          <a:ext cx="1453317" cy="90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1454774"/>
              <a:satOff val="8578"/>
              <a:lumOff val="9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Doble espacio en el resto de la portada.</a:t>
          </a:r>
          <a:endParaRPr lang="es-MX" sz="1200" kern="1200" dirty="0"/>
        </a:p>
      </dsp:txBody>
      <dsp:txXfrm>
        <a:off x="395260" y="4172928"/>
        <a:ext cx="1400109" cy="855115"/>
      </dsp:txXfrm>
    </dsp:sp>
    <dsp:sp modelId="{256E6D73-6C06-473A-BA75-7C3A46C20117}">
      <dsp:nvSpPr>
        <dsp:cNvPr id="0" name=""/>
        <dsp:cNvSpPr/>
      </dsp:nvSpPr>
      <dsp:spPr>
        <a:xfrm>
          <a:off x="2276135" y="395221"/>
          <a:ext cx="1816646" cy="908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54774"/>
                <a:satOff val="8578"/>
                <a:lumOff val="93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1454774"/>
                <a:satOff val="8578"/>
                <a:lumOff val="93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1454774"/>
                <a:satOff val="8578"/>
                <a:lumOff val="93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TABLAS</a:t>
          </a:r>
        </a:p>
      </dsp:txBody>
      <dsp:txXfrm>
        <a:off x="2302739" y="421825"/>
        <a:ext cx="1763438" cy="855115"/>
      </dsp:txXfrm>
    </dsp:sp>
    <dsp:sp modelId="{3976FDFE-503A-4B24-B1CB-6000D66980AC}">
      <dsp:nvSpPr>
        <dsp:cNvPr id="0" name=""/>
        <dsp:cNvSpPr/>
      </dsp:nvSpPr>
      <dsp:spPr>
        <a:xfrm>
          <a:off x="2457799" y="1303544"/>
          <a:ext cx="181664" cy="81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02"/>
              </a:lnTo>
              <a:lnTo>
                <a:pt x="181664" y="814402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B5D3F-67EA-42A2-B933-1F16E6689B57}">
      <dsp:nvSpPr>
        <dsp:cNvPr id="0" name=""/>
        <dsp:cNvSpPr/>
      </dsp:nvSpPr>
      <dsp:spPr>
        <a:xfrm>
          <a:off x="2639464" y="1530625"/>
          <a:ext cx="1780153" cy="1174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2182161"/>
              <a:satOff val="12867"/>
              <a:lumOff val="13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b="0" i="0" kern="1200" dirty="0"/>
            <a:t>El cuerpo de la tabla (celdas) puede estar a espacio simple, a medio espacio o a doble espacio, según cuál sea el diseño más efectivo para la información</a:t>
          </a:r>
          <a:endParaRPr lang="es-MX" sz="1050" kern="1200" dirty="0"/>
        </a:p>
      </dsp:txBody>
      <dsp:txXfrm>
        <a:off x="2673868" y="1565029"/>
        <a:ext cx="1711345" cy="1105835"/>
      </dsp:txXfrm>
    </dsp:sp>
    <dsp:sp modelId="{ECC76D70-CB3A-4DED-BD0B-166D93760EAA}">
      <dsp:nvSpPr>
        <dsp:cNvPr id="0" name=""/>
        <dsp:cNvSpPr/>
      </dsp:nvSpPr>
      <dsp:spPr>
        <a:xfrm>
          <a:off x="2457799" y="1303544"/>
          <a:ext cx="181664" cy="2082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966"/>
              </a:lnTo>
              <a:lnTo>
                <a:pt x="181664" y="2082966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59084-E91D-49E4-94A9-DD59ABF31F06}">
      <dsp:nvSpPr>
        <dsp:cNvPr id="0" name=""/>
        <dsp:cNvSpPr/>
      </dsp:nvSpPr>
      <dsp:spPr>
        <a:xfrm>
          <a:off x="2639464" y="2932350"/>
          <a:ext cx="1453317" cy="90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2909548"/>
              <a:satOff val="17155"/>
              <a:lumOff val="1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Doble espacio en el número de la tabla, el título y las notas.</a:t>
          </a:r>
          <a:endParaRPr lang="es-MX" sz="1100" kern="1200" dirty="0"/>
        </a:p>
      </dsp:txBody>
      <dsp:txXfrm>
        <a:off x="2666068" y="2958954"/>
        <a:ext cx="1400109" cy="855115"/>
      </dsp:txXfrm>
    </dsp:sp>
    <dsp:sp modelId="{5A23B482-1343-46A2-B210-6DADAD4DE6A0}">
      <dsp:nvSpPr>
        <dsp:cNvPr id="0" name=""/>
        <dsp:cNvSpPr/>
      </dsp:nvSpPr>
      <dsp:spPr>
        <a:xfrm>
          <a:off x="4546943" y="395221"/>
          <a:ext cx="1816646" cy="908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09548"/>
                <a:satOff val="17155"/>
                <a:lumOff val="186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2909548"/>
                <a:satOff val="17155"/>
                <a:lumOff val="186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2909548"/>
                <a:satOff val="17155"/>
                <a:lumOff val="186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FIGURAS</a:t>
          </a:r>
        </a:p>
      </dsp:txBody>
      <dsp:txXfrm>
        <a:off x="4573547" y="421825"/>
        <a:ext cx="1763438" cy="855115"/>
      </dsp:txXfrm>
    </dsp:sp>
    <dsp:sp modelId="{14AD45DD-BB10-47EE-8610-7F65C3E4EA0A}">
      <dsp:nvSpPr>
        <dsp:cNvPr id="0" name=""/>
        <dsp:cNvSpPr/>
      </dsp:nvSpPr>
      <dsp:spPr>
        <a:xfrm>
          <a:off x="4728607" y="1303544"/>
          <a:ext cx="181664" cy="1051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384"/>
              </a:lnTo>
              <a:lnTo>
                <a:pt x="181664" y="1051384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A68F3-F70A-44EA-82E7-B104EDE49DCA}">
      <dsp:nvSpPr>
        <dsp:cNvPr id="0" name=""/>
        <dsp:cNvSpPr/>
      </dsp:nvSpPr>
      <dsp:spPr>
        <a:xfrm>
          <a:off x="4910272" y="1530625"/>
          <a:ext cx="1730377" cy="1648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3636935"/>
              <a:satOff val="21444"/>
              <a:lumOff val="23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Las palabras dentro de la parte de la imagen de una figura pueden ser de un solo espacio, un espacio y medio o doble espacio, dependiendo de cuál sea el más efectivo diseño para la información</a:t>
          </a:r>
          <a:endParaRPr lang="es-MX" sz="1200" kern="1200" dirty="0"/>
        </a:p>
      </dsp:txBody>
      <dsp:txXfrm>
        <a:off x="4958558" y="1578911"/>
        <a:ext cx="1633805" cy="1552034"/>
      </dsp:txXfrm>
    </dsp:sp>
    <dsp:sp modelId="{049DD9AC-043A-4EBD-BC88-CDBA5D1B3110}">
      <dsp:nvSpPr>
        <dsp:cNvPr id="0" name=""/>
        <dsp:cNvSpPr/>
      </dsp:nvSpPr>
      <dsp:spPr>
        <a:xfrm>
          <a:off x="4728607" y="1303544"/>
          <a:ext cx="181664" cy="2556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929"/>
              </a:lnTo>
              <a:lnTo>
                <a:pt x="181664" y="2556929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4CB94-4994-402C-A775-3C8F83D9C4B2}">
      <dsp:nvSpPr>
        <dsp:cNvPr id="0" name=""/>
        <dsp:cNvSpPr/>
      </dsp:nvSpPr>
      <dsp:spPr>
        <a:xfrm>
          <a:off x="4910272" y="3406313"/>
          <a:ext cx="1453317" cy="90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4364322"/>
              <a:satOff val="25733"/>
              <a:lumOff val="27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0" i="0" kern="1200" dirty="0"/>
            <a:t>Doble espacio en el número de la figura, el título y las notas.</a:t>
          </a:r>
          <a:endParaRPr lang="es-MX" sz="1200" kern="1200" dirty="0"/>
        </a:p>
      </dsp:txBody>
      <dsp:txXfrm>
        <a:off x="4936876" y="3432917"/>
        <a:ext cx="1400109" cy="855115"/>
      </dsp:txXfrm>
    </dsp:sp>
    <dsp:sp modelId="{A2CD0945-C08E-4457-B176-44775161E691}">
      <dsp:nvSpPr>
        <dsp:cNvPr id="0" name=""/>
        <dsp:cNvSpPr/>
      </dsp:nvSpPr>
      <dsp:spPr>
        <a:xfrm>
          <a:off x="6817751" y="395221"/>
          <a:ext cx="1816646" cy="908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364322"/>
                <a:satOff val="25733"/>
                <a:lumOff val="27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4364322"/>
                <a:satOff val="25733"/>
                <a:lumOff val="27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4364322"/>
                <a:satOff val="25733"/>
                <a:lumOff val="27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NOTAS AL PIE</a:t>
          </a:r>
        </a:p>
      </dsp:txBody>
      <dsp:txXfrm>
        <a:off x="6844355" y="421825"/>
        <a:ext cx="1763438" cy="855115"/>
      </dsp:txXfrm>
    </dsp:sp>
    <dsp:sp modelId="{B987E8EA-BC2A-42FD-8D4A-61348567CC40}">
      <dsp:nvSpPr>
        <dsp:cNvPr id="0" name=""/>
        <dsp:cNvSpPr/>
      </dsp:nvSpPr>
      <dsp:spPr>
        <a:xfrm>
          <a:off x="6999415" y="1303544"/>
          <a:ext cx="181664" cy="1380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0178"/>
              </a:lnTo>
              <a:lnTo>
                <a:pt x="181664" y="1380178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B51AD-4F07-4DEF-B442-A05CE9D292F8}">
      <dsp:nvSpPr>
        <dsp:cNvPr id="0" name=""/>
        <dsp:cNvSpPr/>
      </dsp:nvSpPr>
      <dsp:spPr>
        <a:xfrm>
          <a:off x="7181080" y="1530625"/>
          <a:ext cx="1453317" cy="2306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5091709"/>
              <a:satOff val="30022"/>
              <a:lumOff val="32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Al insertar notas al pie con la función de notas al pie de su programa de procesamiento de texto, use la configuración de fuente predeterminada</a:t>
          </a:r>
          <a:endParaRPr lang="es-MX" sz="1400" kern="1200" dirty="0"/>
        </a:p>
      </dsp:txBody>
      <dsp:txXfrm>
        <a:off x="7223646" y="1573191"/>
        <a:ext cx="1368185" cy="2221064"/>
      </dsp:txXfrm>
    </dsp:sp>
    <dsp:sp modelId="{2F33CC02-AB85-4426-963A-D207C7A5FBC4}">
      <dsp:nvSpPr>
        <dsp:cNvPr id="0" name=""/>
        <dsp:cNvSpPr/>
      </dsp:nvSpPr>
      <dsp:spPr>
        <a:xfrm>
          <a:off x="9088559" y="395221"/>
          <a:ext cx="1816646" cy="908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819096"/>
                <a:satOff val="34311"/>
                <a:lumOff val="372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5819096"/>
                <a:satOff val="34311"/>
                <a:lumOff val="372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5819096"/>
                <a:satOff val="34311"/>
                <a:lumOff val="372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ECUACIONES MOSTRADAS </a:t>
          </a:r>
        </a:p>
      </dsp:txBody>
      <dsp:txXfrm>
        <a:off x="9115163" y="421825"/>
        <a:ext cx="1763438" cy="855115"/>
      </dsp:txXfrm>
    </dsp:sp>
    <dsp:sp modelId="{B65DB4AB-4910-4CAB-80B2-E13370CB5C55}">
      <dsp:nvSpPr>
        <dsp:cNvPr id="0" name=""/>
        <dsp:cNvSpPr/>
      </dsp:nvSpPr>
      <dsp:spPr>
        <a:xfrm>
          <a:off x="9270223" y="1303544"/>
          <a:ext cx="181664" cy="1185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289"/>
              </a:lnTo>
              <a:lnTo>
                <a:pt x="181664" y="1185289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54ED4-8D77-461B-9BF4-BDD1CD08F1D2}">
      <dsp:nvSpPr>
        <dsp:cNvPr id="0" name=""/>
        <dsp:cNvSpPr/>
      </dsp:nvSpPr>
      <dsp:spPr>
        <a:xfrm>
          <a:off x="9451888" y="1530625"/>
          <a:ext cx="1453317" cy="1916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-5819096"/>
              <a:satOff val="34311"/>
              <a:lumOff val="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Está permitido aplicar un espacio triple o cuádruple en circunstancias especiales, como antes y después de una ecuación mostrada.</a:t>
          </a:r>
          <a:endParaRPr lang="es-MX" sz="1400" kern="1200" dirty="0"/>
        </a:p>
      </dsp:txBody>
      <dsp:txXfrm>
        <a:off x="9494454" y="1573191"/>
        <a:ext cx="1368185" cy="18312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E9238-B8B2-4649-8D80-D7FFD17CCFDF}">
      <dsp:nvSpPr>
        <dsp:cNvPr id="0" name=""/>
        <dsp:cNvSpPr/>
      </dsp:nvSpPr>
      <dsp:spPr>
        <a:xfrm>
          <a:off x="50" y="83203"/>
          <a:ext cx="4849690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ALINEACION DE PARRAFO</a:t>
          </a:r>
        </a:p>
      </dsp:txBody>
      <dsp:txXfrm>
        <a:off x="50" y="83203"/>
        <a:ext cx="4849690" cy="633600"/>
      </dsp:txXfrm>
    </dsp:sp>
    <dsp:sp modelId="{1E896D3C-7B68-4962-9EB1-BA258B61302B}">
      <dsp:nvSpPr>
        <dsp:cNvPr id="0" name=""/>
        <dsp:cNvSpPr/>
      </dsp:nvSpPr>
      <dsp:spPr>
        <a:xfrm>
          <a:off x="50" y="716803"/>
          <a:ext cx="4849690" cy="30176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Justificación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b="0" i="0" kern="1200" dirty="0"/>
            <a:t>No inserte guiones (saltos manuales) en palabras al final de la línea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b="0" i="0" kern="1200" dirty="0"/>
            <a:t>Sin embargo, es aceptable si su programa de procesamiento de texto inserta automáticamente saltos en hipervínculos largos </a:t>
          </a:r>
          <a:endParaRPr lang="es-MX" sz="2200" kern="1200" dirty="0"/>
        </a:p>
      </dsp:txBody>
      <dsp:txXfrm>
        <a:off x="50" y="716803"/>
        <a:ext cx="4849690" cy="3017612"/>
      </dsp:txXfrm>
    </dsp:sp>
    <dsp:sp modelId="{E2C6DD0C-6BE1-4014-A083-7239EAF6145A}">
      <dsp:nvSpPr>
        <dsp:cNvPr id="0" name=""/>
        <dsp:cNvSpPr/>
      </dsp:nvSpPr>
      <dsp:spPr>
        <a:xfrm>
          <a:off x="5528698" y="83203"/>
          <a:ext cx="4849690" cy="633600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SANGRIA DE PARRAFO </a:t>
          </a:r>
        </a:p>
      </dsp:txBody>
      <dsp:txXfrm>
        <a:off x="5528698" y="83203"/>
        <a:ext cx="4849690" cy="633600"/>
      </dsp:txXfrm>
    </dsp:sp>
    <dsp:sp modelId="{CC91779A-4DD7-48B5-B9FF-4E76882C5AC3}">
      <dsp:nvSpPr>
        <dsp:cNvPr id="0" name=""/>
        <dsp:cNvSpPr/>
      </dsp:nvSpPr>
      <dsp:spPr>
        <a:xfrm>
          <a:off x="5528698" y="716803"/>
          <a:ext cx="4849690" cy="3017612"/>
        </a:xfrm>
        <a:prstGeom prst="rect">
          <a:avLst/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b="0" i="0" kern="1200" dirty="0"/>
            <a:t>Utilice sangría en la primera línea de cada párrafo del texto a 0.5 pulgadas (1.27 cm) del margen izquierdo.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b="0" i="0" kern="1200" dirty="0"/>
            <a:t>Use la tecla de tabulación o la función automática de formateo de párrafos de su programa de procesamiento de texto para lograr la sangría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b="0" i="0" kern="1200" dirty="0"/>
            <a:t>No use la barra espaciadora para crear sangría.</a:t>
          </a:r>
          <a:endParaRPr lang="es-MX" sz="2200" kern="1200" dirty="0"/>
        </a:p>
      </dsp:txBody>
      <dsp:txXfrm>
        <a:off x="5528698" y="716803"/>
        <a:ext cx="4849690" cy="30176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CC525-5678-4406-8F86-EDF3AE642939}">
      <dsp:nvSpPr>
        <dsp:cNvPr id="0" name=""/>
        <dsp:cNvSpPr/>
      </dsp:nvSpPr>
      <dsp:spPr>
        <a:xfrm>
          <a:off x="866566" y="1059857"/>
          <a:ext cx="1613940" cy="24747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Todos los atributos dentro deben estar centrados </a:t>
          </a:r>
          <a:endParaRPr lang="es-MX" sz="1400" kern="1200" dirty="0"/>
        </a:p>
      </dsp:txBody>
      <dsp:txXfrm>
        <a:off x="1124797" y="1059857"/>
        <a:ext cx="1355710" cy="2474772"/>
      </dsp:txXfrm>
    </dsp:sp>
    <dsp:sp modelId="{7BDDC763-71F0-4B31-BD31-1D15033331EC}">
      <dsp:nvSpPr>
        <dsp:cNvPr id="0" name=""/>
        <dsp:cNvSpPr/>
      </dsp:nvSpPr>
      <dsp:spPr>
        <a:xfrm>
          <a:off x="5798" y="629473"/>
          <a:ext cx="1075960" cy="10759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PORTADA</a:t>
          </a:r>
          <a:endParaRPr lang="es-MX" sz="1400" kern="1200" dirty="0"/>
        </a:p>
      </dsp:txBody>
      <dsp:txXfrm>
        <a:off x="163369" y="787044"/>
        <a:ext cx="760818" cy="760818"/>
      </dsp:txXfrm>
    </dsp:sp>
    <dsp:sp modelId="{4716505C-FABE-4C0D-B5E7-8C59E9C5E99C}">
      <dsp:nvSpPr>
        <dsp:cNvPr id="0" name=""/>
        <dsp:cNvSpPr/>
      </dsp:nvSpPr>
      <dsp:spPr>
        <a:xfrm>
          <a:off x="3556467" y="1059857"/>
          <a:ext cx="1613940" cy="2391538"/>
        </a:xfrm>
        <a:prstGeom prst="rect">
          <a:avLst/>
        </a:prstGeom>
        <a:solidFill>
          <a:schemeClr val="accent5">
            <a:tint val="40000"/>
            <a:alpha val="90000"/>
            <a:hueOff val="4831854"/>
            <a:satOff val="-9619"/>
            <a:lumOff val="-11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4831854"/>
              <a:satOff val="-9619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Resumen y Referencias centrado </a:t>
          </a:r>
        </a:p>
      </dsp:txBody>
      <dsp:txXfrm>
        <a:off x="3814698" y="1059857"/>
        <a:ext cx="1355710" cy="2391538"/>
      </dsp:txXfrm>
    </dsp:sp>
    <dsp:sp modelId="{082231D4-579F-4418-B0CD-C3CBB5F7D07B}">
      <dsp:nvSpPr>
        <dsp:cNvPr id="0" name=""/>
        <dsp:cNvSpPr/>
      </dsp:nvSpPr>
      <dsp:spPr>
        <a:xfrm>
          <a:off x="2695699" y="629473"/>
          <a:ext cx="1075960" cy="1075960"/>
        </a:xfrm>
        <a:prstGeom prst="ellipse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ETIQUETAS DE SECCION</a:t>
          </a:r>
        </a:p>
      </dsp:txBody>
      <dsp:txXfrm>
        <a:off x="2853270" y="787044"/>
        <a:ext cx="760818" cy="760818"/>
      </dsp:txXfrm>
    </dsp:sp>
    <dsp:sp modelId="{FD9597AA-1E8C-4BE3-B185-E90B3366CC02}">
      <dsp:nvSpPr>
        <dsp:cNvPr id="0" name=""/>
        <dsp:cNvSpPr/>
      </dsp:nvSpPr>
      <dsp:spPr>
        <a:xfrm>
          <a:off x="6246368" y="1059857"/>
          <a:ext cx="1613940" cy="2358575"/>
        </a:xfrm>
        <a:prstGeom prst="rect">
          <a:avLst/>
        </a:prstGeom>
        <a:solidFill>
          <a:schemeClr val="accent5">
            <a:tint val="40000"/>
            <a:alpha val="90000"/>
            <a:hueOff val="9663709"/>
            <a:satOff val="-19238"/>
            <a:lumOff val="-228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9663709"/>
              <a:satOff val="-19238"/>
              <a:lumOff val="-2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La primera línea del resumen debe estar al ras de la izquierda (sin sangría).</a:t>
          </a:r>
          <a:endParaRPr lang="es-MX" sz="1400" kern="1200" dirty="0"/>
        </a:p>
      </dsp:txBody>
      <dsp:txXfrm>
        <a:off x="6504599" y="1059857"/>
        <a:ext cx="1355710" cy="2358575"/>
      </dsp:txXfrm>
    </dsp:sp>
    <dsp:sp modelId="{A1F44D52-1C20-4707-BF4A-CD614E3EE717}">
      <dsp:nvSpPr>
        <dsp:cNvPr id="0" name=""/>
        <dsp:cNvSpPr/>
      </dsp:nvSpPr>
      <dsp:spPr>
        <a:xfrm>
          <a:off x="5385600" y="629473"/>
          <a:ext cx="1075960" cy="1075960"/>
        </a:xfrm>
        <a:prstGeom prst="ellipse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RESUMEN</a:t>
          </a:r>
          <a:endParaRPr lang="es-MX" sz="1400" kern="1200" dirty="0"/>
        </a:p>
      </dsp:txBody>
      <dsp:txXfrm>
        <a:off x="5543171" y="787044"/>
        <a:ext cx="760818" cy="760818"/>
      </dsp:txXfrm>
    </dsp:sp>
    <dsp:sp modelId="{C920D8EC-60D3-4E5B-9B29-FC0909DE29A9}">
      <dsp:nvSpPr>
        <dsp:cNvPr id="0" name=""/>
        <dsp:cNvSpPr/>
      </dsp:nvSpPr>
      <dsp:spPr>
        <a:xfrm>
          <a:off x="8936269" y="1059857"/>
          <a:ext cx="1613940" cy="1520381"/>
        </a:xfrm>
        <a:prstGeom prst="rect">
          <a:avLst/>
        </a:prstGeom>
        <a:solidFill>
          <a:schemeClr val="accent5">
            <a:tint val="40000"/>
            <a:alpha val="90000"/>
            <a:hueOff val="14495563"/>
            <a:satOff val="-28857"/>
            <a:lumOff val="-34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4495563"/>
              <a:satOff val="-28857"/>
              <a:lumOff val="-3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Poner sangría a una cita de bloque completo a 0.5 pulgadas del margen izquierdo</a:t>
          </a:r>
          <a:endParaRPr lang="es-MX" sz="1400" kern="1200" dirty="0"/>
        </a:p>
      </dsp:txBody>
      <dsp:txXfrm>
        <a:off x="9194500" y="1059857"/>
        <a:ext cx="1355710" cy="1520381"/>
      </dsp:txXfrm>
    </dsp:sp>
    <dsp:sp modelId="{1898DCD5-4866-402E-A0B0-D7029D351F27}">
      <dsp:nvSpPr>
        <dsp:cNvPr id="0" name=""/>
        <dsp:cNvSpPr/>
      </dsp:nvSpPr>
      <dsp:spPr>
        <a:xfrm>
          <a:off x="8843500" y="2951297"/>
          <a:ext cx="1613940" cy="2376079"/>
        </a:xfrm>
        <a:prstGeom prst="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Si la cita en bloque abarca más de un párrafo, la primera línea del segundo y los párrafos posteriores de la cita en bloque deben tener una sangría adicional de 0.5 pulgadas</a:t>
          </a:r>
          <a:endParaRPr lang="es-MX" sz="1400" kern="1200" dirty="0"/>
        </a:p>
      </dsp:txBody>
      <dsp:txXfrm>
        <a:off x="9101731" y="2951297"/>
        <a:ext cx="1355710" cy="2376079"/>
      </dsp:txXfrm>
    </dsp:sp>
    <dsp:sp modelId="{94A04AB8-DE47-4566-9B4E-AA4664F2CBB9}">
      <dsp:nvSpPr>
        <dsp:cNvPr id="0" name=""/>
        <dsp:cNvSpPr/>
      </dsp:nvSpPr>
      <dsp:spPr>
        <a:xfrm>
          <a:off x="8075501" y="629473"/>
          <a:ext cx="1075960" cy="1075960"/>
        </a:xfrm>
        <a:prstGeom prst="ellipse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CITAS DE BLOQUE </a:t>
          </a:r>
          <a:endParaRPr lang="es-MX" sz="1400" kern="1200" dirty="0"/>
        </a:p>
      </dsp:txBody>
      <dsp:txXfrm>
        <a:off x="8233072" y="787044"/>
        <a:ext cx="760818" cy="7608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CC525-5678-4406-8F86-EDF3AE642939}">
      <dsp:nvSpPr>
        <dsp:cNvPr id="0" name=""/>
        <dsp:cNvSpPr/>
      </dsp:nvSpPr>
      <dsp:spPr>
        <a:xfrm>
          <a:off x="866566" y="1035647"/>
          <a:ext cx="1613940" cy="107649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Los encabezados de Nivel 1 debe estar centrados en negrita</a:t>
          </a:r>
          <a:endParaRPr lang="es-MX" sz="1400" kern="1200" dirty="0"/>
        </a:p>
      </dsp:txBody>
      <dsp:txXfrm>
        <a:off x="1124797" y="1035647"/>
        <a:ext cx="1355710" cy="1076498"/>
      </dsp:txXfrm>
    </dsp:sp>
    <dsp:sp modelId="{C77BD9DD-EF97-4170-90D0-49A80B720129}">
      <dsp:nvSpPr>
        <dsp:cNvPr id="0" name=""/>
        <dsp:cNvSpPr/>
      </dsp:nvSpPr>
      <dsp:spPr>
        <a:xfrm>
          <a:off x="866583" y="2156787"/>
          <a:ext cx="1613940" cy="1791885"/>
        </a:xfrm>
        <a:prstGeom prst="rect">
          <a:avLst/>
        </a:prstGeom>
        <a:solidFill>
          <a:schemeClr val="accent4">
            <a:tint val="40000"/>
            <a:alpha val="90000"/>
            <a:hueOff val="-860467"/>
            <a:satOff val="4293"/>
            <a:lumOff val="243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-860467"/>
              <a:satOff val="4293"/>
              <a:lumOff val="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Los encabezados de Nivel 2 y 3 deben estar alineados a la izquierda y en negrita o negrita cursiva, respectivamente.</a:t>
          </a:r>
          <a:endParaRPr lang="es-MX" sz="1400" kern="1200" dirty="0"/>
        </a:p>
      </dsp:txBody>
      <dsp:txXfrm>
        <a:off x="1124813" y="2156787"/>
        <a:ext cx="1355710" cy="1791885"/>
      </dsp:txXfrm>
    </dsp:sp>
    <dsp:sp modelId="{A7B7D164-F728-415A-9A03-4BC050844ADD}">
      <dsp:nvSpPr>
        <dsp:cNvPr id="0" name=""/>
        <dsp:cNvSpPr/>
      </dsp:nvSpPr>
      <dsp:spPr>
        <a:xfrm>
          <a:off x="893067" y="4087153"/>
          <a:ext cx="1613940" cy="1076498"/>
        </a:xfrm>
        <a:prstGeom prst="rect">
          <a:avLst/>
        </a:prstGeom>
        <a:solidFill>
          <a:schemeClr val="accent4">
            <a:tint val="40000"/>
            <a:alpha val="90000"/>
            <a:hueOff val="-1720934"/>
            <a:satOff val="8587"/>
            <a:lumOff val="486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-1720934"/>
              <a:satOff val="8587"/>
              <a:lumOff val="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Los encabezados de los niveles 4 y 5 tienen sangría igual que los párrafos regulares.</a:t>
          </a:r>
          <a:endParaRPr lang="es-MX" sz="1400" kern="1200" dirty="0"/>
        </a:p>
      </dsp:txBody>
      <dsp:txXfrm>
        <a:off x="1151298" y="4087153"/>
        <a:ext cx="1355710" cy="1076498"/>
      </dsp:txXfrm>
    </dsp:sp>
    <dsp:sp modelId="{7BDDC763-71F0-4B31-BD31-1D15033331EC}">
      <dsp:nvSpPr>
        <dsp:cNvPr id="0" name=""/>
        <dsp:cNvSpPr/>
      </dsp:nvSpPr>
      <dsp:spPr>
        <a:xfrm>
          <a:off x="5798" y="605262"/>
          <a:ext cx="1075960" cy="10759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ENCABEZADOS</a:t>
          </a:r>
        </a:p>
      </dsp:txBody>
      <dsp:txXfrm>
        <a:off x="163369" y="762833"/>
        <a:ext cx="760818" cy="760818"/>
      </dsp:txXfrm>
    </dsp:sp>
    <dsp:sp modelId="{9F160C4C-439B-4FC0-AE1E-29DF7AD355E6}">
      <dsp:nvSpPr>
        <dsp:cNvPr id="0" name=""/>
        <dsp:cNvSpPr/>
      </dsp:nvSpPr>
      <dsp:spPr>
        <a:xfrm>
          <a:off x="3556467" y="1035647"/>
          <a:ext cx="1613940" cy="1076498"/>
        </a:xfrm>
        <a:prstGeom prst="rect">
          <a:avLst/>
        </a:prstGeom>
        <a:solidFill>
          <a:schemeClr val="accent4">
            <a:tint val="40000"/>
            <a:alpha val="90000"/>
            <a:hueOff val="-2581401"/>
            <a:satOff val="12880"/>
            <a:lumOff val="729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-2581401"/>
              <a:satOff val="12880"/>
              <a:lumOff val="7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Los números de tabla y figura en negrita.</a:t>
          </a:r>
          <a:endParaRPr lang="es-MX" sz="1400" kern="1200" dirty="0"/>
        </a:p>
      </dsp:txBody>
      <dsp:txXfrm>
        <a:off x="3814698" y="1035647"/>
        <a:ext cx="1355710" cy="1076498"/>
      </dsp:txXfrm>
    </dsp:sp>
    <dsp:sp modelId="{CB815BC4-5E73-4C29-82C5-4C174217BD43}">
      <dsp:nvSpPr>
        <dsp:cNvPr id="0" name=""/>
        <dsp:cNvSpPr/>
      </dsp:nvSpPr>
      <dsp:spPr>
        <a:xfrm>
          <a:off x="3556467" y="2112145"/>
          <a:ext cx="1613940" cy="1076498"/>
        </a:xfrm>
        <a:prstGeom prst="rect">
          <a:avLst/>
        </a:prstGeom>
        <a:solidFill>
          <a:schemeClr val="accent4">
            <a:tint val="40000"/>
            <a:alpha val="90000"/>
            <a:hueOff val="-3441868"/>
            <a:satOff val="17173"/>
            <a:lumOff val="971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-3441868"/>
              <a:satOff val="17173"/>
              <a:lumOff val="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Los títulos en cursiva.</a:t>
          </a:r>
          <a:endParaRPr lang="es-MX" sz="1400" kern="1200" dirty="0"/>
        </a:p>
      </dsp:txBody>
      <dsp:txXfrm>
        <a:off x="3814698" y="2112145"/>
        <a:ext cx="1355710" cy="1076498"/>
      </dsp:txXfrm>
    </dsp:sp>
    <dsp:sp modelId="{4D699AC6-0290-4654-9746-EFC7EEF9A525}">
      <dsp:nvSpPr>
        <dsp:cNvPr id="0" name=""/>
        <dsp:cNvSpPr/>
      </dsp:nvSpPr>
      <dsp:spPr>
        <a:xfrm>
          <a:off x="3556467" y="3188643"/>
          <a:ext cx="1613940" cy="1076498"/>
        </a:xfrm>
        <a:prstGeom prst="rect">
          <a:avLst/>
        </a:prstGeom>
        <a:solidFill>
          <a:schemeClr val="accent4">
            <a:tint val="40000"/>
            <a:alpha val="90000"/>
            <a:hueOff val="-4302335"/>
            <a:satOff val="21466"/>
            <a:lumOff val="1214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-4302335"/>
              <a:satOff val="21466"/>
              <a:lumOff val="12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 Las notas deben estar al ras de la izquierda.</a:t>
          </a:r>
          <a:endParaRPr lang="es-MX" sz="1400" kern="1200" dirty="0"/>
        </a:p>
      </dsp:txBody>
      <dsp:txXfrm>
        <a:off x="3814698" y="3188643"/>
        <a:ext cx="1355710" cy="1076498"/>
      </dsp:txXfrm>
    </dsp:sp>
    <dsp:sp modelId="{A5F43356-7EA9-42FD-A0FD-9BC7BA96083A}">
      <dsp:nvSpPr>
        <dsp:cNvPr id="0" name=""/>
        <dsp:cNvSpPr/>
      </dsp:nvSpPr>
      <dsp:spPr>
        <a:xfrm>
          <a:off x="2695699" y="605262"/>
          <a:ext cx="1075960" cy="1075960"/>
        </a:xfrm>
        <a:prstGeom prst="ellipse">
          <a:avLst/>
        </a:prstGeom>
        <a:solidFill>
          <a:schemeClr val="accent4">
            <a:hueOff val="-1939699"/>
            <a:satOff val="11437"/>
            <a:lumOff val="124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TABLAS Y FIGURAS</a:t>
          </a:r>
        </a:p>
      </dsp:txBody>
      <dsp:txXfrm>
        <a:off x="2853270" y="762833"/>
        <a:ext cx="760818" cy="760818"/>
      </dsp:txXfrm>
    </dsp:sp>
    <dsp:sp modelId="{5EF986AC-5EB6-4DC1-A54E-E75BFAA5ED83}">
      <dsp:nvSpPr>
        <dsp:cNvPr id="0" name=""/>
        <dsp:cNvSpPr/>
      </dsp:nvSpPr>
      <dsp:spPr>
        <a:xfrm>
          <a:off x="6246368" y="1035647"/>
          <a:ext cx="1613940" cy="1076498"/>
        </a:xfrm>
        <a:prstGeom prst="rect">
          <a:avLst/>
        </a:prstGeom>
        <a:solidFill>
          <a:schemeClr val="accent4">
            <a:tint val="40000"/>
            <a:alpha val="90000"/>
            <a:hueOff val="-5162802"/>
            <a:satOff val="25760"/>
            <a:lumOff val="1457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-5162802"/>
              <a:satOff val="25760"/>
              <a:lumOff val="14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</a:t>
          </a:r>
          <a:r>
            <a:rPr lang="es-MX" sz="1400" b="0" i="0" kern="1200" dirty="0"/>
            <a:t>as notas deben estar al ras de la izquierda.</a:t>
          </a:r>
          <a:endParaRPr lang="es-MX" sz="1400" kern="1200" dirty="0"/>
        </a:p>
      </dsp:txBody>
      <dsp:txXfrm>
        <a:off x="6504599" y="1035647"/>
        <a:ext cx="1355710" cy="1076498"/>
      </dsp:txXfrm>
    </dsp:sp>
    <dsp:sp modelId="{6F4780B2-9034-4D8F-B0C7-51ED426577B3}">
      <dsp:nvSpPr>
        <dsp:cNvPr id="0" name=""/>
        <dsp:cNvSpPr/>
      </dsp:nvSpPr>
      <dsp:spPr>
        <a:xfrm>
          <a:off x="5385600" y="605262"/>
          <a:ext cx="1075960" cy="1075960"/>
        </a:xfrm>
        <a:prstGeom prst="ellipse">
          <a:avLst/>
        </a:prstGeom>
        <a:solidFill>
          <a:schemeClr val="accent4">
            <a:hueOff val="-3879397"/>
            <a:satOff val="22874"/>
            <a:lumOff val="24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LISTA DE REFERENCIAS</a:t>
          </a:r>
        </a:p>
      </dsp:txBody>
      <dsp:txXfrm>
        <a:off x="5543171" y="762833"/>
        <a:ext cx="760818" cy="760818"/>
      </dsp:txXfrm>
    </dsp:sp>
    <dsp:sp modelId="{64F8509D-9F11-48C2-BE23-9A70F4088648}">
      <dsp:nvSpPr>
        <dsp:cNvPr id="0" name=""/>
        <dsp:cNvSpPr/>
      </dsp:nvSpPr>
      <dsp:spPr>
        <a:xfrm>
          <a:off x="8936269" y="1035647"/>
          <a:ext cx="1613940" cy="1076498"/>
        </a:xfrm>
        <a:prstGeom prst="rect">
          <a:avLst/>
        </a:prstGeom>
        <a:solidFill>
          <a:schemeClr val="accent4">
            <a:tint val="40000"/>
            <a:alpha val="90000"/>
            <a:hueOff val="-6023269"/>
            <a:satOff val="30053"/>
            <a:lumOff val="170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-6023269"/>
              <a:satOff val="30053"/>
              <a:lumOff val="1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/>
            <a:t>Las etiquetas y títulos de los apéndices deben estar centrados y en negrita.</a:t>
          </a:r>
          <a:endParaRPr lang="es-MX" sz="1400" kern="1200" dirty="0"/>
        </a:p>
      </dsp:txBody>
      <dsp:txXfrm>
        <a:off x="9194500" y="1035647"/>
        <a:ext cx="1355710" cy="1076498"/>
      </dsp:txXfrm>
    </dsp:sp>
    <dsp:sp modelId="{417B4651-012D-4A65-8859-E5DAFA03179B}">
      <dsp:nvSpPr>
        <dsp:cNvPr id="0" name=""/>
        <dsp:cNvSpPr/>
      </dsp:nvSpPr>
      <dsp:spPr>
        <a:xfrm>
          <a:off x="8075501" y="605262"/>
          <a:ext cx="1075960" cy="1075960"/>
        </a:xfrm>
        <a:prstGeom prst="ellipse">
          <a:avLst/>
        </a:prstGeom>
        <a:solidFill>
          <a:schemeClr val="accent4">
            <a:hueOff val="-5819096"/>
            <a:satOff val="34311"/>
            <a:lumOff val="372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APENDICES</a:t>
          </a:r>
        </a:p>
      </dsp:txBody>
      <dsp:txXfrm>
        <a:off x="8233072" y="762833"/>
        <a:ext cx="760818" cy="760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A62D1-98EB-472F-B62A-FAB92C01415A}">
      <dsp:nvSpPr>
        <dsp:cNvPr id="0" name=""/>
        <dsp:cNvSpPr/>
      </dsp:nvSpPr>
      <dsp:spPr>
        <a:xfrm>
          <a:off x="5009" y="1678203"/>
          <a:ext cx="1993863" cy="9969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NIVEL 1: es el nivel mas alto y principal del titulo </a:t>
          </a:r>
        </a:p>
      </dsp:txBody>
      <dsp:txXfrm>
        <a:off x="34208" y="1707402"/>
        <a:ext cx="1935465" cy="938533"/>
      </dsp:txXfrm>
    </dsp:sp>
    <dsp:sp modelId="{1128A8D6-6D6D-463E-BAEC-B0C85DB52292}">
      <dsp:nvSpPr>
        <dsp:cNvPr id="0" name=""/>
        <dsp:cNvSpPr/>
      </dsp:nvSpPr>
      <dsp:spPr>
        <a:xfrm>
          <a:off x="1998873" y="2156059"/>
          <a:ext cx="797545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797545" y="20610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377707" y="2156730"/>
        <a:ext cx="39877" cy="39877"/>
      </dsp:txXfrm>
    </dsp:sp>
    <dsp:sp modelId="{357AC478-6539-4D2F-B4CD-08A3EC9D5E53}">
      <dsp:nvSpPr>
        <dsp:cNvPr id="0" name=""/>
        <dsp:cNvSpPr/>
      </dsp:nvSpPr>
      <dsp:spPr>
        <a:xfrm>
          <a:off x="2796418" y="1678203"/>
          <a:ext cx="1993863" cy="9969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NIVEL 2: Es un subtitulo del nivel 1</a:t>
          </a:r>
        </a:p>
      </dsp:txBody>
      <dsp:txXfrm>
        <a:off x="2825617" y="1707402"/>
        <a:ext cx="1935465" cy="938533"/>
      </dsp:txXfrm>
    </dsp:sp>
    <dsp:sp modelId="{C13CC987-D563-41BD-8D1B-2B96192151DC}">
      <dsp:nvSpPr>
        <dsp:cNvPr id="0" name=""/>
        <dsp:cNvSpPr/>
      </dsp:nvSpPr>
      <dsp:spPr>
        <a:xfrm>
          <a:off x="4790281" y="2156059"/>
          <a:ext cx="797545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797545" y="20610"/>
              </a:lnTo>
            </a:path>
          </a:pathLst>
        </a:custGeom>
        <a:noFill/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169115" y="2156730"/>
        <a:ext cx="39877" cy="39877"/>
      </dsp:txXfrm>
    </dsp:sp>
    <dsp:sp modelId="{F0EBC650-29FA-4629-A5A2-B05B1F40A469}">
      <dsp:nvSpPr>
        <dsp:cNvPr id="0" name=""/>
        <dsp:cNvSpPr/>
      </dsp:nvSpPr>
      <dsp:spPr>
        <a:xfrm>
          <a:off x="5587827" y="1678203"/>
          <a:ext cx="1993863" cy="9969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NIVEL 3: Un subtitulo del nivel 2 </a:t>
          </a:r>
        </a:p>
      </dsp:txBody>
      <dsp:txXfrm>
        <a:off x="5617026" y="1707402"/>
        <a:ext cx="1935465" cy="938533"/>
      </dsp:txXfrm>
    </dsp:sp>
    <dsp:sp modelId="{B78C320E-481F-4AB6-92FD-463DB433BC75}">
      <dsp:nvSpPr>
        <dsp:cNvPr id="0" name=""/>
        <dsp:cNvSpPr/>
      </dsp:nvSpPr>
      <dsp:spPr>
        <a:xfrm>
          <a:off x="7581690" y="2156059"/>
          <a:ext cx="797545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797545" y="20610"/>
              </a:lnTo>
            </a:path>
          </a:pathLst>
        </a:custGeom>
        <a:noFill/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960524" y="2156730"/>
        <a:ext cx="39877" cy="39877"/>
      </dsp:txXfrm>
    </dsp:sp>
    <dsp:sp modelId="{AABC86CE-36A8-4707-B258-F304C60CB799}">
      <dsp:nvSpPr>
        <dsp:cNvPr id="0" name=""/>
        <dsp:cNvSpPr/>
      </dsp:nvSpPr>
      <dsp:spPr>
        <a:xfrm>
          <a:off x="8379235" y="1678203"/>
          <a:ext cx="1993863" cy="99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NIVEL 4 Y 5: Sucesivamente</a:t>
          </a:r>
          <a:endParaRPr lang="es-MX" sz="2000" kern="1200" dirty="0"/>
        </a:p>
      </dsp:txBody>
      <dsp:txXfrm>
        <a:off x="8408434" y="1707402"/>
        <a:ext cx="1935465" cy="938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A62D1-98EB-472F-B62A-FAB92C01415A}">
      <dsp:nvSpPr>
        <dsp:cNvPr id="0" name=""/>
        <dsp:cNvSpPr/>
      </dsp:nvSpPr>
      <dsp:spPr>
        <a:xfrm>
          <a:off x="10072" y="1246608"/>
          <a:ext cx="1991916" cy="1860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kern="1200" dirty="0"/>
            <a:t>Evite tener solo un título de sub-sección dentro de una sección, como en un esquema.</a:t>
          </a:r>
          <a:endParaRPr lang="es-MX" sz="2000" kern="1200" dirty="0"/>
        </a:p>
      </dsp:txBody>
      <dsp:txXfrm>
        <a:off x="64553" y="1301089"/>
        <a:ext cx="1882954" cy="1751159"/>
      </dsp:txXfrm>
    </dsp:sp>
    <dsp:sp modelId="{1128A8D6-6D6D-463E-BAEC-B0C85DB52292}">
      <dsp:nvSpPr>
        <dsp:cNvPr id="0" name=""/>
        <dsp:cNvSpPr/>
      </dsp:nvSpPr>
      <dsp:spPr>
        <a:xfrm>
          <a:off x="2001988" y="2156079"/>
          <a:ext cx="796766" cy="41180"/>
        </a:xfrm>
        <a:custGeom>
          <a:avLst/>
          <a:gdLst/>
          <a:ahLst/>
          <a:cxnLst/>
          <a:rect l="0" t="0" r="0" b="0"/>
          <a:pathLst>
            <a:path>
              <a:moveTo>
                <a:pt x="0" y="20590"/>
              </a:moveTo>
              <a:lnTo>
                <a:pt x="796766" y="20590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380452" y="2156750"/>
        <a:ext cx="39838" cy="39838"/>
      </dsp:txXfrm>
    </dsp:sp>
    <dsp:sp modelId="{357AC478-6539-4D2F-B4CD-08A3EC9D5E53}">
      <dsp:nvSpPr>
        <dsp:cNvPr id="0" name=""/>
        <dsp:cNvSpPr/>
      </dsp:nvSpPr>
      <dsp:spPr>
        <a:xfrm>
          <a:off x="2798755" y="1246608"/>
          <a:ext cx="1991916" cy="18601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No etiquete los títulos con números o letras.</a:t>
          </a:r>
          <a:endParaRPr lang="es-MX" sz="1800" kern="1200" dirty="0"/>
        </a:p>
      </dsp:txBody>
      <dsp:txXfrm>
        <a:off x="2853236" y="1301089"/>
        <a:ext cx="1882954" cy="1751159"/>
      </dsp:txXfrm>
    </dsp:sp>
    <dsp:sp modelId="{C13CC987-D563-41BD-8D1B-2B96192151DC}">
      <dsp:nvSpPr>
        <dsp:cNvPr id="0" name=""/>
        <dsp:cNvSpPr/>
      </dsp:nvSpPr>
      <dsp:spPr>
        <a:xfrm>
          <a:off x="4790671" y="2156079"/>
          <a:ext cx="796766" cy="41180"/>
        </a:xfrm>
        <a:custGeom>
          <a:avLst/>
          <a:gdLst/>
          <a:ahLst/>
          <a:cxnLst/>
          <a:rect l="0" t="0" r="0" b="0"/>
          <a:pathLst>
            <a:path>
              <a:moveTo>
                <a:pt x="0" y="20590"/>
              </a:moveTo>
              <a:lnTo>
                <a:pt x="796766" y="20590"/>
              </a:lnTo>
            </a:path>
          </a:pathLst>
        </a:cu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5169135" y="2156750"/>
        <a:ext cx="39838" cy="39838"/>
      </dsp:txXfrm>
    </dsp:sp>
    <dsp:sp modelId="{F0EBC650-29FA-4629-A5A2-B05B1F40A469}">
      <dsp:nvSpPr>
        <dsp:cNvPr id="0" name=""/>
        <dsp:cNvSpPr/>
      </dsp:nvSpPr>
      <dsp:spPr>
        <a:xfrm>
          <a:off x="5587437" y="1286327"/>
          <a:ext cx="1991916" cy="17806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Utilice interlineado doble en títulos; no cambie a espaciado simple entre títulos.</a:t>
          </a:r>
          <a:endParaRPr lang="es-MX" sz="1800" kern="1200" dirty="0"/>
        </a:p>
      </dsp:txBody>
      <dsp:txXfrm>
        <a:off x="5639591" y="1338481"/>
        <a:ext cx="1887608" cy="1676375"/>
      </dsp:txXfrm>
    </dsp:sp>
    <dsp:sp modelId="{B78C320E-481F-4AB6-92FD-463DB433BC75}">
      <dsp:nvSpPr>
        <dsp:cNvPr id="0" name=""/>
        <dsp:cNvSpPr/>
      </dsp:nvSpPr>
      <dsp:spPr>
        <a:xfrm>
          <a:off x="7579353" y="2156079"/>
          <a:ext cx="796766" cy="41180"/>
        </a:xfrm>
        <a:custGeom>
          <a:avLst/>
          <a:gdLst/>
          <a:ahLst/>
          <a:cxnLst/>
          <a:rect l="0" t="0" r="0" b="0"/>
          <a:pathLst>
            <a:path>
              <a:moveTo>
                <a:pt x="0" y="20590"/>
              </a:moveTo>
              <a:lnTo>
                <a:pt x="796766" y="20590"/>
              </a:lnTo>
            </a:path>
          </a:pathLst>
        </a:custGeom>
        <a:noFill/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7957817" y="2156750"/>
        <a:ext cx="39838" cy="39838"/>
      </dsp:txXfrm>
    </dsp:sp>
    <dsp:sp modelId="{AABC86CE-36A8-4707-B258-F304C60CB799}">
      <dsp:nvSpPr>
        <dsp:cNvPr id="0" name=""/>
        <dsp:cNvSpPr/>
      </dsp:nvSpPr>
      <dsp:spPr>
        <a:xfrm>
          <a:off x="8376120" y="1339282"/>
          <a:ext cx="1991916" cy="1674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No agregue líneas en blanco encima o debajo de los títulos, incluso si un título cae al final de una página.</a:t>
          </a:r>
          <a:endParaRPr lang="es-MX" sz="1800" kern="1200" dirty="0"/>
        </a:p>
      </dsp:txBody>
      <dsp:txXfrm>
        <a:off x="8425172" y="1388334"/>
        <a:ext cx="1893812" cy="1576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E9238-B8B2-4649-8D80-D7FFD17CCFDF}">
      <dsp:nvSpPr>
        <dsp:cNvPr id="0" name=""/>
        <dsp:cNvSpPr/>
      </dsp:nvSpPr>
      <dsp:spPr>
        <a:xfrm>
          <a:off x="50" y="82260"/>
          <a:ext cx="4849690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PORTADA DEL ESTUDIANTE</a:t>
          </a:r>
        </a:p>
      </dsp:txBody>
      <dsp:txXfrm>
        <a:off x="50" y="82260"/>
        <a:ext cx="4849690" cy="633600"/>
      </dsp:txXfrm>
    </dsp:sp>
    <dsp:sp modelId="{1E896D3C-7B68-4962-9EB1-BA258B61302B}">
      <dsp:nvSpPr>
        <dsp:cNvPr id="0" name=""/>
        <dsp:cNvSpPr/>
      </dsp:nvSpPr>
      <dsp:spPr>
        <a:xfrm>
          <a:off x="50" y="715860"/>
          <a:ext cx="4849690" cy="30195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Titulo del trabajo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/>
            <a:t>Nombre/s Autor/es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/>
            <a:t>Nombre de facultad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/>
            <a:t>Universidad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/>
            <a:t>Nombre del curso 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/>
            <a:t>Nombre del docente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/>
            <a:t>Fecha de vencimiento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Numero de pagina</a:t>
          </a:r>
        </a:p>
      </dsp:txBody>
      <dsp:txXfrm>
        <a:off x="50" y="715860"/>
        <a:ext cx="4849690" cy="3019500"/>
      </dsp:txXfrm>
    </dsp:sp>
    <dsp:sp modelId="{E2C6DD0C-6BE1-4014-A083-7239EAF6145A}">
      <dsp:nvSpPr>
        <dsp:cNvPr id="0" name=""/>
        <dsp:cNvSpPr/>
      </dsp:nvSpPr>
      <dsp:spPr>
        <a:xfrm>
          <a:off x="5528698" y="82260"/>
          <a:ext cx="4849690" cy="633600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PORTADA PROFESIONAL</a:t>
          </a:r>
        </a:p>
      </dsp:txBody>
      <dsp:txXfrm>
        <a:off x="5528698" y="82260"/>
        <a:ext cx="4849690" cy="633600"/>
      </dsp:txXfrm>
    </dsp:sp>
    <dsp:sp modelId="{CC91779A-4DD7-48B5-B9FF-4E76882C5AC3}">
      <dsp:nvSpPr>
        <dsp:cNvPr id="0" name=""/>
        <dsp:cNvSpPr/>
      </dsp:nvSpPr>
      <dsp:spPr>
        <a:xfrm>
          <a:off x="5528698" y="715860"/>
          <a:ext cx="4849690" cy="3019500"/>
        </a:xfrm>
        <a:prstGeom prst="rect">
          <a:avLst/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Titulo corto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Titulo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Nombre de los autores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Afiliación del autor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Nota del autor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Numero de pagina</a:t>
          </a:r>
        </a:p>
      </dsp:txBody>
      <dsp:txXfrm>
        <a:off x="5528698" y="715860"/>
        <a:ext cx="4849690" cy="3019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07C60-EBD6-476F-B4F1-6FD5D8FA27E6}">
      <dsp:nvSpPr>
        <dsp:cNvPr id="0" name=""/>
        <dsp:cNvSpPr/>
      </dsp:nvSpPr>
      <dsp:spPr>
        <a:xfrm>
          <a:off x="5457" y="1695799"/>
          <a:ext cx="1486573" cy="209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s-MX" sz="1000" kern="1200" dirty="0">
              <a:solidFill>
                <a:schemeClr val="tx1"/>
              </a:solidFill>
            </a:rPr>
            <a:t>Ubica el titulo 3 o 4 líneas mas debajo de la parte superior debe estar centrado y en negrita. Mantén separado el tirulo principal y cualquier subtitulo con doble espaciado</a:t>
          </a:r>
          <a:endParaRPr lang="es-MX" sz="1000" kern="1200" dirty="0"/>
        </a:p>
      </dsp:txBody>
      <dsp:txXfrm>
        <a:off x="48997" y="1739339"/>
        <a:ext cx="1399493" cy="1558835"/>
      </dsp:txXfrm>
    </dsp:sp>
    <dsp:sp modelId="{3970FEE1-228B-4010-BDAE-29CD7CE7A9DF}">
      <dsp:nvSpPr>
        <dsp:cNvPr id="0" name=""/>
        <dsp:cNvSpPr/>
      </dsp:nvSpPr>
      <dsp:spPr>
        <a:xfrm>
          <a:off x="824419" y="2452795"/>
          <a:ext cx="1432452" cy="1432452"/>
        </a:xfrm>
        <a:prstGeom prst="leftCircularArrow">
          <a:avLst>
            <a:gd name="adj1" fmla="val 3351"/>
            <a:gd name="adj2" fmla="val 414250"/>
            <a:gd name="adj3" fmla="val 2211967"/>
            <a:gd name="adj4" fmla="val 9046696"/>
            <a:gd name="adj5" fmla="val 390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7EDA5D-5DA1-415F-AD5F-30B15C949E3A}">
      <dsp:nvSpPr>
        <dsp:cNvPr id="0" name=""/>
        <dsp:cNvSpPr/>
      </dsp:nvSpPr>
      <dsp:spPr>
        <a:xfrm>
          <a:off x="395075" y="3043237"/>
          <a:ext cx="1131741" cy="450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tx1"/>
              </a:solidFill>
            </a:rPr>
            <a:t>Titulo del documento </a:t>
          </a:r>
          <a:endParaRPr lang="es-MX" sz="1200" kern="1200" dirty="0"/>
        </a:p>
      </dsp:txBody>
      <dsp:txXfrm>
        <a:off x="408257" y="3056419"/>
        <a:ext cx="1105377" cy="423692"/>
      </dsp:txXfrm>
    </dsp:sp>
    <dsp:sp modelId="{7E9670D0-3D11-4333-AC1B-D98106AA3B6A}">
      <dsp:nvSpPr>
        <dsp:cNvPr id="0" name=""/>
        <dsp:cNvSpPr/>
      </dsp:nvSpPr>
      <dsp:spPr>
        <a:xfrm>
          <a:off x="1755365" y="1695799"/>
          <a:ext cx="1273209" cy="209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3185780"/>
              <a:satOff val="-680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s-MX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s-MX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s-MX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s-MX" sz="1100" kern="1200" dirty="0">
              <a:solidFill>
                <a:schemeClr val="tx1"/>
              </a:solidFill>
            </a:rPr>
            <a:t>Pon espaciado doble entre el titulo y los nombres de los autores, si hay dos autores utiliza la letra y </a:t>
          </a:r>
          <a:endParaRPr lang="es-MX" sz="1100" kern="1200" dirty="0"/>
        </a:p>
      </dsp:txBody>
      <dsp:txXfrm>
        <a:off x="1792656" y="2181976"/>
        <a:ext cx="1198627" cy="1571333"/>
      </dsp:txXfrm>
    </dsp:sp>
    <dsp:sp modelId="{7D55F79B-9B5C-4EC5-90BC-4C9BF96BF22D}">
      <dsp:nvSpPr>
        <dsp:cNvPr id="0" name=""/>
        <dsp:cNvSpPr/>
      </dsp:nvSpPr>
      <dsp:spPr>
        <a:xfrm>
          <a:off x="2456933" y="1560161"/>
          <a:ext cx="1595135" cy="1595135"/>
        </a:xfrm>
        <a:prstGeom prst="circularArrow">
          <a:avLst>
            <a:gd name="adj1" fmla="val 3009"/>
            <a:gd name="adj2" fmla="val 369010"/>
            <a:gd name="adj3" fmla="val 19436663"/>
            <a:gd name="adj4" fmla="val 12556695"/>
            <a:gd name="adj5" fmla="val 3510"/>
          </a:avLst>
        </a:prstGeom>
        <a:gradFill rotWithShape="0">
          <a:gsLst>
            <a:gs pos="0">
              <a:schemeClr val="accent5">
                <a:hueOff val="3822936"/>
                <a:satOff val="-8167"/>
                <a:lumOff val="-341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822936"/>
                <a:satOff val="-8167"/>
                <a:lumOff val="-341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822936"/>
                <a:satOff val="-8167"/>
                <a:lumOff val="-341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385FB-9D4C-415A-9B5A-2B7ABC24721F}">
      <dsp:nvSpPr>
        <dsp:cNvPr id="0" name=""/>
        <dsp:cNvSpPr/>
      </dsp:nvSpPr>
      <dsp:spPr>
        <a:xfrm>
          <a:off x="2038300" y="1993106"/>
          <a:ext cx="1131741" cy="450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185780"/>
                <a:satOff val="-6806"/>
                <a:lumOff val="-284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185780"/>
                <a:satOff val="-6806"/>
                <a:lumOff val="-284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185780"/>
                <a:satOff val="-6806"/>
                <a:lumOff val="-284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Autores</a:t>
          </a:r>
        </a:p>
      </dsp:txBody>
      <dsp:txXfrm>
        <a:off x="2051482" y="2006288"/>
        <a:ext cx="1105377" cy="423692"/>
      </dsp:txXfrm>
    </dsp:sp>
    <dsp:sp modelId="{A685C303-204A-4188-B5B9-228CE3578EC5}">
      <dsp:nvSpPr>
        <dsp:cNvPr id="0" name=""/>
        <dsp:cNvSpPr/>
      </dsp:nvSpPr>
      <dsp:spPr>
        <a:xfrm>
          <a:off x="3398590" y="1721343"/>
          <a:ext cx="1273209" cy="2043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6371560"/>
              <a:satOff val="-13612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s-MX" sz="1100" kern="1200" dirty="0">
              <a:solidFill>
                <a:schemeClr val="tx1"/>
              </a:solidFill>
            </a:rPr>
            <a:t>Incluye tanto el numero de la facultad, departamento separadas por una coma. Centra el nombre de la institución.</a:t>
          </a:r>
          <a:endParaRPr lang="es-MX" sz="1100" kern="1200" dirty="0"/>
        </a:p>
      </dsp:txBody>
      <dsp:txXfrm>
        <a:off x="3435881" y="1758634"/>
        <a:ext cx="1198627" cy="1531192"/>
      </dsp:txXfrm>
    </dsp:sp>
    <dsp:sp modelId="{C246B448-8D37-4908-B99B-3D6B74A64DB8}">
      <dsp:nvSpPr>
        <dsp:cNvPr id="0" name=""/>
        <dsp:cNvSpPr/>
      </dsp:nvSpPr>
      <dsp:spPr>
        <a:xfrm>
          <a:off x="4098177" y="2473737"/>
          <a:ext cx="1433075" cy="1433075"/>
        </a:xfrm>
        <a:prstGeom prst="leftCircularArrow">
          <a:avLst>
            <a:gd name="adj1" fmla="val 3349"/>
            <a:gd name="adj2" fmla="val 414056"/>
            <a:gd name="adj3" fmla="val 2082050"/>
            <a:gd name="adj4" fmla="val 8916972"/>
            <a:gd name="adj5" fmla="val 3907"/>
          </a:avLst>
        </a:prstGeom>
        <a:gradFill rotWithShape="0">
          <a:gsLst>
            <a:gs pos="0">
              <a:schemeClr val="accent5">
                <a:hueOff val="7645872"/>
                <a:satOff val="-16335"/>
                <a:lumOff val="-682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7645872"/>
                <a:satOff val="-16335"/>
                <a:lumOff val="-682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7645872"/>
                <a:satOff val="-16335"/>
                <a:lumOff val="-682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71EB75-B659-4A72-A06F-D0C2429F84BD}">
      <dsp:nvSpPr>
        <dsp:cNvPr id="0" name=""/>
        <dsp:cNvSpPr/>
      </dsp:nvSpPr>
      <dsp:spPr>
        <a:xfrm>
          <a:off x="3681525" y="3000182"/>
          <a:ext cx="1131741" cy="536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371560"/>
                <a:satOff val="-13612"/>
                <a:lumOff val="-568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6371560"/>
                <a:satOff val="-13612"/>
                <a:lumOff val="-568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6371560"/>
                <a:satOff val="-13612"/>
                <a:lumOff val="-568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Facultad, universidad/ </a:t>
          </a:r>
          <a:r>
            <a:rPr lang="es-MX" sz="1200" kern="1200" dirty="0" err="1"/>
            <a:t>Afiliacion</a:t>
          </a:r>
          <a:endParaRPr lang="es-MX" sz="1200" kern="1200" dirty="0"/>
        </a:p>
      </dsp:txBody>
      <dsp:txXfrm>
        <a:off x="3697229" y="3015886"/>
        <a:ext cx="1100333" cy="504757"/>
      </dsp:txXfrm>
    </dsp:sp>
    <dsp:sp modelId="{9B24A3D0-887E-4D13-9645-53645DC466F3}">
      <dsp:nvSpPr>
        <dsp:cNvPr id="0" name=""/>
        <dsp:cNvSpPr/>
      </dsp:nvSpPr>
      <dsp:spPr>
        <a:xfrm>
          <a:off x="5041815" y="1734118"/>
          <a:ext cx="1273209" cy="2018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9557340"/>
              <a:satOff val="-20419"/>
              <a:lumOff val="-8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s-MX" sz="1200" kern="1200" dirty="0">
              <a:solidFill>
                <a:schemeClr val="tx1"/>
              </a:solidFill>
            </a:rPr>
            <a:t>Centra el nombre del curso en la siguiente línea después de la institución </a:t>
          </a:r>
          <a:endParaRPr lang="es-MX" sz="1200" kern="1200" dirty="0"/>
        </a:p>
      </dsp:txBody>
      <dsp:txXfrm>
        <a:off x="5079106" y="2203872"/>
        <a:ext cx="1198627" cy="1511117"/>
      </dsp:txXfrm>
    </dsp:sp>
    <dsp:sp modelId="{2FD82C90-E387-443F-99CF-742D2676A631}">
      <dsp:nvSpPr>
        <dsp:cNvPr id="0" name=""/>
        <dsp:cNvSpPr/>
      </dsp:nvSpPr>
      <dsp:spPr>
        <a:xfrm>
          <a:off x="5735926" y="1531512"/>
          <a:ext cx="1708695" cy="1708695"/>
        </a:xfrm>
        <a:prstGeom prst="circularArrow">
          <a:avLst>
            <a:gd name="adj1" fmla="val 2809"/>
            <a:gd name="adj2" fmla="val 342874"/>
            <a:gd name="adj3" fmla="val 19464580"/>
            <a:gd name="adj4" fmla="val 12558476"/>
            <a:gd name="adj5" fmla="val 3277"/>
          </a:avLst>
        </a:prstGeom>
        <a:gradFill rotWithShape="0">
          <a:gsLst>
            <a:gs pos="0">
              <a:schemeClr val="accent5">
                <a:hueOff val="11468808"/>
                <a:satOff val="-24502"/>
                <a:lumOff val="-102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1468808"/>
                <a:satOff val="-24502"/>
                <a:lumOff val="-102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1468808"/>
                <a:satOff val="-24502"/>
                <a:lumOff val="-102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19CDAB-9B19-45F3-9C51-F1944016596E}">
      <dsp:nvSpPr>
        <dsp:cNvPr id="0" name=""/>
        <dsp:cNvSpPr/>
      </dsp:nvSpPr>
      <dsp:spPr>
        <a:xfrm>
          <a:off x="5324750" y="1993106"/>
          <a:ext cx="1131741" cy="450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557340"/>
                <a:satOff val="-20419"/>
                <a:lumOff val="-85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9557340"/>
                <a:satOff val="-20419"/>
                <a:lumOff val="-85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9557340"/>
                <a:satOff val="-20419"/>
                <a:lumOff val="-85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tx1"/>
              </a:solidFill>
            </a:rPr>
            <a:t>Curso/Materia </a:t>
          </a:r>
          <a:endParaRPr lang="es-MX" sz="1200" kern="1200" dirty="0"/>
        </a:p>
      </dsp:txBody>
      <dsp:txXfrm>
        <a:off x="5337932" y="2006288"/>
        <a:ext cx="1105377" cy="423692"/>
      </dsp:txXfrm>
    </dsp:sp>
    <dsp:sp modelId="{18E98A17-DF14-470E-932A-D3BA85ACBFD0}">
      <dsp:nvSpPr>
        <dsp:cNvPr id="0" name=""/>
        <dsp:cNvSpPr/>
      </dsp:nvSpPr>
      <dsp:spPr>
        <a:xfrm>
          <a:off x="6685040" y="1734118"/>
          <a:ext cx="1470709" cy="2018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12743121"/>
              <a:satOff val="-27225"/>
              <a:lumOff val="-1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>
              <a:solidFill>
                <a:schemeClr val="tx1"/>
              </a:solidFill>
            </a:rPr>
            <a:t>Proporciona el nombre del profesor del curso centrado después del nombre de curso </a:t>
          </a:r>
          <a:endParaRPr lang="es-MX" sz="1400" kern="1200" dirty="0"/>
        </a:p>
      </dsp:txBody>
      <dsp:txXfrm>
        <a:off x="6728116" y="1777194"/>
        <a:ext cx="1384557" cy="1499547"/>
      </dsp:txXfrm>
    </dsp:sp>
    <dsp:sp modelId="{0A374E47-3FDA-463D-B22A-D4AAAC102F10}">
      <dsp:nvSpPr>
        <dsp:cNvPr id="0" name=""/>
        <dsp:cNvSpPr/>
      </dsp:nvSpPr>
      <dsp:spPr>
        <a:xfrm>
          <a:off x="7467593" y="2496583"/>
          <a:ext cx="1436131" cy="1436131"/>
        </a:xfrm>
        <a:prstGeom prst="leftCircularArrow">
          <a:avLst>
            <a:gd name="adj1" fmla="val 3342"/>
            <a:gd name="adj2" fmla="val 413105"/>
            <a:gd name="adj3" fmla="val 1932126"/>
            <a:gd name="adj4" fmla="val 8767999"/>
            <a:gd name="adj5" fmla="val 3899"/>
          </a:avLst>
        </a:prstGeom>
        <a:gradFill rotWithShape="0">
          <a:gsLst>
            <a:gs pos="0">
              <a:schemeClr val="accent5">
                <a:hueOff val="15291745"/>
                <a:satOff val="-32670"/>
                <a:lumOff val="-136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5291745"/>
                <a:satOff val="-32670"/>
                <a:lumOff val="-136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5291745"/>
                <a:satOff val="-32670"/>
                <a:lumOff val="-136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16FDA3-8178-444B-87B2-457A90DD9CFF}">
      <dsp:nvSpPr>
        <dsp:cNvPr id="0" name=""/>
        <dsp:cNvSpPr/>
      </dsp:nvSpPr>
      <dsp:spPr>
        <a:xfrm>
          <a:off x="7066725" y="3135769"/>
          <a:ext cx="1131741" cy="450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2743121"/>
                <a:satOff val="-27225"/>
                <a:lumOff val="-113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2743121"/>
                <a:satOff val="-27225"/>
                <a:lumOff val="-113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2743121"/>
                <a:satOff val="-27225"/>
                <a:lumOff val="-113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tx1"/>
              </a:solidFill>
            </a:rPr>
            <a:t>Docente</a:t>
          </a:r>
          <a:endParaRPr lang="es-MX" sz="1200" kern="1200" dirty="0"/>
        </a:p>
      </dsp:txBody>
      <dsp:txXfrm>
        <a:off x="7079907" y="3148951"/>
        <a:ext cx="1105377" cy="423692"/>
      </dsp:txXfrm>
    </dsp:sp>
    <dsp:sp modelId="{6C6B588B-54D7-4058-90DA-52915305C224}">
      <dsp:nvSpPr>
        <dsp:cNvPr id="0" name=""/>
        <dsp:cNvSpPr/>
      </dsp:nvSpPr>
      <dsp:spPr>
        <a:xfrm>
          <a:off x="8427015" y="1785207"/>
          <a:ext cx="1273209" cy="1915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15928900"/>
              <a:satOff val="-34031"/>
              <a:lumOff val="-14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s-MX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s-MX" sz="9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s-MX" sz="1200" kern="1200" dirty="0">
              <a:solidFill>
                <a:schemeClr val="tx1"/>
              </a:solidFill>
            </a:rPr>
            <a:t>Centra</a:t>
          </a:r>
          <a:r>
            <a:rPr lang="es-MX" sz="1200" b="1" kern="1200" dirty="0">
              <a:solidFill>
                <a:schemeClr val="tx1"/>
              </a:solidFill>
            </a:rPr>
            <a:t> </a:t>
          </a:r>
          <a:r>
            <a:rPr lang="es-MX" sz="1200" kern="1200" dirty="0">
              <a:solidFill>
                <a:schemeClr val="tx1"/>
              </a:solidFill>
            </a:rPr>
            <a:t>la fecha de vencimiento en la siguiente línea utilizando doble espacio después del docente </a:t>
          </a:r>
          <a:endParaRPr lang="es-MX" sz="1200" kern="1200" dirty="0"/>
        </a:p>
      </dsp:txBody>
      <dsp:txXfrm>
        <a:off x="8464306" y="2233066"/>
        <a:ext cx="1198627" cy="1430835"/>
      </dsp:txXfrm>
    </dsp:sp>
    <dsp:sp modelId="{36905E0A-4FB3-4C5D-A92C-6A611FE7CBA3}">
      <dsp:nvSpPr>
        <dsp:cNvPr id="0" name=""/>
        <dsp:cNvSpPr/>
      </dsp:nvSpPr>
      <dsp:spPr>
        <a:xfrm>
          <a:off x="9107461" y="1453385"/>
          <a:ext cx="1785903" cy="1785903"/>
        </a:xfrm>
        <a:prstGeom prst="circularArrow">
          <a:avLst>
            <a:gd name="adj1" fmla="val 2687"/>
            <a:gd name="adj2" fmla="val 327122"/>
            <a:gd name="adj3" fmla="val 19754759"/>
            <a:gd name="adj4" fmla="val 12832903"/>
            <a:gd name="adj5" fmla="val 3135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9BEF7-1D5C-405A-B6E2-6123D0C85842}">
      <dsp:nvSpPr>
        <dsp:cNvPr id="0" name=""/>
        <dsp:cNvSpPr/>
      </dsp:nvSpPr>
      <dsp:spPr>
        <a:xfrm>
          <a:off x="8712661" y="1877520"/>
          <a:ext cx="1179195" cy="496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5928900"/>
                <a:satOff val="-34031"/>
                <a:lumOff val="-1421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5928900"/>
                <a:satOff val="-34031"/>
                <a:lumOff val="-1421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5928900"/>
                <a:satOff val="-34031"/>
                <a:lumOff val="-1421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tx1"/>
              </a:solidFill>
            </a:rPr>
            <a:t>Fecha de vencimiento e la asignación</a:t>
          </a:r>
          <a:endParaRPr lang="es-MX" sz="1200" kern="1200" dirty="0"/>
        </a:p>
      </dsp:txBody>
      <dsp:txXfrm>
        <a:off x="8727193" y="1892052"/>
        <a:ext cx="1150131" cy="467100"/>
      </dsp:txXfrm>
    </dsp:sp>
    <dsp:sp modelId="{0FD79EB9-7244-44CB-AF0C-A93B88CD0A2C}">
      <dsp:nvSpPr>
        <dsp:cNvPr id="0" name=""/>
        <dsp:cNvSpPr/>
      </dsp:nvSpPr>
      <dsp:spPr>
        <a:xfrm>
          <a:off x="10093967" y="1785207"/>
          <a:ext cx="1602244" cy="1915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>
              <a:solidFill>
                <a:schemeClr val="tx1"/>
              </a:solidFill>
            </a:rPr>
            <a:t>Utilice la función de numeración automática de paginas de su programa de procesamiento de texto </a:t>
          </a:r>
          <a:endParaRPr lang="es-MX" sz="1400" kern="1200" dirty="0"/>
        </a:p>
      </dsp:txBody>
      <dsp:txXfrm>
        <a:off x="10138059" y="1829299"/>
        <a:ext cx="1514060" cy="1417233"/>
      </dsp:txXfrm>
    </dsp:sp>
    <dsp:sp modelId="{556DC31E-D037-4902-8973-2463406A142E}">
      <dsp:nvSpPr>
        <dsp:cNvPr id="0" name=""/>
        <dsp:cNvSpPr/>
      </dsp:nvSpPr>
      <dsp:spPr>
        <a:xfrm>
          <a:off x="10569928" y="3135769"/>
          <a:ext cx="1131741" cy="4500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solidFill>
                <a:schemeClr val="tx1"/>
              </a:solidFill>
            </a:rPr>
            <a:t>Numero de pagina</a:t>
          </a:r>
          <a:endParaRPr lang="es-MX" sz="1200" kern="1200" dirty="0"/>
        </a:p>
      </dsp:txBody>
      <dsp:txXfrm>
        <a:off x="10583110" y="3148951"/>
        <a:ext cx="1105377" cy="423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8DD5-FB0F-4546-AAA6-3530A72445DD}">
      <dsp:nvSpPr>
        <dsp:cNvPr id="0" name=""/>
        <dsp:cNvSpPr/>
      </dsp:nvSpPr>
      <dsp:spPr>
        <a:xfrm>
          <a:off x="293" y="1883436"/>
          <a:ext cx="1537400" cy="1722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Se escribe un titulo mas pequeño al general ubicado en la primera parte alineado a la izquierda</a:t>
          </a:r>
        </a:p>
      </dsp:txBody>
      <dsp:txXfrm>
        <a:off x="39939" y="1923082"/>
        <a:ext cx="1458108" cy="1274317"/>
      </dsp:txXfrm>
    </dsp:sp>
    <dsp:sp modelId="{CBF726FF-D9DD-445E-83BF-D6DAF134D4B8}">
      <dsp:nvSpPr>
        <dsp:cNvPr id="0" name=""/>
        <dsp:cNvSpPr/>
      </dsp:nvSpPr>
      <dsp:spPr>
        <a:xfrm>
          <a:off x="857882" y="2389766"/>
          <a:ext cx="1729653" cy="1729653"/>
        </a:xfrm>
        <a:prstGeom prst="leftCircularArrow">
          <a:avLst>
            <a:gd name="adj1" fmla="val 3351"/>
            <a:gd name="adj2" fmla="val 414259"/>
            <a:gd name="adj3" fmla="val 2190236"/>
            <a:gd name="adj4" fmla="val 9024956"/>
            <a:gd name="adj5" fmla="val 390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CFBD48-3C8B-4700-BDE8-A17930A56402}">
      <dsp:nvSpPr>
        <dsp:cNvPr id="0" name=""/>
        <dsp:cNvSpPr/>
      </dsp:nvSpPr>
      <dsp:spPr>
        <a:xfrm>
          <a:off x="341938" y="3107119"/>
          <a:ext cx="1366577" cy="543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Titulo corto</a:t>
          </a:r>
        </a:p>
      </dsp:txBody>
      <dsp:txXfrm>
        <a:off x="357855" y="3123036"/>
        <a:ext cx="1334743" cy="511608"/>
      </dsp:txXfrm>
    </dsp:sp>
    <dsp:sp modelId="{A6A40B9C-5E79-482B-B48E-BF643C98D443}">
      <dsp:nvSpPr>
        <dsp:cNvPr id="0" name=""/>
        <dsp:cNvSpPr/>
      </dsp:nvSpPr>
      <dsp:spPr>
        <a:xfrm>
          <a:off x="1984488" y="1853490"/>
          <a:ext cx="1537400" cy="177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3822936"/>
              <a:satOff val="-8167"/>
              <a:lumOff val="-3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Titulo principal del proyecto centrado y con negrita </a:t>
          </a:r>
        </a:p>
      </dsp:txBody>
      <dsp:txXfrm>
        <a:off x="2025354" y="2274883"/>
        <a:ext cx="1455668" cy="1313533"/>
      </dsp:txXfrm>
    </dsp:sp>
    <dsp:sp modelId="{CE2E52F1-3C5F-410A-9C10-360BB198C1BD}">
      <dsp:nvSpPr>
        <dsp:cNvPr id="0" name=""/>
        <dsp:cNvSpPr/>
      </dsp:nvSpPr>
      <dsp:spPr>
        <a:xfrm>
          <a:off x="2829833" y="1316069"/>
          <a:ext cx="1926100" cy="1926100"/>
        </a:xfrm>
        <a:prstGeom prst="circularArrow">
          <a:avLst>
            <a:gd name="adj1" fmla="val 3009"/>
            <a:gd name="adj2" fmla="val 369015"/>
            <a:gd name="adj3" fmla="val 19450661"/>
            <a:gd name="adj4" fmla="val 12570698"/>
            <a:gd name="adj5" fmla="val 3510"/>
          </a:avLst>
        </a:prstGeom>
        <a:gradFill rotWithShape="0">
          <a:gsLst>
            <a:gs pos="0">
              <a:schemeClr val="accent5">
                <a:hueOff val="4778670"/>
                <a:satOff val="-10209"/>
                <a:lumOff val="-426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778670"/>
                <a:satOff val="-10209"/>
                <a:lumOff val="-426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778670"/>
                <a:satOff val="-10209"/>
                <a:lumOff val="-426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86AA5C-B535-45F0-B9A9-2CABA0034796}">
      <dsp:nvSpPr>
        <dsp:cNvPr id="0" name=""/>
        <dsp:cNvSpPr/>
      </dsp:nvSpPr>
      <dsp:spPr>
        <a:xfrm>
          <a:off x="2326132" y="1835648"/>
          <a:ext cx="1366577" cy="543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822936"/>
                <a:satOff val="-8167"/>
                <a:lumOff val="-341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822936"/>
                <a:satOff val="-8167"/>
                <a:lumOff val="-341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822936"/>
                <a:satOff val="-8167"/>
                <a:lumOff val="-341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Titulo</a:t>
          </a:r>
        </a:p>
      </dsp:txBody>
      <dsp:txXfrm>
        <a:off x="2342049" y="1851565"/>
        <a:ext cx="1334743" cy="511608"/>
      </dsp:txXfrm>
    </dsp:sp>
    <dsp:sp modelId="{0FA43C69-58EF-488A-A7CF-6F94D32E6D51}">
      <dsp:nvSpPr>
        <dsp:cNvPr id="0" name=""/>
        <dsp:cNvSpPr/>
      </dsp:nvSpPr>
      <dsp:spPr>
        <a:xfrm>
          <a:off x="3968682" y="1828802"/>
          <a:ext cx="1537400" cy="1828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7645872"/>
              <a:satOff val="-16335"/>
              <a:lumOff val="-6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Use numero de superíndice después de lo nombres de los autores para conectar los nombres con las afiliaciones</a:t>
          </a:r>
        </a:p>
      </dsp:txBody>
      <dsp:txXfrm>
        <a:off x="4010768" y="1870888"/>
        <a:ext cx="1453228" cy="1352739"/>
      </dsp:txXfrm>
    </dsp:sp>
    <dsp:sp modelId="{3E6ED092-4553-4D1F-A490-427A1710507C}">
      <dsp:nvSpPr>
        <dsp:cNvPr id="0" name=""/>
        <dsp:cNvSpPr/>
      </dsp:nvSpPr>
      <dsp:spPr>
        <a:xfrm>
          <a:off x="4821955" y="2328290"/>
          <a:ext cx="1812331" cy="1812331"/>
        </a:xfrm>
        <a:prstGeom prst="leftCircularArrow">
          <a:avLst>
            <a:gd name="adj1" fmla="val 3198"/>
            <a:gd name="adj2" fmla="val 393931"/>
            <a:gd name="adj3" fmla="val 2178789"/>
            <a:gd name="adj4" fmla="val 9033836"/>
            <a:gd name="adj5" fmla="val 3731"/>
          </a:avLst>
        </a:prstGeom>
        <a:gradFill rotWithShape="0">
          <a:gsLst>
            <a:gs pos="0">
              <a:schemeClr val="accent5">
                <a:hueOff val="9557340"/>
                <a:satOff val="-20419"/>
                <a:lumOff val="-85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9557340"/>
                <a:satOff val="-20419"/>
                <a:lumOff val="-85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9557340"/>
                <a:satOff val="-20419"/>
                <a:lumOff val="-85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66B2C0-3E20-45A1-907A-0DF509B8D6F4}">
      <dsp:nvSpPr>
        <dsp:cNvPr id="0" name=""/>
        <dsp:cNvSpPr/>
      </dsp:nvSpPr>
      <dsp:spPr>
        <a:xfrm>
          <a:off x="4310326" y="3105495"/>
          <a:ext cx="1366577" cy="543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645872"/>
                <a:satOff val="-16335"/>
                <a:lumOff val="-682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7645872"/>
                <a:satOff val="-16335"/>
                <a:lumOff val="-682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7645872"/>
                <a:satOff val="-16335"/>
                <a:lumOff val="-682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Nombre de los autores</a:t>
          </a:r>
        </a:p>
      </dsp:txBody>
      <dsp:txXfrm>
        <a:off x="4326243" y="3121412"/>
        <a:ext cx="1334743" cy="511608"/>
      </dsp:txXfrm>
    </dsp:sp>
    <dsp:sp modelId="{B4AF197A-E77A-49A5-924A-F91BD6F12D09}">
      <dsp:nvSpPr>
        <dsp:cNvPr id="0" name=""/>
        <dsp:cNvSpPr/>
      </dsp:nvSpPr>
      <dsp:spPr>
        <a:xfrm>
          <a:off x="5952876" y="1830019"/>
          <a:ext cx="1681177" cy="1826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11468808"/>
              <a:satOff val="-24502"/>
              <a:lumOff val="-10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Cuando diferentes autores tienen diferentes afiliaciones, usa números de superíndice antes de las afiliaciones</a:t>
          </a:r>
        </a:p>
      </dsp:txBody>
      <dsp:txXfrm>
        <a:off x="5994906" y="2263412"/>
        <a:ext cx="1597117" cy="1350938"/>
      </dsp:txXfrm>
    </dsp:sp>
    <dsp:sp modelId="{76AF1B3E-F733-40B7-B2D6-E886F0FE0CF9}">
      <dsp:nvSpPr>
        <dsp:cNvPr id="0" name=""/>
        <dsp:cNvSpPr/>
      </dsp:nvSpPr>
      <dsp:spPr>
        <a:xfrm>
          <a:off x="6870676" y="1316879"/>
          <a:ext cx="1926105" cy="1926105"/>
        </a:xfrm>
        <a:prstGeom prst="circularArrow">
          <a:avLst>
            <a:gd name="adj1" fmla="val 3009"/>
            <a:gd name="adj2" fmla="val 369014"/>
            <a:gd name="adj3" fmla="val 19446265"/>
            <a:gd name="adj4" fmla="val 12566300"/>
            <a:gd name="adj5" fmla="val 3510"/>
          </a:avLst>
        </a:prstGeom>
        <a:gradFill rotWithShape="0">
          <a:gsLst>
            <a:gs pos="0">
              <a:schemeClr val="accent5">
                <a:hueOff val="14336010"/>
                <a:satOff val="-30628"/>
                <a:lumOff val="-127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4336010"/>
                <a:satOff val="-30628"/>
                <a:lumOff val="-127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4336010"/>
                <a:satOff val="-30628"/>
                <a:lumOff val="-127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EA04D4-7DB0-4C2B-9291-7A03EAF2F000}">
      <dsp:nvSpPr>
        <dsp:cNvPr id="0" name=""/>
        <dsp:cNvSpPr/>
      </dsp:nvSpPr>
      <dsp:spPr>
        <a:xfrm>
          <a:off x="6366409" y="1837461"/>
          <a:ext cx="1366577" cy="543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1468808"/>
                <a:satOff val="-24502"/>
                <a:lumOff val="-102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1468808"/>
                <a:satOff val="-24502"/>
                <a:lumOff val="-102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1468808"/>
                <a:satOff val="-24502"/>
                <a:lumOff val="-102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Afiliación del autor </a:t>
          </a:r>
        </a:p>
      </dsp:txBody>
      <dsp:txXfrm>
        <a:off x="6382326" y="1853378"/>
        <a:ext cx="1334743" cy="511608"/>
      </dsp:txXfrm>
    </dsp:sp>
    <dsp:sp modelId="{D3CD3DD5-B593-4BD4-AEBD-EFCED3667D94}">
      <dsp:nvSpPr>
        <dsp:cNvPr id="0" name=""/>
        <dsp:cNvSpPr/>
      </dsp:nvSpPr>
      <dsp:spPr>
        <a:xfrm>
          <a:off x="8008959" y="1815551"/>
          <a:ext cx="1537400" cy="1855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15291745"/>
              <a:satOff val="-32670"/>
              <a:lumOff val="-13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Coloque la nota del autor en la mitad inferior de la pagina del titulo </a:t>
          </a:r>
        </a:p>
      </dsp:txBody>
      <dsp:txXfrm>
        <a:off x="8051655" y="1858247"/>
        <a:ext cx="1452008" cy="1372342"/>
      </dsp:txXfrm>
    </dsp:sp>
    <dsp:sp modelId="{84B3319F-A466-4A65-8C30-EA0CABA12C17}">
      <dsp:nvSpPr>
        <dsp:cNvPr id="0" name=""/>
        <dsp:cNvSpPr/>
      </dsp:nvSpPr>
      <dsp:spPr>
        <a:xfrm>
          <a:off x="8867765" y="2390288"/>
          <a:ext cx="1729661" cy="1729661"/>
        </a:xfrm>
        <a:prstGeom prst="leftCircularArrow">
          <a:avLst>
            <a:gd name="adj1" fmla="val 3351"/>
            <a:gd name="adj2" fmla="val 414257"/>
            <a:gd name="adj3" fmla="val 2200832"/>
            <a:gd name="adj4" fmla="val 9035553"/>
            <a:gd name="adj5" fmla="val 3909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E59FF0-6656-41D4-A251-000FA6E50A94}">
      <dsp:nvSpPr>
        <dsp:cNvPr id="0" name=""/>
        <dsp:cNvSpPr/>
      </dsp:nvSpPr>
      <dsp:spPr>
        <a:xfrm>
          <a:off x="8350604" y="3105495"/>
          <a:ext cx="1366577" cy="543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5291745"/>
                <a:satOff val="-32670"/>
                <a:lumOff val="-1364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5291745"/>
                <a:satOff val="-32670"/>
                <a:lumOff val="-1364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5291745"/>
                <a:satOff val="-32670"/>
                <a:lumOff val="-1364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Nota del autor </a:t>
          </a:r>
        </a:p>
      </dsp:txBody>
      <dsp:txXfrm>
        <a:off x="8366521" y="3121412"/>
        <a:ext cx="1334743" cy="511608"/>
      </dsp:txXfrm>
    </dsp:sp>
    <dsp:sp modelId="{54326AEA-F5F7-4E01-9054-00DE8DBE4D6B}">
      <dsp:nvSpPr>
        <dsp:cNvPr id="0" name=""/>
        <dsp:cNvSpPr/>
      </dsp:nvSpPr>
      <dsp:spPr>
        <a:xfrm>
          <a:off x="9993153" y="1794932"/>
          <a:ext cx="1537400" cy="1896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Use el numero de la pagina 1 en la pagina del titulo. Utilice la numeración automática</a:t>
          </a:r>
        </a:p>
      </dsp:txBody>
      <dsp:txXfrm>
        <a:off x="10036798" y="2244978"/>
        <a:ext cx="1450110" cy="1402844"/>
      </dsp:txXfrm>
    </dsp:sp>
    <dsp:sp modelId="{86C3113C-36A8-4B21-98F9-B04F0457BF0F}">
      <dsp:nvSpPr>
        <dsp:cNvPr id="0" name=""/>
        <dsp:cNvSpPr/>
      </dsp:nvSpPr>
      <dsp:spPr>
        <a:xfrm>
          <a:off x="10321747" y="1547714"/>
          <a:ext cx="1366577" cy="543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Numero de pagina</a:t>
          </a:r>
        </a:p>
      </dsp:txBody>
      <dsp:txXfrm>
        <a:off x="10337664" y="1563631"/>
        <a:ext cx="1334743" cy="511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84652-15EA-4963-A9DD-9C67AA24DB38}">
      <dsp:nvSpPr>
        <dsp:cNvPr id="0" name=""/>
        <dsp:cNvSpPr/>
      </dsp:nvSpPr>
      <dsp:spPr>
        <a:xfrm>
          <a:off x="2724039" y="1249213"/>
          <a:ext cx="594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4681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05748" y="1291807"/>
        <a:ext cx="31264" cy="6252"/>
      </dsp:txXfrm>
    </dsp:sp>
    <dsp:sp modelId="{C7313AA0-D91D-4C9C-A67A-F917CF81A8B8}">
      <dsp:nvSpPr>
        <dsp:cNvPr id="0" name=""/>
        <dsp:cNvSpPr/>
      </dsp:nvSpPr>
      <dsp:spPr>
        <a:xfrm>
          <a:off x="7222" y="479348"/>
          <a:ext cx="2718617" cy="1631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Calibri de 11 puntos</a:t>
          </a:r>
        </a:p>
      </dsp:txBody>
      <dsp:txXfrm>
        <a:off x="7222" y="479348"/>
        <a:ext cx="2718617" cy="1631170"/>
      </dsp:txXfrm>
    </dsp:sp>
    <dsp:sp modelId="{C282DAD4-8D67-4204-AEC3-3B28C9EC758E}">
      <dsp:nvSpPr>
        <dsp:cNvPr id="0" name=""/>
        <dsp:cNvSpPr/>
      </dsp:nvSpPr>
      <dsp:spPr>
        <a:xfrm>
          <a:off x="6067938" y="1249213"/>
          <a:ext cx="594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4681" y="45720"/>
              </a:lnTo>
            </a:path>
          </a:pathLst>
        </a:custGeom>
        <a:noFill/>
        <a:ln w="6350" cap="flat" cmpd="sng" algn="in">
          <a:solidFill>
            <a:schemeClr val="accent5">
              <a:hueOff val="4778670"/>
              <a:satOff val="-10209"/>
              <a:lumOff val="-42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349647" y="1291807"/>
        <a:ext cx="31264" cy="6252"/>
      </dsp:txXfrm>
    </dsp:sp>
    <dsp:sp modelId="{40F791B0-1FA1-46C7-AB9D-CFEDF8CE51D8}">
      <dsp:nvSpPr>
        <dsp:cNvPr id="0" name=""/>
        <dsp:cNvSpPr/>
      </dsp:nvSpPr>
      <dsp:spPr>
        <a:xfrm>
          <a:off x="3351121" y="479348"/>
          <a:ext cx="2718617" cy="1631170"/>
        </a:xfrm>
        <a:prstGeom prst="rect">
          <a:avLst/>
        </a:prstGeom>
        <a:solidFill>
          <a:schemeClr val="accent5">
            <a:hueOff val="3822936"/>
            <a:satOff val="-8167"/>
            <a:lumOff val="-341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Arial de 11 puntos</a:t>
          </a:r>
        </a:p>
      </dsp:txBody>
      <dsp:txXfrm>
        <a:off x="3351121" y="479348"/>
        <a:ext cx="2718617" cy="1631170"/>
      </dsp:txXfrm>
    </dsp:sp>
    <dsp:sp modelId="{591467D7-A642-4D18-8BAE-5756EB926CC5}">
      <dsp:nvSpPr>
        <dsp:cNvPr id="0" name=""/>
        <dsp:cNvSpPr/>
      </dsp:nvSpPr>
      <dsp:spPr>
        <a:xfrm>
          <a:off x="1366530" y="2108719"/>
          <a:ext cx="6687798" cy="594681"/>
        </a:xfrm>
        <a:custGeom>
          <a:avLst/>
          <a:gdLst/>
          <a:ahLst/>
          <a:cxnLst/>
          <a:rect l="0" t="0" r="0" b="0"/>
          <a:pathLst>
            <a:path>
              <a:moveTo>
                <a:pt x="6687798" y="0"/>
              </a:moveTo>
              <a:lnTo>
                <a:pt x="6687798" y="314440"/>
              </a:lnTo>
              <a:lnTo>
                <a:pt x="0" y="314440"/>
              </a:lnTo>
              <a:lnTo>
                <a:pt x="0" y="594681"/>
              </a:lnTo>
            </a:path>
          </a:pathLst>
        </a:custGeom>
        <a:noFill/>
        <a:ln w="6350" cap="flat" cmpd="sng" algn="in">
          <a:solidFill>
            <a:schemeClr val="accent5">
              <a:hueOff val="9557340"/>
              <a:satOff val="-20419"/>
              <a:lumOff val="-85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542505" y="2402933"/>
        <a:ext cx="335848" cy="6252"/>
      </dsp:txXfrm>
    </dsp:sp>
    <dsp:sp modelId="{6D77F21A-4AC7-4D80-A398-C48E79824BD5}">
      <dsp:nvSpPr>
        <dsp:cNvPr id="0" name=""/>
        <dsp:cNvSpPr/>
      </dsp:nvSpPr>
      <dsp:spPr>
        <a:xfrm>
          <a:off x="6695020" y="479348"/>
          <a:ext cx="2718617" cy="1631170"/>
        </a:xfrm>
        <a:prstGeom prst="rect">
          <a:avLst/>
        </a:prstGeom>
        <a:solidFill>
          <a:schemeClr val="accent5">
            <a:hueOff val="7645872"/>
            <a:satOff val="-16335"/>
            <a:lumOff val="-682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Lucida Sans Unicode</a:t>
          </a:r>
        </a:p>
      </dsp:txBody>
      <dsp:txXfrm>
        <a:off x="6695020" y="479348"/>
        <a:ext cx="2718617" cy="1631170"/>
      </dsp:txXfrm>
    </dsp:sp>
    <dsp:sp modelId="{7297E95C-7DCD-46FB-B385-B5DE6E830FD1}">
      <dsp:nvSpPr>
        <dsp:cNvPr id="0" name=""/>
        <dsp:cNvSpPr/>
      </dsp:nvSpPr>
      <dsp:spPr>
        <a:xfrm>
          <a:off x="2724039" y="3505666"/>
          <a:ext cx="594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4681" y="45720"/>
              </a:lnTo>
            </a:path>
          </a:pathLst>
        </a:custGeom>
        <a:noFill/>
        <a:ln w="6350" cap="flat" cmpd="sng" algn="in">
          <a:solidFill>
            <a:schemeClr val="accent5">
              <a:hueOff val="14336010"/>
              <a:satOff val="-30628"/>
              <a:lumOff val="-127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005748" y="3548259"/>
        <a:ext cx="31264" cy="6252"/>
      </dsp:txXfrm>
    </dsp:sp>
    <dsp:sp modelId="{278EF4FB-8C0C-41F5-8E9C-0625B0AA32FB}">
      <dsp:nvSpPr>
        <dsp:cNvPr id="0" name=""/>
        <dsp:cNvSpPr/>
      </dsp:nvSpPr>
      <dsp:spPr>
        <a:xfrm>
          <a:off x="7222" y="2735800"/>
          <a:ext cx="2718617" cy="1631170"/>
        </a:xfrm>
        <a:prstGeom prst="rect">
          <a:avLst/>
        </a:prstGeom>
        <a:solidFill>
          <a:schemeClr val="accent5">
            <a:hueOff val="11468808"/>
            <a:satOff val="-24502"/>
            <a:lumOff val="-10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Times New Roman de 12 puntos </a:t>
          </a:r>
        </a:p>
      </dsp:txBody>
      <dsp:txXfrm>
        <a:off x="7222" y="2735800"/>
        <a:ext cx="2718617" cy="1631170"/>
      </dsp:txXfrm>
    </dsp:sp>
    <dsp:sp modelId="{4C562BED-AFC2-415E-89D0-0E13064EFFA1}">
      <dsp:nvSpPr>
        <dsp:cNvPr id="0" name=""/>
        <dsp:cNvSpPr/>
      </dsp:nvSpPr>
      <dsp:spPr>
        <a:xfrm>
          <a:off x="6067938" y="3505666"/>
          <a:ext cx="5946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4681" y="45720"/>
              </a:lnTo>
            </a:path>
          </a:pathLst>
        </a:custGeom>
        <a:noFill/>
        <a:ln w="635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349647" y="3548259"/>
        <a:ext cx="31264" cy="6252"/>
      </dsp:txXfrm>
    </dsp:sp>
    <dsp:sp modelId="{BA27D0CC-97EA-43D5-9103-60BC3ED50643}">
      <dsp:nvSpPr>
        <dsp:cNvPr id="0" name=""/>
        <dsp:cNvSpPr/>
      </dsp:nvSpPr>
      <dsp:spPr>
        <a:xfrm>
          <a:off x="3351121" y="2735800"/>
          <a:ext cx="2718617" cy="1631170"/>
        </a:xfrm>
        <a:prstGeom prst="rect">
          <a:avLst/>
        </a:prstGeom>
        <a:solidFill>
          <a:schemeClr val="accent5">
            <a:hueOff val="15291745"/>
            <a:satOff val="-32670"/>
            <a:lumOff val="-1364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Georgia de 11 puntos </a:t>
          </a:r>
        </a:p>
      </dsp:txBody>
      <dsp:txXfrm>
        <a:off x="3351121" y="2735800"/>
        <a:ext cx="2718617" cy="1631170"/>
      </dsp:txXfrm>
    </dsp:sp>
    <dsp:sp modelId="{CDC24648-D80E-4969-A4DB-05113DE561F2}">
      <dsp:nvSpPr>
        <dsp:cNvPr id="0" name=""/>
        <dsp:cNvSpPr/>
      </dsp:nvSpPr>
      <dsp:spPr>
        <a:xfrm>
          <a:off x="6695020" y="2735800"/>
          <a:ext cx="2718617" cy="1631170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Computer Modern normal de 10 puntos </a:t>
          </a:r>
          <a:endParaRPr lang="es-MX" sz="2800" kern="1200" dirty="0"/>
        </a:p>
      </dsp:txBody>
      <dsp:txXfrm>
        <a:off x="6695020" y="2735800"/>
        <a:ext cx="2718617" cy="16311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76D7C-F55B-4AEC-86D3-3C03FDA3265D}">
      <dsp:nvSpPr>
        <dsp:cNvPr id="0" name=""/>
        <dsp:cNvSpPr/>
      </dsp:nvSpPr>
      <dsp:spPr>
        <a:xfrm>
          <a:off x="0" y="372584"/>
          <a:ext cx="7972858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782" tIns="479044" rIns="6187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/>
            <a:t>Fuente Sans serif con tamaño entre 8 y 14 puntos </a:t>
          </a:r>
          <a:endParaRPr lang="es-MX" sz="2300" kern="1200" dirty="0"/>
        </a:p>
      </dsp:txBody>
      <dsp:txXfrm>
        <a:off x="0" y="372584"/>
        <a:ext cx="7972858" cy="959962"/>
      </dsp:txXfrm>
    </dsp:sp>
    <dsp:sp modelId="{F6D5E4E2-286C-4C2B-9215-A46E47EA811C}">
      <dsp:nvSpPr>
        <dsp:cNvPr id="0" name=""/>
        <dsp:cNvSpPr/>
      </dsp:nvSpPr>
      <dsp:spPr>
        <a:xfrm>
          <a:off x="398642" y="33104"/>
          <a:ext cx="558100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949" tIns="0" rIns="2109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FIGURAS</a:t>
          </a:r>
        </a:p>
      </dsp:txBody>
      <dsp:txXfrm>
        <a:off x="431786" y="66248"/>
        <a:ext cx="5514712" cy="612672"/>
      </dsp:txXfrm>
    </dsp:sp>
    <dsp:sp modelId="{6CB14244-48C1-4A09-9FCC-4D69DCDAFF27}">
      <dsp:nvSpPr>
        <dsp:cNvPr id="0" name=""/>
        <dsp:cNvSpPr/>
      </dsp:nvSpPr>
      <dsp:spPr>
        <a:xfrm>
          <a:off x="0" y="1796227"/>
          <a:ext cx="797285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3119331"/>
              <a:satOff val="17752"/>
              <a:lumOff val="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782" tIns="479044" rIns="6187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/>
            <a:t>Fuente Lucida Console de 10 puntos </a:t>
          </a:r>
          <a:endParaRPr lang="es-MX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/>
            <a:t>Courier New 10 puntos </a:t>
          </a:r>
          <a:endParaRPr lang="es-MX" sz="2300" kern="1200" dirty="0"/>
        </a:p>
      </dsp:txBody>
      <dsp:txXfrm>
        <a:off x="0" y="1796227"/>
        <a:ext cx="7972858" cy="1304100"/>
      </dsp:txXfrm>
    </dsp:sp>
    <dsp:sp modelId="{B5DC6E63-9186-4E30-96F5-E6C92BA1C81C}">
      <dsp:nvSpPr>
        <dsp:cNvPr id="0" name=""/>
        <dsp:cNvSpPr/>
      </dsp:nvSpPr>
      <dsp:spPr>
        <a:xfrm>
          <a:off x="398642" y="1456747"/>
          <a:ext cx="5581000" cy="678960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949" tIns="0" rIns="2109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CODIGO DE COMPUTADORA</a:t>
          </a:r>
        </a:p>
      </dsp:txBody>
      <dsp:txXfrm>
        <a:off x="431786" y="1489891"/>
        <a:ext cx="5514712" cy="612672"/>
      </dsp:txXfrm>
    </dsp:sp>
    <dsp:sp modelId="{21BD7D85-A7F0-4BA7-BE8A-77A3CA6C25C3}">
      <dsp:nvSpPr>
        <dsp:cNvPr id="0" name=""/>
        <dsp:cNvSpPr/>
      </dsp:nvSpPr>
      <dsp:spPr>
        <a:xfrm>
          <a:off x="0" y="3564007"/>
          <a:ext cx="797285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782" tIns="479044" rIns="6187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/>
            <a:t>Fuente predeterminada </a:t>
          </a:r>
          <a:endParaRPr lang="es-MX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300" kern="1200"/>
            <a:t>Puede ser mas pequeña que la fuente del texto </a:t>
          </a:r>
          <a:endParaRPr lang="es-MX" sz="2300" kern="1200" dirty="0"/>
        </a:p>
      </dsp:txBody>
      <dsp:txXfrm>
        <a:off x="0" y="3564007"/>
        <a:ext cx="7972858" cy="1304100"/>
      </dsp:txXfrm>
    </dsp:sp>
    <dsp:sp modelId="{F4874AC6-F266-49E7-B615-F910E321FB24}">
      <dsp:nvSpPr>
        <dsp:cNvPr id="0" name=""/>
        <dsp:cNvSpPr/>
      </dsp:nvSpPr>
      <dsp:spPr>
        <a:xfrm>
          <a:off x="398642" y="3224527"/>
          <a:ext cx="5581000" cy="67896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949" tIns="0" rIns="2109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NOTA AL PIE DE PAGINA</a:t>
          </a:r>
        </a:p>
      </dsp:txBody>
      <dsp:txXfrm>
        <a:off x="431786" y="3257671"/>
        <a:ext cx="5514712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80C0F-DD72-49D5-9CF6-560C6209535E}">
      <dsp:nvSpPr>
        <dsp:cNvPr id="0" name=""/>
        <dsp:cNvSpPr/>
      </dsp:nvSpPr>
      <dsp:spPr>
        <a:xfrm>
          <a:off x="3034" y="209288"/>
          <a:ext cx="2958582" cy="6430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ENCABEZADO DE PAGINA</a:t>
          </a:r>
        </a:p>
      </dsp:txBody>
      <dsp:txXfrm>
        <a:off x="3034" y="209288"/>
        <a:ext cx="2958582" cy="643093"/>
      </dsp:txXfrm>
    </dsp:sp>
    <dsp:sp modelId="{DCD9C2E2-55C9-483F-B560-205C785336CF}">
      <dsp:nvSpPr>
        <dsp:cNvPr id="0" name=""/>
        <dsp:cNvSpPr/>
      </dsp:nvSpPr>
      <dsp:spPr>
        <a:xfrm>
          <a:off x="3034" y="852382"/>
          <a:ext cx="2958582" cy="52476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/>
            <a:t>Para los trabajos de los estudiantes, el encabezado de la página consiste únicamente en el número de la página.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1800" b="0" i="0" kern="1200" dirty="0"/>
            <a:t>Para documentos profesionales, el encabezado consiste en el número de página y el encabezado.</a:t>
          </a:r>
          <a:endParaRPr lang="es-MX" sz="1800" kern="1200" dirty="0"/>
        </a:p>
      </dsp:txBody>
      <dsp:txXfrm>
        <a:off x="3034" y="852382"/>
        <a:ext cx="2958582" cy="5247689"/>
      </dsp:txXfrm>
    </dsp:sp>
    <dsp:sp modelId="{C5350EB1-C1B8-450E-8120-1AF6063009AB}">
      <dsp:nvSpPr>
        <dsp:cNvPr id="0" name=""/>
        <dsp:cNvSpPr/>
      </dsp:nvSpPr>
      <dsp:spPr>
        <a:xfrm>
          <a:off x="3375817" y="209288"/>
          <a:ext cx="2958582" cy="643093"/>
        </a:xfrm>
        <a:prstGeom prst="rect">
          <a:avLst/>
        </a:prstGeom>
        <a:gradFill rotWithShape="0">
          <a:gsLst>
            <a:gs pos="0">
              <a:schemeClr val="accent4">
                <a:hueOff val="-2909548"/>
                <a:satOff val="17155"/>
                <a:lumOff val="186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2909548"/>
                <a:satOff val="17155"/>
                <a:lumOff val="186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2909548"/>
                <a:satOff val="17155"/>
                <a:lumOff val="186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-2909548"/>
              <a:satOff val="17155"/>
              <a:lumOff val="1863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NUMERO DE PAGINA</a:t>
          </a:r>
        </a:p>
      </dsp:txBody>
      <dsp:txXfrm>
        <a:off x="3375817" y="209288"/>
        <a:ext cx="2958582" cy="643093"/>
      </dsp:txXfrm>
    </dsp:sp>
    <dsp:sp modelId="{E84CAAE0-0921-4574-AAA9-3D506830431A}">
      <dsp:nvSpPr>
        <dsp:cNvPr id="0" name=""/>
        <dsp:cNvSpPr/>
      </dsp:nvSpPr>
      <dsp:spPr>
        <a:xfrm>
          <a:off x="3375817" y="852382"/>
          <a:ext cx="2958582" cy="5247689"/>
        </a:xfrm>
        <a:prstGeom prst="rect">
          <a:avLst/>
        </a:prstGeom>
        <a:solidFill>
          <a:schemeClr val="accent4">
            <a:tint val="40000"/>
            <a:alpha val="90000"/>
            <a:hueOff val="-3011634"/>
            <a:satOff val="15027"/>
            <a:lumOff val="85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-3011634"/>
              <a:satOff val="15027"/>
              <a:lumOff val="8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/>
            <a:t>Use la función de numeración de páginas de su programa de procesamiento de texto para insertar números de página 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/>
            <a:t>Inserte los números de página en la esquina superior derecha. El número de página debe aparecer en todas las páginas.</a:t>
          </a:r>
          <a:endParaRPr lang="es-MX" sz="1800" kern="1200" dirty="0"/>
        </a:p>
      </dsp:txBody>
      <dsp:txXfrm>
        <a:off x="3375817" y="852382"/>
        <a:ext cx="2958582" cy="5247689"/>
      </dsp:txXfrm>
    </dsp:sp>
    <dsp:sp modelId="{9D758957-4D25-4581-889F-7EC1EA6F623B}">
      <dsp:nvSpPr>
        <dsp:cNvPr id="0" name=""/>
        <dsp:cNvSpPr/>
      </dsp:nvSpPr>
      <dsp:spPr>
        <a:xfrm>
          <a:off x="6748601" y="209288"/>
          <a:ext cx="2958582" cy="643093"/>
        </a:xfrm>
        <a:prstGeom prst="rect">
          <a:avLst/>
        </a:prstGeom>
        <a:gradFill rotWithShape="0">
          <a:gsLst>
            <a:gs pos="0">
              <a:schemeClr val="accent4">
                <a:hueOff val="-5819096"/>
                <a:satOff val="34311"/>
                <a:lumOff val="372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-5819096"/>
                <a:satOff val="34311"/>
                <a:lumOff val="372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-5819096"/>
                <a:satOff val="34311"/>
                <a:lumOff val="372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-5819096"/>
              <a:satOff val="34311"/>
              <a:lumOff val="3726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ENCABEZADO</a:t>
          </a:r>
        </a:p>
      </dsp:txBody>
      <dsp:txXfrm>
        <a:off x="6748601" y="209288"/>
        <a:ext cx="2958582" cy="643093"/>
      </dsp:txXfrm>
    </dsp:sp>
    <dsp:sp modelId="{A5CA18FB-3F53-4939-9156-C184BD6D41F8}">
      <dsp:nvSpPr>
        <dsp:cNvPr id="0" name=""/>
        <dsp:cNvSpPr/>
      </dsp:nvSpPr>
      <dsp:spPr>
        <a:xfrm>
          <a:off x="6748601" y="852382"/>
          <a:ext cx="2958582" cy="5247689"/>
        </a:xfrm>
        <a:prstGeom prst="rect">
          <a:avLst/>
        </a:prstGeom>
        <a:solidFill>
          <a:schemeClr val="accent4">
            <a:tint val="40000"/>
            <a:alpha val="90000"/>
            <a:hueOff val="-6023269"/>
            <a:satOff val="30053"/>
            <a:lumOff val="170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-6023269"/>
              <a:satOff val="30053"/>
              <a:lumOff val="17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/>
            <a:t>Escriba el encabezado en mayúscula.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/>
            <a:t>Asegúrese de que el encabezado no tenga más de 50 caracteres, incluidos espacios y signos de puntuación.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1800" b="0" i="0" kern="1200" dirty="0"/>
            <a:t>Evite usar abreviaturas en el encabezado.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1800" b="0" i="0" kern="1200" dirty="0"/>
            <a:t>El encabezado aparece en el mismo formato en cada página, incluida la portada.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1800" b="0" i="0" kern="1200" dirty="0"/>
            <a:t>No utilice la etiqueta “Encabezado:” antes del encabezado de ejecución.</a:t>
          </a:r>
          <a:endParaRPr lang="es-MX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0" i="0" kern="1200" dirty="0"/>
            <a:t>Alinee el encabezado con el margen izquierdo del encabezado de página, frente al número de página alineado a la derecha</a:t>
          </a:r>
          <a:endParaRPr lang="es-MX" sz="1800" kern="1200" dirty="0"/>
        </a:p>
      </dsp:txBody>
      <dsp:txXfrm>
        <a:off x="6748601" y="852382"/>
        <a:ext cx="2958582" cy="524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04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273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2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9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201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26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251" y="1231506"/>
            <a:ext cx="6338958" cy="4394988"/>
          </a:xfrm>
        </p:spPr>
        <p:txBody>
          <a:bodyPr>
            <a:normAutofit/>
          </a:bodyPr>
          <a:lstStyle/>
          <a:p>
            <a:r>
              <a:rPr lang="es-MX" sz="6600" dirty="0"/>
              <a:t>NORMAS APA 7° EDICION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E468C-DB17-491C-AF01-3CEFE4CB8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9" y="1565556"/>
            <a:ext cx="3920665" cy="372688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MX" sz="2800" b="1" dirty="0"/>
              <a:t>RESPONSABLE:</a:t>
            </a:r>
          </a:p>
          <a:p>
            <a:pPr algn="l">
              <a:lnSpc>
                <a:spcPct val="90000"/>
              </a:lnSpc>
            </a:pPr>
            <a:r>
              <a:rPr lang="es-MX" sz="2800" dirty="0"/>
              <a:t>Macias Pico Josselyn Stefany</a:t>
            </a:r>
          </a:p>
          <a:p>
            <a:pPr algn="l">
              <a:lnSpc>
                <a:spcPct val="90000"/>
              </a:lnSpc>
            </a:pPr>
            <a:endParaRPr lang="es-MX" sz="2800" dirty="0"/>
          </a:p>
          <a:p>
            <a:pPr algn="l">
              <a:lnSpc>
                <a:spcPct val="90000"/>
              </a:lnSpc>
            </a:pPr>
            <a:r>
              <a:rPr lang="es-MX" sz="2800" b="1" dirty="0"/>
              <a:t>NIVEL:  </a:t>
            </a:r>
          </a:p>
          <a:p>
            <a:pPr algn="l">
              <a:lnSpc>
                <a:spcPct val="90000"/>
              </a:lnSpc>
            </a:pPr>
            <a:r>
              <a:rPr lang="es-MX" sz="2800" dirty="0"/>
              <a:t>6° “B”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2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622" y="6312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/>
              <a:t>FUENTES: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5E8462B-58EC-45B8-882B-7DC6509BD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160551"/>
              </p:ext>
            </p:extLst>
          </p:nvPr>
        </p:nvGraphicFramePr>
        <p:xfrm>
          <a:off x="1569518" y="1668780"/>
          <a:ext cx="942086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6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622" y="6312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/>
              <a:t>HAY EXCEPCIONES: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DEE78B2-E360-407E-A4FD-728C98CC4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471233"/>
              </p:ext>
            </p:extLst>
          </p:nvPr>
        </p:nvGraphicFramePr>
        <p:xfrm>
          <a:off x="3017520" y="1568168"/>
          <a:ext cx="7972858" cy="49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7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DEE78B2-E360-407E-A4FD-728C98CC4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790170"/>
              </p:ext>
            </p:extLst>
          </p:nvPr>
        </p:nvGraphicFramePr>
        <p:xfrm>
          <a:off x="1280160" y="160020"/>
          <a:ext cx="9710218" cy="630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5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B2758D-93FA-4C2C-B3F1-5CB7B4CD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INTERLINEADO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DBD7BDC-7E77-4C1F-BAB6-0C5FD4A0A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8840" y="2002491"/>
            <a:ext cx="8481059" cy="3758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>
                <a:solidFill>
                  <a:schemeClr val="tx1"/>
                </a:solidFill>
              </a:rPr>
              <a:t>Se utiliza el interlineado doble en todas las partes de un documento de estilo APA, incluido el resumen, el texto, citas en bloque, números de tablas y figuras, títulos y notas y lista de referencias (incluidas entre y dentro de las entradas). </a:t>
            </a:r>
          </a:p>
        </p:txBody>
      </p:sp>
    </p:spTree>
    <p:extLst>
      <p:ext uri="{BB962C8B-B14F-4D97-AF65-F5344CB8AC3E}">
        <p14:creationId xmlns:p14="http://schemas.microsoft.com/office/powerpoint/2010/main" val="31582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DEE78B2-E360-407E-A4FD-728C98CC4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097176"/>
              </p:ext>
            </p:extLst>
          </p:nvPr>
        </p:nvGraphicFramePr>
        <p:xfrm>
          <a:off x="844145" y="1408130"/>
          <a:ext cx="10910533" cy="544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FB2758D-93FA-4C2C-B3F1-5CB7B4CD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EXCEPCIONES</a:t>
            </a:r>
          </a:p>
        </p:txBody>
      </p:sp>
    </p:spTree>
    <p:extLst>
      <p:ext uri="{BB962C8B-B14F-4D97-AF65-F5344CB8AC3E}">
        <p14:creationId xmlns:p14="http://schemas.microsoft.com/office/powerpoint/2010/main" val="28851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B2758D-93FA-4C2C-B3F1-5CB7B4CD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MARGENES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DBD7BDC-7E77-4C1F-BAB6-0C5FD4A0A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8840" y="2002491"/>
            <a:ext cx="8481059" cy="9112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sz="2800" dirty="0">
                <a:solidFill>
                  <a:schemeClr val="tx1"/>
                </a:solidFill>
              </a:rPr>
              <a:t>Use márgenes de 1 pulgada (2.54 cm) en cada lado de la página para un documento en estilo APA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C04E3D1-5BC7-475B-8008-3F4A2B4A3168}"/>
              </a:ext>
            </a:extLst>
          </p:cNvPr>
          <p:cNvSpPr txBox="1">
            <a:spLocks/>
          </p:cNvSpPr>
          <p:nvPr/>
        </p:nvSpPr>
        <p:spPr>
          <a:xfrm>
            <a:off x="2148839" y="3944247"/>
            <a:ext cx="8481059" cy="150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2800" dirty="0">
                <a:solidFill>
                  <a:schemeClr val="tx1"/>
                </a:solidFill>
              </a:rPr>
              <a:t>Si está escribiendo una disertación o tesis, su asesor o institución puede especificar diferentes márgenes (por ejemplo, un margen izquierdo de 1.5 pulgadas ( 3.81 cm) para acomodar la encuadernación).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4785ACD-C126-4AF1-B86D-8CD88EACEE28}"/>
              </a:ext>
            </a:extLst>
          </p:cNvPr>
          <p:cNvSpPr txBox="1">
            <a:spLocks/>
          </p:cNvSpPr>
          <p:nvPr/>
        </p:nvSpPr>
        <p:spPr>
          <a:xfrm>
            <a:off x="-34625" y="3194427"/>
            <a:ext cx="6967332" cy="644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200" dirty="0"/>
              <a:t>Excepciones:</a:t>
            </a:r>
          </a:p>
        </p:txBody>
      </p:sp>
    </p:spTree>
    <p:extLst>
      <p:ext uri="{BB962C8B-B14F-4D97-AF65-F5344CB8AC3E}">
        <p14:creationId xmlns:p14="http://schemas.microsoft.com/office/powerpoint/2010/main" val="17352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17" y="536625"/>
            <a:ext cx="9617766" cy="91126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Alineación de párrafo y sangría 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700485B-D6B6-419E-8C43-2DE0E822D6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376982"/>
              </p:ext>
            </p:extLst>
          </p:nvPr>
        </p:nvGraphicFramePr>
        <p:xfrm>
          <a:off x="1325880" y="2874396"/>
          <a:ext cx="10378440" cy="381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3D18C8B-4234-42AE-AEDE-5BA759152A76}"/>
              </a:ext>
            </a:extLst>
          </p:cNvPr>
          <p:cNvSpPr txBox="1"/>
          <p:nvPr/>
        </p:nvSpPr>
        <p:spPr>
          <a:xfrm>
            <a:off x="1444486" y="1447887"/>
            <a:ext cx="1013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estilo APA incluye pautas para la alineación de párrafos y las sangrías con el fin de garantizar que los documentos estén formateados de manera coherente y legible. </a:t>
            </a:r>
          </a:p>
        </p:txBody>
      </p:sp>
    </p:spTree>
    <p:extLst>
      <p:ext uri="{BB962C8B-B14F-4D97-AF65-F5344CB8AC3E}">
        <p14:creationId xmlns:p14="http://schemas.microsoft.com/office/powerpoint/2010/main" val="4057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54627-A0E6-4B2D-AD31-B114DE4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 en párrafos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6771FDB-1F15-47CE-B4D3-B77D2705124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9480081"/>
              </p:ext>
            </p:extLst>
          </p:nvPr>
        </p:nvGraphicFramePr>
        <p:xfrm>
          <a:off x="1251677" y="1272208"/>
          <a:ext cx="10556009" cy="5585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99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54627-A0E6-4B2D-AD31-B114DE4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 en párrafos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6771FDB-1F15-47CE-B4D3-B77D2705124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5840436"/>
              </p:ext>
            </p:extLst>
          </p:nvPr>
        </p:nvGraphicFramePr>
        <p:xfrm>
          <a:off x="1251677" y="1272208"/>
          <a:ext cx="10556009" cy="5585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34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3" y="418505"/>
            <a:ext cx="4420500" cy="846109"/>
          </a:xfrm>
        </p:spPr>
        <p:txBody>
          <a:bodyPr>
            <a:normAutofit/>
          </a:bodyPr>
          <a:lstStyle/>
          <a:p>
            <a:r>
              <a:rPr lang="es-MX" dirty="0"/>
              <a:t>ESTRUCTURA: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E468C-DB17-491C-AF01-3CEFE4CB8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7714" y="1817559"/>
            <a:ext cx="629457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Portada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Resumen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Referencias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Notas al pie de pagina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Tablas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Figuras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Anexos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22A67B-E897-430D-9C31-954DC3775205}"/>
              </a:ext>
            </a:extLst>
          </p:cNvPr>
          <p:cNvSpPr/>
          <p:nvPr/>
        </p:nvSpPr>
        <p:spPr>
          <a:xfrm>
            <a:off x="6378801" y="1461561"/>
            <a:ext cx="1325218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Anexos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82BC79-9F4F-40B0-9C4B-1050A4FC571B}"/>
              </a:ext>
            </a:extLst>
          </p:cNvPr>
          <p:cNvSpPr/>
          <p:nvPr/>
        </p:nvSpPr>
        <p:spPr>
          <a:xfrm>
            <a:off x="6695393" y="1784797"/>
            <a:ext cx="1325218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Figuras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C39498-D709-468D-83EC-195C1475DE90}"/>
              </a:ext>
            </a:extLst>
          </p:cNvPr>
          <p:cNvSpPr/>
          <p:nvPr/>
        </p:nvSpPr>
        <p:spPr>
          <a:xfrm>
            <a:off x="6958782" y="2087119"/>
            <a:ext cx="1325218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Tablas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E894375-97D3-4BDD-B2E5-6F9C9B446C59}"/>
              </a:ext>
            </a:extLst>
          </p:cNvPr>
          <p:cNvSpPr/>
          <p:nvPr/>
        </p:nvSpPr>
        <p:spPr>
          <a:xfrm>
            <a:off x="7252415" y="2401132"/>
            <a:ext cx="1429586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Notas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84B87C7-6EFD-450A-8391-B1ED69D50D2B}"/>
              </a:ext>
            </a:extLst>
          </p:cNvPr>
          <p:cNvSpPr/>
          <p:nvPr/>
        </p:nvSpPr>
        <p:spPr>
          <a:xfrm>
            <a:off x="7545637" y="2724368"/>
            <a:ext cx="1429586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Referencias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3E7C3E4-1B39-4C19-9503-21439196A883}"/>
              </a:ext>
            </a:extLst>
          </p:cNvPr>
          <p:cNvSpPr/>
          <p:nvPr/>
        </p:nvSpPr>
        <p:spPr>
          <a:xfrm>
            <a:off x="7850845" y="3055564"/>
            <a:ext cx="1719481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Introducción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B92240-E764-40E6-A0E6-88EA657F9BA3}"/>
              </a:ext>
            </a:extLst>
          </p:cNvPr>
          <p:cNvSpPr/>
          <p:nvPr/>
        </p:nvSpPr>
        <p:spPr>
          <a:xfrm>
            <a:off x="8288168" y="3404105"/>
            <a:ext cx="1429586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Resumen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DCE790F-8114-438C-95E2-66564FA1C00E}"/>
              </a:ext>
            </a:extLst>
          </p:cNvPr>
          <p:cNvSpPr/>
          <p:nvPr/>
        </p:nvSpPr>
        <p:spPr>
          <a:xfrm>
            <a:off x="8697753" y="3784488"/>
            <a:ext cx="1429586" cy="178904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s-MX" dirty="0"/>
              <a:t>Portada</a:t>
            </a:r>
          </a:p>
        </p:txBody>
      </p:sp>
    </p:spTree>
    <p:extLst>
      <p:ext uri="{BB962C8B-B14F-4D97-AF65-F5344CB8AC3E}">
        <p14:creationId xmlns:p14="http://schemas.microsoft.com/office/powerpoint/2010/main" val="56645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26" y="470453"/>
            <a:ext cx="10515600" cy="979447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Orden de las paginas: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E468C-DB17-491C-AF01-3CEFE4CB8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5123" y="1950080"/>
            <a:ext cx="8253007" cy="4437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Todos los documentos incluyen una página de título, texto y referencias. Pueden incluir elementos adicionales, como tablas y figuras, dependiendo de la asignación. Los trabajos de los estudiantes generalmente no incluyen un resumen a menos que se solicite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TITULOS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924EFD5-2425-4771-B51B-96BD75F8A0E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3181458"/>
              </p:ext>
            </p:extLst>
          </p:nvPr>
        </p:nvGraphicFramePr>
        <p:xfrm>
          <a:off x="1783080" y="2034540"/>
          <a:ext cx="9397448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83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NIVELES DE LOS TITULOS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E6865F2-4E61-47B0-94A6-EE08C30538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957045"/>
              </p:ext>
            </p:extLst>
          </p:nvPr>
        </p:nvGraphicFramePr>
        <p:xfrm>
          <a:off x="1270551" y="1119807"/>
          <a:ext cx="10378109" cy="435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5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EXCEPCIONES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8E6865F2-4E61-47B0-94A6-EE08C30538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977527"/>
              </p:ext>
            </p:extLst>
          </p:nvPr>
        </p:nvGraphicFramePr>
        <p:xfrm>
          <a:off x="1270551" y="1119807"/>
          <a:ext cx="10378109" cy="435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9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PORTADA: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700485B-D6B6-419E-8C43-2DE0E822D6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0110642"/>
              </p:ext>
            </p:extLst>
          </p:nvPr>
        </p:nvGraphicFramePr>
        <p:xfrm>
          <a:off x="1325880" y="1920240"/>
          <a:ext cx="10378440" cy="381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9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PORTADA del estudiante: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0BD48A8-A475-4E87-B03E-A36F72840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989665"/>
              </p:ext>
            </p:extLst>
          </p:nvPr>
        </p:nvGraphicFramePr>
        <p:xfrm>
          <a:off x="357808" y="1192695"/>
          <a:ext cx="1170167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1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79B3-9B3B-47F7-BACF-68BF33BD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34" y="496869"/>
            <a:ext cx="6967332" cy="911262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PORTADA PROFESIONAL: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0BD48A8-A475-4E87-B03E-A36F72840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122700"/>
              </p:ext>
            </p:extLst>
          </p:nvPr>
        </p:nvGraphicFramePr>
        <p:xfrm>
          <a:off x="357808" y="1192695"/>
          <a:ext cx="1170167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9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249</TotalTime>
  <Words>1404</Words>
  <Application>Microsoft Office PowerPoint</Application>
  <PresentationFormat>Panorámica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Distintivo</vt:lpstr>
      <vt:lpstr>NORMAS APA 7° EDICION</vt:lpstr>
      <vt:lpstr>ESTRUCTURA:</vt:lpstr>
      <vt:lpstr>Orden de las paginas:</vt:lpstr>
      <vt:lpstr>TITULOS</vt:lpstr>
      <vt:lpstr>NIVELES DE LOS TITULOS</vt:lpstr>
      <vt:lpstr>EXCEPCIONES</vt:lpstr>
      <vt:lpstr>PORTADA:</vt:lpstr>
      <vt:lpstr>PORTADA del estudiante:</vt:lpstr>
      <vt:lpstr>PORTADA PROFESIONAL:</vt:lpstr>
      <vt:lpstr>FUENTES:</vt:lpstr>
      <vt:lpstr>HAY EXCEPCIONES:</vt:lpstr>
      <vt:lpstr>Presentación de PowerPoint</vt:lpstr>
      <vt:lpstr>INTERLINEADO</vt:lpstr>
      <vt:lpstr>EXCEPCIONES</vt:lpstr>
      <vt:lpstr>MARGENES</vt:lpstr>
      <vt:lpstr>Alineación de párrafo y sangría </vt:lpstr>
      <vt:lpstr>Excepciones en párrafos </vt:lpstr>
      <vt:lpstr>Excepciones en párrafos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APA 7° EDICION</dc:title>
  <dc:creator>JOSSELYN STEFANY MACIAS PICO</dc:creator>
  <cp:lastModifiedBy>JOSSELYN STEFANY MACIAS PICO</cp:lastModifiedBy>
  <cp:revision>2</cp:revision>
  <dcterms:created xsi:type="dcterms:W3CDTF">2021-06-10T19:54:16Z</dcterms:created>
  <dcterms:modified xsi:type="dcterms:W3CDTF">2021-06-18T02:59:59Z</dcterms:modified>
</cp:coreProperties>
</file>