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cade Gamer" charset="1" panose="00000000000000000000"/>
      <p:regular r:id="rId10"/>
    </p:embeddedFont>
    <p:embeddedFont>
      <p:font typeface="Agrandir" charset="1" panose="00000500000000000000"/>
      <p:regular r:id="rId11"/>
    </p:embeddedFont>
    <p:embeddedFont>
      <p:font typeface="Agrandir Bold" charset="1" panose="00000800000000000000"/>
      <p:regular r:id="rId12"/>
    </p:embeddedFont>
    <p:embeddedFont>
      <p:font typeface="Agrandir Italics" charset="1" panose="00000500000000000000"/>
      <p:regular r:id="rId13"/>
    </p:embeddedFont>
    <p:embeddedFont>
      <p:font typeface="Agrandir Bold Italics" charset="1" panose="00000800000000000000"/>
      <p:regular r:id="rId14"/>
    </p:embeddedFont>
    <p:embeddedFont>
      <p:font typeface="Agrandir Thin" charset="1" panose="00000200000000000000"/>
      <p:regular r:id="rId15"/>
    </p:embeddedFont>
    <p:embeddedFont>
      <p:font typeface="Agrandir Thin Italics" charset="1" panose="00000200000000000000"/>
      <p:regular r:id="rId16"/>
    </p:embeddedFont>
    <p:embeddedFont>
      <p:font typeface="Agrandir Medium" charset="1" panose="00000600000000000000"/>
      <p:regular r:id="rId17"/>
    </p:embeddedFont>
    <p:embeddedFont>
      <p:font typeface="Agrandir Medium Italics" charset="1" panose="00000600000000000000"/>
      <p:regular r:id="rId18"/>
    </p:embeddedFont>
    <p:embeddedFont>
      <p:font typeface="Agrandir Ultra-Bold" charset="1" panose="00000A00000000000000"/>
      <p:regular r:id="rId19"/>
    </p:embeddedFont>
    <p:embeddedFont>
      <p:font typeface="Agrandir Ultra-Bold Italics" charset="1" panose="00000A00000000000000"/>
      <p:regular r:id="rId20"/>
    </p:embeddedFont>
    <p:embeddedFont>
      <p:font typeface="Agrandir Heavy" charset="1" panose="00000900000000000000"/>
      <p:regular r:id="rId21"/>
    </p:embeddedFont>
    <p:embeddedFont>
      <p:font typeface="Agrandir Heavy Italics" charset="1" panose="000009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gif"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gif" Type="http://schemas.openxmlformats.org/officeDocument/2006/relationships/image"/><Relationship Id="rId7" Target="../media/image14.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gif"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gif" Type="http://schemas.openxmlformats.org/officeDocument/2006/relationships/image"/><Relationship Id="rId7" Target="../media/image1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gif"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gif"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2.pn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pn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gif" Type="http://schemas.openxmlformats.org/officeDocument/2006/relationships/image"/><Relationship Id="rId7" Target="../media/image14.png" Type="http://schemas.openxmlformats.org/officeDocument/2006/relationships/image"/><Relationship Id="rId8" Target="../media/image23.png" Type="http://schemas.openxmlformats.org/officeDocument/2006/relationships/image"/><Relationship Id="rId9" Target="../media/image2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AAD6F3"/>
        </a:solidFill>
      </p:bgPr>
    </p:bg>
    <p:spTree>
      <p:nvGrpSpPr>
        <p:cNvPr id="1" name=""/>
        <p:cNvGrpSpPr/>
        <p:nvPr/>
      </p:nvGrpSpPr>
      <p:grpSpPr>
        <a:xfrm>
          <a:off x="0" y="0"/>
          <a:ext cx="0" cy="0"/>
          <a:chOff x="0" y="0"/>
          <a:chExt cx="0" cy="0"/>
        </a:xfrm>
      </p:grpSpPr>
      <p:grpSp>
        <p:nvGrpSpPr>
          <p:cNvPr name="Group 2" id="2"/>
          <p:cNvGrpSpPr/>
          <p:nvPr/>
        </p:nvGrpSpPr>
        <p:grpSpPr>
          <a:xfrm rot="0">
            <a:off x="-301553" y="8877726"/>
            <a:ext cx="18643235" cy="1409274"/>
            <a:chOff x="0" y="0"/>
            <a:chExt cx="24857646" cy="1879032"/>
          </a:xfrm>
        </p:grpSpPr>
        <p:grpSp>
          <p:nvGrpSpPr>
            <p:cNvPr name="Group 3" id="3"/>
            <p:cNvGrpSpPr/>
            <p:nvPr/>
          </p:nvGrpSpPr>
          <p:grpSpPr>
            <a:xfrm rot="0">
              <a:off x="0" y="0"/>
              <a:ext cx="24857646" cy="1014865"/>
              <a:chOff x="0" y="0"/>
              <a:chExt cx="6306477" cy="257475"/>
            </a:xfrm>
          </p:grpSpPr>
          <p:sp>
            <p:nvSpPr>
              <p:cNvPr name="Freeform 4" id="4"/>
              <p:cNvSpPr/>
              <p:nvPr/>
            </p:nvSpPr>
            <p:spPr>
              <a:xfrm flipH="false" flipV="false" rot="0">
                <a:off x="0" y="0"/>
                <a:ext cx="6306477" cy="257475"/>
              </a:xfrm>
              <a:custGeom>
                <a:avLst/>
                <a:gdLst/>
                <a:ahLst/>
                <a:cxnLst/>
                <a:rect r="r" b="b" t="t" l="l"/>
                <a:pathLst>
                  <a:path h="257475" w="6306477">
                    <a:moveTo>
                      <a:pt x="0" y="0"/>
                    </a:moveTo>
                    <a:lnTo>
                      <a:pt x="6306477" y="0"/>
                    </a:lnTo>
                    <a:lnTo>
                      <a:pt x="6306477" y="257475"/>
                    </a:lnTo>
                    <a:lnTo>
                      <a:pt x="0" y="257475"/>
                    </a:lnTo>
                    <a:close/>
                  </a:path>
                </a:pathLst>
              </a:custGeom>
              <a:solidFill>
                <a:srgbClr val="5DBD39"/>
              </a:solidFill>
            </p:spPr>
          </p:sp>
        </p:grpSp>
        <p:grpSp>
          <p:nvGrpSpPr>
            <p:cNvPr name="Group 5" id="5"/>
            <p:cNvGrpSpPr/>
            <p:nvPr/>
          </p:nvGrpSpPr>
          <p:grpSpPr>
            <a:xfrm rot="0">
              <a:off x="0" y="554789"/>
              <a:ext cx="24857646" cy="1324243"/>
              <a:chOff x="0" y="0"/>
              <a:chExt cx="6306477" cy="335965"/>
            </a:xfrm>
          </p:grpSpPr>
          <p:sp>
            <p:nvSpPr>
              <p:cNvPr name="Freeform 6" id="6"/>
              <p:cNvSpPr/>
              <p:nvPr/>
            </p:nvSpPr>
            <p:spPr>
              <a:xfrm flipH="false" flipV="false" rot="0">
                <a:off x="0" y="0"/>
                <a:ext cx="6306477" cy="335965"/>
              </a:xfrm>
              <a:custGeom>
                <a:avLst/>
                <a:gdLst/>
                <a:ahLst/>
                <a:cxnLst/>
                <a:rect r="r" b="b" t="t" l="l"/>
                <a:pathLst>
                  <a:path h="335965" w="6306477">
                    <a:moveTo>
                      <a:pt x="0" y="0"/>
                    </a:moveTo>
                    <a:lnTo>
                      <a:pt x="6306477" y="0"/>
                    </a:lnTo>
                    <a:lnTo>
                      <a:pt x="6306477" y="335965"/>
                    </a:lnTo>
                    <a:lnTo>
                      <a:pt x="0" y="335965"/>
                    </a:lnTo>
                    <a:close/>
                  </a:path>
                </a:pathLst>
              </a:custGeom>
              <a:solidFill>
                <a:srgbClr val="6E421A"/>
              </a:solidFill>
            </p:spPr>
          </p:sp>
        </p:grpSp>
      </p:grpSp>
      <p:sp>
        <p:nvSpPr>
          <p:cNvPr name="Freeform 7" id="7"/>
          <p:cNvSpPr/>
          <p:nvPr/>
        </p:nvSpPr>
        <p:spPr>
          <a:xfrm flipH="false" flipV="false" rot="0">
            <a:off x="-1138074" y="2793208"/>
            <a:ext cx="3584014" cy="1831105"/>
          </a:xfrm>
          <a:custGeom>
            <a:avLst/>
            <a:gdLst/>
            <a:ahLst/>
            <a:cxnLst/>
            <a:rect r="r" b="b" t="t" l="l"/>
            <a:pathLst>
              <a:path h="1831105" w="3584014">
                <a:moveTo>
                  <a:pt x="0" y="0"/>
                </a:moveTo>
                <a:lnTo>
                  <a:pt x="3584014" y="0"/>
                </a:lnTo>
                <a:lnTo>
                  <a:pt x="3584014" y="1831105"/>
                </a:lnTo>
                <a:lnTo>
                  <a:pt x="0" y="18311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4843590" y="304987"/>
            <a:ext cx="3836602" cy="1960155"/>
          </a:xfrm>
          <a:custGeom>
            <a:avLst/>
            <a:gdLst/>
            <a:ahLst/>
            <a:cxnLst/>
            <a:rect r="r" b="b" t="t" l="l"/>
            <a:pathLst>
              <a:path h="1960155" w="3836602">
                <a:moveTo>
                  <a:pt x="0" y="0"/>
                </a:moveTo>
                <a:lnTo>
                  <a:pt x="3836601" y="0"/>
                </a:lnTo>
                <a:lnTo>
                  <a:pt x="3836601" y="1960155"/>
                </a:lnTo>
                <a:lnTo>
                  <a:pt x="0" y="1960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6683159" y="-1227331"/>
            <a:ext cx="3836602" cy="1960155"/>
          </a:xfrm>
          <a:custGeom>
            <a:avLst/>
            <a:gdLst/>
            <a:ahLst/>
            <a:cxnLst/>
            <a:rect r="r" b="b" t="t" l="l"/>
            <a:pathLst>
              <a:path h="1960155" w="3836602">
                <a:moveTo>
                  <a:pt x="0" y="0"/>
                </a:moveTo>
                <a:lnTo>
                  <a:pt x="3836602" y="0"/>
                </a:lnTo>
                <a:lnTo>
                  <a:pt x="3836602" y="1960154"/>
                </a:lnTo>
                <a:lnTo>
                  <a:pt x="0" y="19601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653933" y="670856"/>
            <a:ext cx="2993575" cy="544286"/>
          </a:xfrm>
          <a:custGeom>
            <a:avLst/>
            <a:gdLst/>
            <a:ahLst/>
            <a:cxnLst/>
            <a:rect r="r" b="b" t="t" l="l"/>
            <a:pathLst>
              <a:path h="544286" w="2993575">
                <a:moveTo>
                  <a:pt x="0" y="0"/>
                </a:moveTo>
                <a:lnTo>
                  <a:pt x="2993575" y="0"/>
                </a:lnTo>
                <a:lnTo>
                  <a:pt x="2993575" y="544286"/>
                </a:lnTo>
                <a:lnTo>
                  <a:pt x="0" y="5442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11" id="11"/>
          <p:cNvPicPr>
            <a:picLocks noChangeAspect="true"/>
          </p:cNvPicPr>
          <p:nvPr/>
        </p:nvPicPr>
        <p:blipFill>
          <a:blip r:embed="rId6"/>
          <a:srcRect l="0" t="0" r="0" b="0"/>
          <a:stretch>
            <a:fillRect/>
          </a:stretch>
        </p:blipFill>
        <p:spPr>
          <a:xfrm flipH="false" flipV="false" rot="0">
            <a:off x="16761891" y="444883"/>
            <a:ext cx="1125685" cy="996231"/>
          </a:xfrm>
          <a:prstGeom prst="rect">
            <a:avLst/>
          </a:prstGeom>
        </p:spPr>
      </p:pic>
      <p:sp>
        <p:nvSpPr>
          <p:cNvPr name="Freeform 12" id="12"/>
          <p:cNvSpPr/>
          <p:nvPr/>
        </p:nvSpPr>
        <p:spPr>
          <a:xfrm flipH="false" flipV="false" rot="0">
            <a:off x="7919526" y="7762875"/>
            <a:ext cx="2600235" cy="1114851"/>
          </a:xfrm>
          <a:custGeom>
            <a:avLst/>
            <a:gdLst/>
            <a:ahLst/>
            <a:cxnLst/>
            <a:rect r="r" b="b" t="t" l="l"/>
            <a:pathLst>
              <a:path h="1114851" w="2600235">
                <a:moveTo>
                  <a:pt x="0" y="0"/>
                </a:moveTo>
                <a:lnTo>
                  <a:pt x="2600235" y="0"/>
                </a:lnTo>
                <a:lnTo>
                  <a:pt x="2600235" y="1114851"/>
                </a:lnTo>
                <a:lnTo>
                  <a:pt x="0" y="11148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3033702" y="5143500"/>
            <a:ext cx="2060982" cy="2060982"/>
          </a:xfrm>
          <a:custGeom>
            <a:avLst/>
            <a:gdLst/>
            <a:ahLst/>
            <a:cxnLst/>
            <a:rect r="r" b="b" t="t" l="l"/>
            <a:pathLst>
              <a:path h="2060982" w="2060982">
                <a:moveTo>
                  <a:pt x="0" y="0"/>
                </a:moveTo>
                <a:lnTo>
                  <a:pt x="2060981" y="0"/>
                </a:lnTo>
                <a:lnTo>
                  <a:pt x="2060981" y="2060982"/>
                </a:lnTo>
                <a:lnTo>
                  <a:pt x="0" y="206098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653933" y="1495303"/>
            <a:ext cx="3013246" cy="498555"/>
          </a:xfrm>
          <a:custGeom>
            <a:avLst/>
            <a:gdLst/>
            <a:ahLst/>
            <a:cxnLst/>
            <a:rect r="r" b="b" t="t" l="l"/>
            <a:pathLst>
              <a:path h="498555" w="3013246">
                <a:moveTo>
                  <a:pt x="0" y="0"/>
                </a:moveTo>
                <a:lnTo>
                  <a:pt x="3013245" y="0"/>
                </a:lnTo>
                <a:lnTo>
                  <a:pt x="3013245" y="498556"/>
                </a:lnTo>
                <a:lnTo>
                  <a:pt x="0" y="49855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0">
            <a:off x="13913279" y="4850443"/>
            <a:ext cx="1860622" cy="1441982"/>
          </a:xfrm>
          <a:custGeom>
            <a:avLst/>
            <a:gdLst/>
            <a:ahLst/>
            <a:cxnLst/>
            <a:rect r="r" b="b" t="t" l="l"/>
            <a:pathLst>
              <a:path h="1441982" w="1860622">
                <a:moveTo>
                  <a:pt x="0" y="0"/>
                </a:moveTo>
                <a:lnTo>
                  <a:pt x="1860622" y="0"/>
                </a:lnTo>
                <a:lnTo>
                  <a:pt x="1860622" y="1441982"/>
                </a:lnTo>
                <a:lnTo>
                  <a:pt x="0" y="144198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6" id="16"/>
          <p:cNvSpPr txBox="true"/>
          <p:nvPr/>
        </p:nvSpPr>
        <p:spPr>
          <a:xfrm rot="0">
            <a:off x="4517830" y="5646233"/>
            <a:ext cx="9252340" cy="1767154"/>
          </a:xfrm>
          <a:prstGeom prst="rect">
            <a:avLst/>
          </a:prstGeom>
        </p:spPr>
        <p:txBody>
          <a:bodyPr anchor="t" rtlCol="false" tIns="0" lIns="0" bIns="0" rIns="0">
            <a:spAutoFit/>
          </a:bodyPr>
          <a:lstStyle/>
          <a:p>
            <a:pPr algn="ctr">
              <a:lnSpc>
                <a:spcPts val="4447"/>
              </a:lnSpc>
            </a:pPr>
            <a:r>
              <a:rPr lang="en-US" sz="3176">
                <a:solidFill>
                  <a:srgbClr val="000000"/>
                </a:solidFill>
                <a:latin typeface="Agrandir"/>
              </a:rPr>
              <a:t>Josseline Alvarado Vargas</a:t>
            </a:r>
          </a:p>
          <a:p>
            <a:pPr algn="ctr">
              <a:lnSpc>
                <a:spcPts val="4447"/>
              </a:lnSpc>
            </a:pPr>
            <a:r>
              <a:rPr lang="en-US" sz="3176">
                <a:solidFill>
                  <a:srgbClr val="000000"/>
                </a:solidFill>
                <a:latin typeface="Agrandir"/>
              </a:rPr>
              <a:t>Lesly Yareth Bonilla Hernandez </a:t>
            </a:r>
          </a:p>
          <a:p>
            <a:pPr algn="ctr">
              <a:lnSpc>
                <a:spcPts val="4447"/>
              </a:lnSpc>
            </a:pPr>
            <a:r>
              <a:rPr lang="en-US" sz="3176">
                <a:solidFill>
                  <a:srgbClr val="000000"/>
                </a:solidFill>
                <a:latin typeface="Agrandir"/>
              </a:rPr>
              <a:t>Jose Luis Galindo Picaso</a:t>
            </a:r>
          </a:p>
        </p:txBody>
      </p:sp>
      <p:sp>
        <p:nvSpPr>
          <p:cNvPr name="TextBox 17" id="17"/>
          <p:cNvSpPr txBox="true"/>
          <p:nvPr/>
        </p:nvSpPr>
        <p:spPr>
          <a:xfrm rot="0">
            <a:off x="2096381" y="2312120"/>
            <a:ext cx="14095237" cy="2831380"/>
          </a:xfrm>
          <a:prstGeom prst="rect">
            <a:avLst/>
          </a:prstGeom>
        </p:spPr>
        <p:txBody>
          <a:bodyPr anchor="t" rtlCol="false" tIns="0" lIns="0" bIns="0" rIns="0">
            <a:spAutoFit/>
          </a:bodyPr>
          <a:lstStyle/>
          <a:p>
            <a:pPr algn="ctr">
              <a:lnSpc>
                <a:spcPts val="10692"/>
              </a:lnSpc>
            </a:pPr>
            <a:r>
              <a:rPr lang="en-US" sz="9993">
                <a:solidFill>
                  <a:srgbClr val="000000"/>
                </a:solidFill>
                <a:latin typeface="Arcade Gamer"/>
              </a:rPr>
              <a:t>AVENTURAS DE JACK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AD6F3"/>
        </a:solidFill>
      </p:bgPr>
    </p:bg>
    <p:spTree>
      <p:nvGrpSpPr>
        <p:cNvPr id="1" name=""/>
        <p:cNvGrpSpPr/>
        <p:nvPr/>
      </p:nvGrpSpPr>
      <p:grpSpPr>
        <a:xfrm>
          <a:off x="0" y="0"/>
          <a:ext cx="0" cy="0"/>
          <a:chOff x="0" y="0"/>
          <a:chExt cx="0" cy="0"/>
        </a:xfrm>
      </p:grpSpPr>
      <p:grpSp>
        <p:nvGrpSpPr>
          <p:cNvPr name="Group 2" id="2"/>
          <p:cNvGrpSpPr/>
          <p:nvPr/>
        </p:nvGrpSpPr>
        <p:grpSpPr>
          <a:xfrm rot="0">
            <a:off x="-301553" y="8877726"/>
            <a:ext cx="18643235" cy="1409274"/>
            <a:chOff x="0" y="0"/>
            <a:chExt cx="24857646" cy="1879032"/>
          </a:xfrm>
        </p:grpSpPr>
        <p:grpSp>
          <p:nvGrpSpPr>
            <p:cNvPr name="Group 3" id="3"/>
            <p:cNvGrpSpPr/>
            <p:nvPr/>
          </p:nvGrpSpPr>
          <p:grpSpPr>
            <a:xfrm rot="0">
              <a:off x="0" y="0"/>
              <a:ext cx="24857646" cy="1014865"/>
              <a:chOff x="0" y="0"/>
              <a:chExt cx="6306477" cy="257475"/>
            </a:xfrm>
          </p:grpSpPr>
          <p:sp>
            <p:nvSpPr>
              <p:cNvPr name="Freeform 4" id="4"/>
              <p:cNvSpPr/>
              <p:nvPr/>
            </p:nvSpPr>
            <p:spPr>
              <a:xfrm flipH="false" flipV="false" rot="0">
                <a:off x="0" y="0"/>
                <a:ext cx="6306477" cy="257475"/>
              </a:xfrm>
              <a:custGeom>
                <a:avLst/>
                <a:gdLst/>
                <a:ahLst/>
                <a:cxnLst/>
                <a:rect r="r" b="b" t="t" l="l"/>
                <a:pathLst>
                  <a:path h="257475" w="6306477">
                    <a:moveTo>
                      <a:pt x="0" y="0"/>
                    </a:moveTo>
                    <a:lnTo>
                      <a:pt x="6306477" y="0"/>
                    </a:lnTo>
                    <a:lnTo>
                      <a:pt x="6306477" y="257475"/>
                    </a:lnTo>
                    <a:lnTo>
                      <a:pt x="0" y="257475"/>
                    </a:lnTo>
                    <a:close/>
                  </a:path>
                </a:pathLst>
              </a:custGeom>
              <a:solidFill>
                <a:srgbClr val="5DBD39"/>
              </a:solidFill>
            </p:spPr>
          </p:sp>
        </p:grpSp>
        <p:grpSp>
          <p:nvGrpSpPr>
            <p:cNvPr name="Group 5" id="5"/>
            <p:cNvGrpSpPr/>
            <p:nvPr/>
          </p:nvGrpSpPr>
          <p:grpSpPr>
            <a:xfrm rot="0">
              <a:off x="0" y="554789"/>
              <a:ext cx="24857646" cy="1324243"/>
              <a:chOff x="0" y="0"/>
              <a:chExt cx="6306477" cy="335965"/>
            </a:xfrm>
          </p:grpSpPr>
          <p:sp>
            <p:nvSpPr>
              <p:cNvPr name="Freeform 6" id="6"/>
              <p:cNvSpPr/>
              <p:nvPr/>
            </p:nvSpPr>
            <p:spPr>
              <a:xfrm flipH="false" flipV="false" rot="0">
                <a:off x="0" y="0"/>
                <a:ext cx="6306477" cy="335965"/>
              </a:xfrm>
              <a:custGeom>
                <a:avLst/>
                <a:gdLst/>
                <a:ahLst/>
                <a:cxnLst/>
                <a:rect r="r" b="b" t="t" l="l"/>
                <a:pathLst>
                  <a:path h="335965" w="6306477">
                    <a:moveTo>
                      <a:pt x="0" y="0"/>
                    </a:moveTo>
                    <a:lnTo>
                      <a:pt x="6306477" y="0"/>
                    </a:lnTo>
                    <a:lnTo>
                      <a:pt x="6306477" y="335965"/>
                    </a:lnTo>
                    <a:lnTo>
                      <a:pt x="0" y="335965"/>
                    </a:lnTo>
                    <a:close/>
                  </a:path>
                </a:pathLst>
              </a:custGeom>
              <a:solidFill>
                <a:srgbClr val="6E421A"/>
              </a:solidFill>
            </p:spPr>
          </p:sp>
        </p:grpSp>
      </p:grpSp>
      <p:sp>
        <p:nvSpPr>
          <p:cNvPr name="TextBox 7" id="7"/>
          <p:cNvSpPr txBox="true"/>
          <p:nvPr/>
        </p:nvSpPr>
        <p:spPr>
          <a:xfrm rot="0">
            <a:off x="1881792" y="897065"/>
            <a:ext cx="14524416" cy="1341675"/>
          </a:xfrm>
          <a:prstGeom prst="rect">
            <a:avLst/>
          </a:prstGeom>
        </p:spPr>
        <p:txBody>
          <a:bodyPr anchor="t" rtlCol="false" tIns="0" lIns="0" bIns="0" rIns="0">
            <a:spAutoFit/>
          </a:bodyPr>
          <a:lstStyle/>
          <a:p>
            <a:pPr algn="ctr">
              <a:lnSpc>
                <a:spcPts val="9723"/>
              </a:lnSpc>
            </a:pPr>
            <a:r>
              <a:rPr lang="en-US" sz="9087">
                <a:solidFill>
                  <a:srgbClr val="000000"/>
                </a:solidFill>
                <a:latin typeface="Arcade Gamer"/>
              </a:rPr>
              <a:t>GENERO</a:t>
            </a:r>
          </a:p>
        </p:txBody>
      </p:sp>
      <p:sp>
        <p:nvSpPr>
          <p:cNvPr name="Freeform 8" id="8"/>
          <p:cNvSpPr/>
          <p:nvPr/>
        </p:nvSpPr>
        <p:spPr>
          <a:xfrm flipH="false" flipV="false" rot="0">
            <a:off x="-1228789" y="2238739"/>
            <a:ext cx="3584014" cy="1831105"/>
          </a:xfrm>
          <a:custGeom>
            <a:avLst/>
            <a:gdLst/>
            <a:ahLst/>
            <a:cxnLst/>
            <a:rect r="r" b="b" t="t" l="l"/>
            <a:pathLst>
              <a:path h="1831105" w="3584014">
                <a:moveTo>
                  <a:pt x="0" y="0"/>
                </a:moveTo>
                <a:lnTo>
                  <a:pt x="3584013" y="0"/>
                </a:lnTo>
                <a:lnTo>
                  <a:pt x="3584013" y="1831106"/>
                </a:lnTo>
                <a:lnTo>
                  <a:pt x="0" y="18311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553116" y="1194137"/>
            <a:ext cx="3836602" cy="1960155"/>
          </a:xfrm>
          <a:custGeom>
            <a:avLst/>
            <a:gdLst/>
            <a:ahLst/>
            <a:cxnLst/>
            <a:rect r="r" b="b" t="t" l="l"/>
            <a:pathLst>
              <a:path h="1960155" w="3836602">
                <a:moveTo>
                  <a:pt x="0" y="0"/>
                </a:moveTo>
                <a:lnTo>
                  <a:pt x="3836602" y="0"/>
                </a:lnTo>
                <a:lnTo>
                  <a:pt x="3836602" y="1960155"/>
                </a:lnTo>
                <a:lnTo>
                  <a:pt x="0" y="1960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6729707" y="-1366976"/>
            <a:ext cx="3836602" cy="1960155"/>
          </a:xfrm>
          <a:custGeom>
            <a:avLst/>
            <a:gdLst/>
            <a:ahLst/>
            <a:cxnLst/>
            <a:rect r="r" b="b" t="t" l="l"/>
            <a:pathLst>
              <a:path h="1960155" w="3836602">
                <a:moveTo>
                  <a:pt x="0" y="0"/>
                </a:moveTo>
                <a:lnTo>
                  <a:pt x="3836602" y="0"/>
                </a:lnTo>
                <a:lnTo>
                  <a:pt x="3836602" y="1960155"/>
                </a:lnTo>
                <a:lnTo>
                  <a:pt x="0" y="1960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653933" y="670856"/>
            <a:ext cx="2993575" cy="544286"/>
          </a:xfrm>
          <a:custGeom>
            <a:avLst/>
            <a:gdLst/>
            <a:ahLst/>
            <a:cxnLst/>
            <a:rect r="r" b="b" t="t" l="l"/>
            <a:pathLst>
              <a:path h="544286" w="2993575">
                <a:moveTo>
                  <a:pt x="0" y="0"/>
                </a:moveTo>
                <a:lnTo>
                  <a:pt x="2993575" y="0"/>
                </a:lnTo>
                <a:lnTo>
                  <a:pt x="2993575" y="544286"/>
                </a:lnTo>
                <a:lnTo>
                  <a:pt x="0" y="5442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12" id="12"/>
          <p:cNvPicPr>
            <a:picLocks noChangeAspect="true"/>
          </p:cNvPicPr>
          <p:nvPr/>
        </p:nvPicPr>
        <p:blipFill>
          <a:blip r:embed="rId6"/>
          <a:srcRect l="0" t="0" r="0" b="0"/>
          <a:stretch>
            <a:fillRect/>
          </a:stretch>
        </p:blipFill>
        <p:spPr>
          <a:xfrm flipH="false" flipV="false" rot="0">
            <a:off x="1025035" y="3073613"/>
            <a:ext cx="1125685" cy="996231"/>
          </a:xfrm>
          <a:prstGeom prst="rect">
            <a:avLst/>
          </a:prstGeom>
        </p:spPr>
      </p:pic>
      <p:sp>
        <p:nvSpPr>
          <p:cNvPr name="Freeform 13" id="13"/>
          <p:cNvSpPr/>
          <p:nvPr/>
        </p:nvSpPr>
        <p:spPr>
          <a:xfrm flipH="false" flipV="false" rot="0">
            <a:off x="13521035" y="5396325"/>
            <a:ext cx="5305737" cy="5305737"/>
          </a:xfrm>
          <a:custGeom>
            <a:avLst/>
            <a:gdLst/>
            <a:ahLst/>
            <a:cxnLst/>
            <a:rect r="r" b="b" t="t" l="l"/>
            <a:pathLst>
              <a:path h="5305737" w="5305737">
                <a:moveTo>
                  <a:pt x="0" y="0"/>
                </a:moveTo>
                <a:lnTo>
                  <a:pt x="5305736" y="0"/>
                </a:lnTo>
                <a:lnTo>
                  <a:pt x="5305736" y="5305737"/>
                </a:lnTo>
                <a:lnTo>
                  <a:pt x="0" y="5305737"/>
                </a:lnTo>
                <a:lnTo>
                  <a:pt x="0" y="0"/>
                </a:lnTo>
                <a:close/>
              </a:path>
            </a:pathLst>
          </a:custGeom>
          <a:blipFill>
            <a:blip r:embed="rId7"/>
            <a:stretch>
              <a:fillRect l="0" t="0" r="0" b="0"/>
            </a:stretch>
          </a:blipFill>
        </p:spPr>
      </p:sp>
      <p:sp>
        <p:nvSpPr>
          <p:cNvPr name="TextBox 14" id="14"/>
          <p:cNvSpPr txBox="true"/>
          <p:nvPr/>
        </p:nvSpPr>
        <p:spPr>
          <a:xfrm rot="0">
            <a:off x="3550101" y="2802461"/>
            <a:ext cx="11538207" cy="5072966"/>
          </a:xfrm>
          <a:prstGeom prst="rect">
            <a:avLst/>
          </a:prstGeom>
        </p:spPr>
        <p:txBody>
          <a:bodyPr anchor="t" rtlCol="false" tIns="0" lIns="0" bIns="0" rIns="0">
            <a:spAutoFit/>
          </a:bodyPr>
          <a:lstStyle/>
          <a:p>
            <a:pPr algn="ctr">
              <a:lnSpc>
                <a:spcPts val="3362"/>
              </a:lnSpc>
              <a:spcBef>
                <a:spcPct val="0"/>
              </a:spcBef>
            </a:pPr>
            <a:r>
              <a:rPr lang="en-US" sz="2401">
                <a:solidFill>
                  <a:srgbClr val="000000"/>
                </a:solidFill>
                <a:latin typeface="Agrandir"/>
              </a:rPr>
              <a:t> </a:t>
            </a:r>
          </a:p>
          <a:p>
            <a:pPr algn="ctr">
              <a:lnSpc>
                <a:spcPts val="3362"/>
              </a:lnSpc>
              <a:spcBef>
                <a:spcPct val="0"/>
              </a:spcBef>
            </a:pPr>
            <a:r>
              <a:rPr lang="en-US" sz="2401">
                <a:solidFill>
                  <a:srgbClr val="000000"/>
                </a:solidFill>
                <a:latin typeface="Agrandir Bold"/>
              </a:rPr>
              <a:t>ESTE VIDEOJUEGO ESTÁ CLASIFICADO EN</a:t>
            </a:r>
          </a:p>
          <a:p>
            <a:pPr algn="ctr">
              <a:lnSpc>
                <a:spcPts val="3362"/>
              </a:lnSpc>
              <a:spcBef>
                <a:spcPct val="0"/>
              </a:spcBef>
            </a:pPr>
            <a:r>
              <a:rPr lang="en-US" sz="2401">
                <a:solidFill>
                  <a:srgbClr val="000000"/>
                </a:solidFill>
                <a:latin typeface="Agrandir Bold"/>
              </a:rPr>
              <a:t>EL GRUPO "A", ES APTO PARA TODO EL PÚBLICO EN GENERAL, LA CANTIDAD DE VIOLENCIA ES CASI NULA Y POCO PERSEPTIBLE, LENGUAJE MODERADO.</a:t>
            </a:r>
          </a:p>
          <a:p>
            <a:pPr algn="ctr">
              <a:lnSpc>
                <a:spcPts val="3362"/>
              </a:lnSpc>
              <a:spcBef>
                <a:spcPct val="0"/>
              </a:spcBef>
            </a:pPr>
            <a:r>
              <a:rPr lang="en-US" sz="2401">
                <a:solidFill>
                  <a:srgbClr val="000000"/>
                </a:solidFill>
                <a:latin typeface="Agrandir Bold"/>
              </a:rPr>
              <a:t>EL LENGUAJE ES MODERADO Y SÓLO SE RECURRE A</a:t>
            </a:r>
          </a:p>
          <a:p>
            <a:pPr algn="ctr">
              <a:lnSpc>
                <a:spcPts val="3362"/>
              </a:lnSpc>
              <a:spcBef>
                <a:spcPct val="0"/>
              </a:spcBef>
            </a:pPr>
            <a:r>
              <a:rPr lang="en-US" sz="2401">
                <a:solidFill>
                  <a:srgbClr val="000000"/>
                </a:solidFill>
                <a:latin typeface="Agrandir Bold"/>
              </a:rPr>
              <a:t>ALGUNAS FRASES DE GRITOS CUANDO ESTÁN</a:t>
            </a:r>
          </a:p>
          <a:p>
            <a:pPr algn="ctr">
              <a:lnSpc>
                <a:spcPts val="3362"/>
              </a:lnSpc>
              <a:spcBef>
                <a:spcPct val="0"/>
              </a:spcBef>
            </a:pPr>
            <a:r>
              <a:rPr lang="en-US" sz="2401">
                <a:solidFill>
                  <a:srgbClr val="000000"/>
                </a:solidFill>
                <a:latin typeface="Agrandir Bold"/>
              </a:rPr>
              <a:t>JUSTIFICADAS POR LA TRAMA DEL VIDEOJUEGO Y ES</a:t>
            </a:r>
          </a:p>
          <a:p>
            <a:pPr algn="ctr">
              <a:lnSpc>
                <a:spcPts val="3362"/>
              </a:lnSpc>
              <a:spcBef>
                <a:spcPct val="0"/>
              </a:spcBef>
            </a:pPr>
            <a:r>
              <a:rPr lang="en-US" sz="2401">
                <a:solidFill>
                  <a:srgbClr val="000000"/>
                </a:solidFill>
                <a:latin typeface="Agrandir Bold"/>
              </a:rPr>
              <a:t>PARTE DEL PERSONAJE PARA MENORES.</a:t>
            </a:r>
          </a:p>
          <a:p>
            <a:pPr algn="ctr">
              <a:lnSpc>
                <a:spcPts val="3362"/>
              </a:lnSpc>
              <a:spcBef>
                <a:spcPct val="0"/>
              </a:spcBef>
            </a:pPr>
            <a:r>
              <a:rPr lang="en-US" sz="2401">
                <a:solidFill>
                  <a:srgbClr val="000000"/>
                </a:solidFill>
                <a:latin typeface="Agrandir Bold"/>
              </a:rPr>
              <a:t>EL VIDEOJUEGO ES DE TIPO AVENTURA Y EXPLORACIÓN, CON GRÁFICAS 2D</a:t>
            </a:r>
            <a:r>
              <a:rPr lang="en-US" sz="2401">
                <a:solidFill>
                  <a:srgbClr val="000000"/>
                </a:solidFill>
                <a:latin typeface="Agrandir"/>
              </a:rPr>
              <a:t>.</a:t>
            </a:r>
          </a:p>
          <a:p>
            <a:pPr algn="ctr">
              <a:lnSpc>
                <a:spcPts val="3362"/>
              </a:lnSpc>
              <a:spcBef>
                <a:spcPct val="0"/>
              </a:spcBef>
            </a:pPr>
            <a:r>
              <a:rPr lang="en-US" sz="2401">
                <a:solidFill>
                  <a:srgbClr val="000000"/>
                </a:solidFill>
                <a:latin typeface="Agrandir Bold"/>
              </a:rPr>
              <a:t>NIVELES 3</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AD6F3"/>
        </a:solidFill>
      </p:bgPr>
    </p:bg>
    <p:spTree>
      <p:nvGrpSpPr>
        <p:cNvPr id="1" name=""/>
        <p:cNvGrpSpPr/>
        <p:nvPr/>
      </p:nvGrpSpPr>
      <p:grpSpPr>
        <a:xfrm>
          <a:off x="0" y="0"/>
          <a:ext cx="0" cy="0"/>
          <a:chOff x="0" y="0"/>
          <a:chExt cx="0" cy="0"/>
        </a:xfrm>
      </p:grpSpPr>
      <p:sp>
        <p:nvSpPr>
          <p:cNvPr name="Freeform 2" id="2"/>
          <p:cNvSpPr/>
          <p:nvPr/>
        </p:nvSpPr>
        <p:spPr>
          <a:xfrm flipH="false" flipV="false" rot="0">
            <a:off x="-763307" y="2485215"/>
            <a:ext cx="3584014" cy="1831105"/>
          </a:xfrm>
          <a:custGeom>
            <a:avLst/>
            <a:gdLst/>
            <a:ahLst/>
            <a:cxnLst/>
            <a:rect r="r" b="b" t="t" l="l"/>
            <a:pathLst>
              <a:path h="1831105" w="3584014">
                <a:moveTo>
                  <a:pt x="0" y="0"/>
                </a:moveTo>
                <a:lnTo>
                  <a:pt x="3584014" y="0"/>
                </a:lnTo>
                <a:lnTo>
                  <a:pt x="3584014" y="1831105"/>
                </a:lnTo>
                <a:lnTo>
                  <a:pt x="0" y="18311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43590" y="304987"/>
            <a:ext cx="3836602" cy="1960155"/>
          </a:xfrm>
          <a:custGeom>
            <a:avLst/>
            <a:gdLst/>
            <a:ahLst/>
            <a:cxnLst/>
            <a:rect r="r" b="b" t="t" l="l"/>
            <a:pathLst>
              <a:path h="1960155" w="3836602">
                <a:moveTo>
                  <a:pt x="0" y="0"/>
                </a:moveTo>
                <a:lnTo>
                  <a:pt x="3836601" y="0"/>
                </a:lnTo>
                <a:lnTo>
                  <a:pt x="3836601" y="1960155"/>
                </a:lnTo>
                <a:lnTo>
                  <a:pt x="0" y="1960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683159" y="-1227331"/>
            <a:ext cx="3836602" cy="1960155"/>
          </a:xfrm>
          <a:custGeom>
            <a:avLst/>
            <a:gdLst/>
            <a:ahLst/>
            <a:cxnLst/>
            <a:rect r="r" b="b" t="t" l="l"/>
            <a:pathLst>
              <a:path h="1960155" w="3836602">
                <a:moveTo>
                  <a:pt x="0" y="0"/>
                </a:moveTo>
                <a:lnTo>
                  <a:pt x="3836602" y="0"/>
                </a:lnTo>
                <a:lnTo>
                  <a:pt x="3836602" y="1960154"/>
                </a:lnTo>
                <a:lnTo>
                  <a:pt x="0" y="19601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53933" y="670856"/>
            <a:ext cx="2993575" cy="544286"/>
          </a:xfrm>
          <a:custGeom>
            <a:avLst/>
            <a:gdLst/>
            <a:ahLst/>
            <a:cxnLst/>
            <a:rect r="r" b="b" t="t" l="l"/>
            <a:pathLst>
              <a:path h="544286" w="2993575">
                <a:moveTo>
                  <a:pt x="0" y="0"/>
                </a:moveTo>
                <a:lnTo>
                  <a:pt x="2993575" y="0"/>
                </a:lnTo>
                <a:lnTo>
                  <a:pt x="2993575" y="544286"/>
                </a:lnTo>
                <a:lnTo>
                  <a:pt x="0" y="5442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337141" y="1718037"/>
            <a:ext cx="11506448" cy="1122785"/>
          </a:xfrm>
          <a:prstGeom prst="rect">
            <a:avLst/>
          </a:prstGeom>
        </p:spPr>
        <p:txBody>
          <a:bodyPr anchor="t" rtlCol="false" tIns="0" lIns="0" bIns="0" rIns="0">
            <a:spAutoFit/>
          </a:bodyPr>
          <a:lstStyle/>
          <a:p>
            <a:pPr algn="ctr">
              <a:lnSpc>
                <a:spcPts val="8114"/>
              </a:lnSpc>
            </a:pPr>
            <a:r>
              <a:rPr lang="en-US" sz="7583">
                <a:solidFill>
                  <a:srgbClr val="000000"/>
                </a:solidFill>
                <a:latin typeface="Arcade Gamer"/>
              </a:rPr>
              <a:t>PUBLICO DIRIGIDO</a:t>
            </a:r>
          </a:p>
        </p:txBody>
      </p:sp>
      <p:pic>
        <p:nvPicPr>
          <p:cNvPr name="Picture 7" id="7"/>
          <p:cNvPicPr>
            <a:picLocks noChangeAspect="true"/>
          </p:cNvPicPr>
          <p:nvPr/>
        </p:nvPicPr>
        <p:blipFill>
          <a:blip r:embed="rId6"/>
          <a:srcRect l="0" t="0" r="0" b="0"/>
          <a:stretch>
            <a:fillRect/>
          </a:stretch>
        </p:blipFill>
        <p:spPr>
          <a:xfrm flipH="false" flipV="false" rot="0">
            <a:off x="9394076" y="32469"/>
            <a:ext cx="1125685" cy="996231"/>
          </a:xfrm>
          <a:prstGeom prst="rect">
            <a:avLst/>
          </a:prstGeom>
        </p:spPr>
      </p:pic>
      <p:sp>
        <p:nvSpPr>
          <p:cNvPr name="TextBox 8" id="8"/>
          <p:cNvSpPr txBox="true"/>
          <p:nvPr/>
        </p:nvSpPr>
        <p:spPr>
          <a:xfrm rot="0">
            <a:off x="2734692" y="4421095"/>
            <a:ext cx="13318767" cy="2920453"/>
          </a:xfrm>
          <a:prstGeom prst="rect">
            <a:avLst/>
          </a:prstGeom>
        </p:spPr>
        <p:txBody>
          <a:bodyPr anchor="t" rtlCol="false" tIns="0" lIns="0" bIns="0" rIns="0">
            <a:spAutoFit/>
          </a:bodyPr>
          <a:lstStyle/>
          <a:p>
            <a:pPr algn="ctr">
              <a:lnSpc>
                <a:spcPts val="3239"/>
              </a:lnSpc>
              <a:spcBef>
                <a:spcPct val="0"/>
              </a:spcBef>
            </a:pPr>
            <a:r>
              <a:rPr lang="en-US" sz="2313">
                <a:solidFill>
                  <a:srgbClr val="000000"/>
                </a:solidFill>
                <a:latin typeface="Agrandir Bold"/>
              </a:rPr>
              <a:t>EL OBJETIVO DEL VIDEOJUEGO ES ENTRETENER A PERSONAS MENORES DE EDAD Y ADULTOS, HACIÉNDOLOS RECORDAR A LOS VIDEOJUEGOS DE SU INFANCIA, ASÍ COMO UN NIÑO DE EDAD TEMPRANA HASTA UNA PERSONA DE EDAD AVANZADA, EL JUEGO ES APTO PARA TODAS LAS EDADES.</a:t>
            </a:r>
          </a:p>
          <a:p>
            <a:pPr algn="ctr">
              <a:lnSpc>
                <a:spcPts val="3239"/>
              </a:lnSpc>
              <a:spcBef>
                <a:spcPct val="0"/>
              </a:spcBef>
            </a:pPr>
            <a:r>
              <a:rPr lang="en-US" sz="2313">
                <a:solidFill>
                  <a:srgbClr val="000000"/>
                </a:solidFill>
                <a:latin typeface="Agrandir Bold"/>
              </a:rPr>
              <a:t>ESTO SIEMPRE Y CUANDO TENGA EL ACCESO A INTERNET PARA SU DESCARGAR Y CLARO POR SU PUESTO UN EQUIPO TECNOLOGICO PARA EL USO DEL MISMO VIDEOJUEGOS (TELEFONO, TABLET, COMPUTADORA)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AD6F3"/>
        </a:solidFill>
      </p:bgPr>
    </p:bg>
    <p:spTree>
      <p:nvGrpSpPr>
        <p:cNvPr id="1" name=""/>
        <p:cNvGrpSpPr/>
        <p:nvPr/>
      </p:nvGrpSpPr>
      <p:grpSpPr>
        <a:xfrm>
          <a:off x="0" y="0"/>
          <a:ext cx="0" cy="0"/>
          <a:chOff x="0" y="0"/>
          <a:chExt cx="0" cy="0"/>
        </a:xfrm>
      </p:grpSpPr>
      <p:sp>
        <p:nvSpPr>
          <p:cNvPr name="Freeform 2" id="2"/>
          <p:cNvSpPr/>
          <p:nvPr/>
        </p:nvSpPr>
        <p:spPr>
          <a:xfrm flipH="false" flipV="false" rot="0">
            <a:off x="16050519" y="596962"/>
            <a:ext cx="3345291" cy="1709139"/>
          </a:xfrm>
          <a:custGeom>
            <a:avLst/>
            <a:gdLst/>
            <a:ahLst/>
            <a:cxnLst/>
            <a:rect r="r" b="b" t="t" l="l"/>
            <a:pathLst>
              <a:path h="1709139" w="3345291">
                <a:moveTo>
                  <a:pt x="0" y="0"/>
                </a:moveTo>
                <a:lnTo>
                  <a:pt x="3345291" y="0"/>
                </a:lnTo>
                <a:lnTo>
                  <a:pt x="3345291" y="1709139"/>
                </a:lnTo>
                <a:lnTo>
                  <a:pt x="0" y="17091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86895" y="-622233"/>
            <a:ext cx="3231363" cy="1650933"/>
          </a:xfrm>
          <a:custGeom>
            <a:avLst/>
            <a:gdLst/>
            <a:ahLst/>
            <a:cxnLst/>
            <a:rect r="r" b="b" t="t" l="l"/>
            <a:pathLst>
              <a:path h="1650933" w="3231363">
                <a:moveTo>
                  <a:pt x="0" y="0"/>
                </a:moveTo>
                <a:lnTo>
                  <a:pt x="3231363" y="0"/>
                </a:lnTo>
                <a:lnTo>
                  <a:pt x="3231363" y="1650933"/>
                </a:lnTo>
                <a:lnTo>
                  <a:pt x="0" y="16509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53933" y="670856"/>
            <a:ext cx="2993575" cy="544286"/>
          </a:xfrm>
          <a:custGeom>
            <a:avLst/>
            <a:gdLst/>
            <a:ahLst/>
            <a:cxnLst/>
            <a:rect r="r" b="b" t="t" l="l"/>
            <a:pathLst>
              <a:path h="544286" w="2993575">
                <a:moveTo>
                  <a:pt x="0" y="0"/>
                </a:moveTo>
                <a:lnTo>
                  <a:pt x="2993575" y="0"/>
                </a:lnTo>
                <a:lnTo>
                  <a:pt x="2993575" y="544286"/>
                </a:lnTo>
                <a:lnTo>
                  <a:pt x="0" y="5442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55235" y="9226203"/>
            <a:ext cx="18643235" cy="1409274"/>
            <a:chOff x="0" y="0"/>
            <a:chExt cx="24857646" cy="1879032"/>
          </a:xfrm>
        </p:grpSpPr>
        <p:grpSp>
          <p:nvGrpSpPr>
            <p:cNvPr name="Group 6" id="6"/>
            <p:cNvGrpSpPr/>
            <p:nvPr/>
          </p:nvGrpSpPr>
          <p:grpSpPr>
            <a:xfrm rot="0">
              <a:off x="0" y="0"/>
              <a:ext cx="24857646" cy="1014865"/>
              <a:chOff x="0" y="0"/>
              <a:chExt cx="6306477" cy="257475"/>
            </a:xfrm>
          </p:grpSpPr>
          <p:sp>
            <p:nvSpPr>
              <p:cNvPr name="Freeform 7" id="7"/>
              <p:cNvSpPr/>
              <p:nvPr/>
            </p:nvSpPr>
            <p:spPr>
              <a:xfrm flipH="false" flipV="false" rot="0">
                <a:off x="0" y="0"/>
                <a:ext cx="6306477" cy="257475"/>
              </a:xfrm>
              <a:custGeom>
                <a:avLst/>
                <a:gdLst/>
                <a:ahLst/>
                <a:cxnLst/>
                <a:rect r="r" b="b" t="t" l="l"/>
                <a:pathLst>
                  <a:path h="257475" w="6306477">
                    <a:moveTo>
                      <a:pt x="0" y="0"/>
                    </a:moveTo>
                    <a:lnTo>
                      <a:pt x="6306477" y="0"/>
                    </a:lnTo>
                    <a:lnTo>
                      <a:pt x="6306477" y="257475"/>
                    </a:lnTo>
                    <a:lnTo>
                      <a:pt x="0" y="257475"/>
                    </a:lnTo>
                    <a:close/>
                  </a:path>
                </a:pathLst>
              </a:custGeom>
              <a:solidFill>
                <a:srgbClr val="5DBD39"/>
              </a:solidFill>
            </p:spPr>
          </p:sp>
        </p:grpSp>
        <p:grpSp>
          <p:nvGrpSpPr>
            <p:cNvPr name="Group 8" id="8"/>
            <p:cNvGrpSpPr/>
            <p:nvPr/>
          </p:nvGrpSpPr>
          <p:grpSpPr>
            <a:xfrm rot="0">
              <a:off x="0" y="554789"/>
              <a:ext cx="24857646" cy="1324243"/>
              <a:chOff x="0" y="0"/>
              <a:chExt cx="6306477" cy="335965"/>
            </a:xfrm>
          </p:grpSpPr>
          <p:sp>
            <p:nvSpPr>
              <p:cNvPr name="Freeform 9" id="9"/>
              <p:cNvSpPr/>
              <p:nvPr/>
            </p:nvSpPr>
            <p:spPr>
              <a:xfrm flipH="false" flipV="false" rot="0">
                <a:off x="0" y="0"/>
                <a:ext cx="6306477" cy="335965"/>
              </a:xfrm>
              <a:custGeom>
                <a:avLst/>
                <a:gdLst/>
                <a:ahLst/>
                <a:cxnLst/>
                <a:rect r="r" b="b" t="t" l="l"/>
                <a:pathLst>
                  <a:path h="335965" w="6306477">
                    <a:moveTo>
                      <a:pt x="0" y="0"/>
                    </a:moveTo>
                    <a:lnTo>
                      <a:pt x="6306477" y="0"/>
                    </a:lnTo>
                    <a:lnTo>
                      <a:pt x="6306477" y="335965"/>
                    </a:lnTo>
                    <a:lnTo>
                      <a:pt x="0" y="335965"/>
                    </a:lnTo>
                    <a:close/>
                  </a:path>
                </a:pathLst>
              </a:custGeom>
              <a:solidFill>
                <a:srgbClr val="6E421A"/>
              </a:solidFill>
            </p:spPr>
          </p:sp>
        </p:grpSp>
      </p:grpSp>
      <p:pic>
        <p:nvPicPr>
          <p:cNvPr name="Picture 10" id="10"/>
          <p:cNvPicPr>
            <a:picLocks noChangeAspect="true"/>
          </p:cNvPicPr>
          <p:nvPr/>
        </p:nvPicPr>
        <p:blipFill>
          <a:blip r:embed="rId6"/>
          <a:srcRect l="0" t="0" r="0" b="0"/>
          <a:stretch>
            <a:fillRect/>
          </a:stretch>
        </p:blipFill>
        <p:spPr>
          <a:xfrm flipH="false" flipV="false" rot="0">
            <a:off x="12550872" y="218910"/>
            <a:ext cx="1125685" cy="996231"/>
          </a:xfrm>
          <a:prstGeom prst="rect">
            <a:avLst/>
          </a:prstGeom>
        </p:spPr>
      </p:pic>
      <p:sp>
        <p:nvSpPr>
          <p:cNvPr name="Freeform 11" id="11"/>
          <p:cNvSpPr/>
          <p:nvPr/>
        </p:nvSpPr>
        <p:spPr>
          <a:xfrm flipH="false" flipV="false" rot="0">
            <a:off x="14090073" y="5700954"/>
            <a:ext cx="5305737" cy="5305737"/>
          </a:xfrm>
          <a:custGeom>
            <a:avLst/>
            <a:gdLst/>
            <a:ahLst/>
            <a:cxnLst/>
            <a:rect r="r" b="b" t="t" l="l"/>
            <a:pathLst>
              <a:path h="5305737" w="5305737">
                <a:moveTo>
                  <a:pt x="0" y="0"/>
                </a:moveTo>
                <a:lnTo>
                  <a:pt x="5305737" y="0"/>
                </a:lnTo>
                <a:lnTo>
                  <a:pt x="5305737" y="5305737"/>
                </a:lnTo>
                <a:lnTo>
                  <a:pt x="0" y="5305737"/>
                </a:lnTo>
                <a:lnTo>
                  <a:pt x="0" y="0"/>
                </a:lnTo>
                <a:close/>
              </a:path>
            </a:pathLst>
          </a:custGeom>
          <a:blipFill>
            <a:blip r:embed="rId7"/>
            <a:stretch>
              <a:fillRect l="0" t="0" r="0" b="0"/>
            </a:stretch>
          </a:blipFill>
        </p:spPr>
      </p:sp>
      <p:sp>
        <p:nvSpPr>
          <p:cNvPr name="TextBox 12" id="12"/>
          <p:cNvSpPr txBox="true"/>
          <p:nvPr/>
        </p:nvSpPr>
        <p:spPr>
          <a:xfrm rot="0">
            <a:off x="4137875" y="924193"/>
            <a:ext cx="5958653" cy="908818"/>
          </a:xfrm>
          <a:prstGeom prst="rect">
            <a:avLst/>
          </a:prstGeom>
        </p:spPr>
        <p:txBody>
          <a:bodyPr anchor="t" rtlCol="false" tIns="0" lIns="0" bIns="0" rIns="0">
            <a:spAutoFit/>
          </a:bodyPr>
          <a:lstStyle/>
          <a:p>
            <a:pPr algn="ctr">
              <a:lnSpc>
                <a:spcPts val="6539"/>
              </a:lnSpc>
            </a:pPr>
            <a:r>
              <a:rPr lang="en-US" sz="6111">
                <a:solidFill>
                  <a:srgbClr val="000000"/>
                </a:solidFill>
                <a:latin typeface="Arcade Gamer"/>
              </a:rPr>
              <a:t>HISTORIA</a:t>
            </a:r>
          </a:p>
        </p:txBody>
      </p:sp>
      <p:sp>
        <p:nvSpPr>
          <p:cNvPr name="TextBox 13" id="13"/>
          <p:cNvSpPr txBox="true"/>
          <p:nvPr/>
        </p:nvSpPr>
        <p:spPr>
          <a:xfrm rot="0">
            <a:off x="1028700" y="2162321"/>
            <a:ext cx="14489151" cy="7049586"/>
          </a:xfrm>
          <a:prstGeom prst="rect">
            <a:avLst/>
          </a:prstGeom>
        </p:spPr>
        <p:txBody>
          <a:bodyPr anchor="t" rtlCol="false" tIns="0" lIns="0" bIns="0" rIns="0">
            <a:spAutoFit/>
          </a:bodyPr>
          <a:lstStyle/>
          <a:p>
            <a:pPr algn="ctr">
              <a:lnSpc>
                <a:spcPts val="3707"/>
              </a:lnSpc>
            </a:pPr>
            <a:r>
              <a:rPr lang="en-US" sz="2471">
                <a:solidFill>
                  <a:srgbClr val="272727"/>
                </a:solidFill>
                <a:latin typeface="Agrandir Bold"/>
              </a:rPr>
              <a:t>En un remoto y misterioso templo perdido en la selva, se encuentra un legendario tesoro conocido como "El Diamante del Destino". Solo los valientes pueden intentar encontrarlo, y uno de ellos es Jack, un intrépido explorador que ha dedicado su vida a buscar tesoros perdidos.</a:t>
            </a:r>
          </a:p>
          <a:p>
            <a:pPr algn="ctr">
              <a:lnSpc>
                <a:spcPts val="3707"/>
              </a:lnSpc>
            </a:pPr>
          </a:p>
          <a:p>
            <a:pPr algn="ctr">
              <a:lnSpc>
                <a:spcPts val="3707"/>
              </a:lnSpc>
            </a:pPr>
            <a:r>
              <a:rPr lang="en-US" sz="2471">
                <a:solidFill>
                  <a:srgbClr val="272727"/>
                </a:solidFill>
                <a:latin typeface="Agrandir Bold"/>
              </a:rPr>
              <a:t>Un día, Jack escucha rumores sobre el templo y decide embarcarse en una emocionante aventura para encontrar el Diamante del Destino.</a:t>
            </a:r>
          </a:p>
          <a:p>
            <a:pPr algn="ctr">
              <a:lnSpc>
                <a:spcPts val="3707"/>
              </a:lnSpc>
            </a:pPr>
          </a:p>
          <a:p>
            <a:pPr algn="ctr">
              <a:lnSpc>
                <a:spcPts val="3707"/>
              </a:lnSpc>
            </a:pPr>
            <a:r>
              <a:rPr lang="en-US" sz="2471">
                <a:solidFill>
                  <a:srgbClr val="272727"/>
                </a:solidFill>
                <a:latin typeface="Agrandir Bold"/>
              </a:rPr>
              <a:t>El templo está lleno de trampas mortales y criaturas peligrosas que protegen el tesoro. Jack debe superar obstáculos para llegar al final.</a:t>
            </a:r>
          </a:p>
          <a:p>
            <a:pPr algn="ctr">
              <a:lnSpc>
                <a:spcPts val="3707"/>
              </a:lnSpc>
            </a:pPr>
          </a:p>
          <a:p>
            <a:pPr algn="ctr">
              <a:lnSpc>
                <a:spcPts val="3707"/>
              </a:lnSpc>
            </a:pPr>
            <a:r>
              <a:rPr lang="en-US" sz="2471">
                <a:solidFill>
                  <a:srgbClr val="272727"/>
                </a:solidFill>
                <a:latin typeface="Agrandir Bold"/>
              </a:rPr>
              <a:t>A medida que avanza por las diferentes salas del templo, Jack descubre pistas ocultas que lo guían hacia la ubicación exacta del Diamante del Destino. Sin embargo, también se encuentra con otros exploradores rivales que están dispuestos a hacer cualquier cosa para obtener el tesoro antes que él.</a:t>
            </a:r>
          </a:p>
          <a:p>
            <a:pPr algn="ctr">
              <a:lnSpc>
                <a:spcPts val="3707"/>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AD6F3"/>
        </a:solidFill>
      </p:bgPr>
    </p:bg>
    <p:spTree>
      <p:nvGrpSpPr>
        <p:cNvPr id="1" name=""/>
        <p:cNvGrpSpPr/>
        <p:nvPr/>
      </p:nvGrpSpPr>
      <p:grpSpPr>
        <a:xfrm>
          <a:off x="0" y="0"/>
          <a:ext cx="0" cy="0"/>
          <a:chOff x="0" y="0"/>
          <a:chExt cx="0" cy="0"/>
        </a:xfrm>
      </p:grpSpPr>
      <p:sp>
        <p:nvSpPr>
          <p:cNvPr name="TextBox 2" id="2"/>
          <p:cNvSpPr txBox="true"/>
          <p:nvPr/>
        </p:nvSpPr>
        <p:spPr>
          <a:xfrm rot="0">
            <a:off x="756980" y="2277724"/>
            <a:ext cx="15676022" cy="6319761"/>
          </a:xfrm>
          <a:prstGeom prst="rect">
            <a:avLst/>
          </a:prstGeom>
        </p:spPr>
        <p:txBody>
          <a:bodyPr anchor="t" rtlCol="false" tIns="0" lIns="0" bIns="0" rIns="0">
            <a:spAutoFit/>
          </a:bodyPr>
          <a:lstStyle/>
          <a:p>
            <a:pPr algn="ctr">
              <a:lnSpc>
                <a:spcPts val="3565"/>
              </a:lnSpc>
            </a:pPr>
          </a:p>
          <a:p>
            <a:pPr algn="ctr">
              <a:lnSpc>
                <a:spcPts val="3565"/>
              </a:lnSpc>
            </a:pPr>
            <a:r>
              <a:rPr lang="en-US" sz="2377">
                <a:solidFill>
                  <a:srgbClr val="272727"/>
                </a:solidFill>
                <a:latin typeface="Agrandir Bold"/>
              </a:rPr>
              <a:t>Jack debe usar su ingenio y habilidades para resolver acertijos complicados y desbloquear puertas secretas. Además, debe recolectar gemas brillantes dispersas por todo el templo para desbloquear poderes especiales que lo ayudarán en su búsqueda.</a:t>
            </a:r>
          </a:p>
          <a:p>
            <a:pPr algn="ctr">
              <a:lnSpc>
                <a:spcPts val="3565"/>
              </a:lnSpc>
            </a:pPr>
          </a:p>
          <a:p>
            <a:pPr algn="ctr">
              <a:lnSpc>
                <a:spcPts val="3565"/>
              </a:lnSpc>
            </a:pPr>
            <a:r>
              <a:rPr lang="en-US" sz="2377">
                <a:solidFill>
                  <a:srgbClr val="272727"/>
                </a:solidFill>
                <a:latin typeface="Agrandir Bold"/>
              </a:rPr>
              <a:t>Con cada nivel superado, la dificultad aumenta. Los rompecabezas se vuelven más complicados y las trampas más mortales. Pero Jack no se rinde fácilmente; está decidido a llegar al corazón del templo y reclamar el Diamante del Destino como suyo.</a:t>
            </a:r>
          </a:p>
          <a:p>
            <a:pPr algn="ctr">
              <a:lnSpc>
                <a:spcPts val="3565"/>
              </a:lnSpc>
            </a:pPr>
          </a:p>
          <a:p>
            <a:pPr algn="ctr">
              <a:lnSpc>
                <a:spcPts val="3565"/>
              </a:lnSpc>
            </a:pPr>
            <a:r>
              <a:rPr lang="en-US" sz="2377">
                <a:solidFill>
                  <a:srgbClr val="272727"/>
                </a:solidFill>
                <a:latin typeface="Agrandir Bold"/>
              </a:rPr>
              <a:t>Finalmente, después de enfrentarse a numerosos desafíos, Jack llega a la cámara central donde se encuentra el Diamante del Destino. Pero justo cuando está a punto de tomarlo, es emboscado por uno de los exploradores rivales.</a:t>
            </a:r>
          </a:p>
          <a:p>
            <a:pPr algn="ctr">
              <a:lnSpc>
                <a:spcPts val="3565"/>
              </a:lnSpc>
            </a:pPr>
          </a:p>
          <a:p>
            <a:pPr algn="ctr">
              <a:lnSpc>
                <a:spcPts val="3565"/>
              </a:lnSpc>
            </a:pPr>
            <a:r>
              <a:rPr lang="en-US" sz="2377">
                <a:solidFill>
                  <a:srgbClr val="272727"/>
                </a:solidFill>
                <a:latin typeface="Agrandir Bold"/>
              </a:rPr>
              <a:t>Una intensa batalla comienza entre ambos aventureros mientras luchan por obtener el codiciado tesoro.</a:t>
            </a:r>
          </a:p>
        </p:txBody>
      </p:sp>
      <p:sp>
        <p:nvSpPr>
          <p:cNvPr name="Freeform 3" id="3"/>
          <p:cNvSpPr/>
          <p:nvPr/>
        </p:nvSpPr>
        <p:spPr>
          <a:xfrm flipH="false" flipV="false" rot="0">
            <a:off x="653933" y="670856"/>
            <a:ext cx="2993575" cy="544286"/>
          </a:xfrm>
          <a:custGeom>
            <a:avLst/>
            <a:gdLst/>
            <a:ahLst/>
            <a:cxnLst/>
            <a:rect r="r" b="b" t="t" l="l"/>
            <a:pathLst>
              <a:path h="544286" w="2993575">
                <a:moveTo>
                  <a:pt x="0" y="0"/>
                </a:moveTo>
                <a:lnTo>
                  <a:pt x="2993575" y="0"/>
                </a:lnTo>
                <a:lnTo>
                  <a:pt x="2993575" y="544286"/>
                </a:lnTo>
                <a:lnTo>
                  <a:pt x="0" y="544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942709" y="360572"/>
            <a:ext cx="3345291" cy="1709139"/>
          </a:xfrm>
          <a:custGeom>
            <a:avLst/>
            <a:gdLst/>
            <a:ahLst/>
            <a:cxnLst/>
            <a:rect r="r" b="b" t="t" l="l"/>
            <a:pathLst>
              <a:path h="1709139" w="3345291">
                <a:moveTo>
                  <a:pt x="0" y="0"/>
                </a:moveTo>
                <a:lnTo>
                  <a:pt x="3345291" y="0"/>
                </a:lnTo>
                <a:lnTo>
                  <a:pt x="3345291" y="1709140"/>
                </a:lnTo>
                <a:lnTo>
                  <a:pt x="0" y="17091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496561" y="608128"/>
            <a:ext cx="3231363" cy="1650933"/>
          </a:xfrm>
          <a:custGeom>
            <a:avLst/>
            <a:gdLst/>
            <a:ahLst/>
            <a:cxnLst/>
            <a:rect r="r" b="b" t="t" l="l"/>
            <a:pathLst>
              <a:path h="1650933" w="3231363">
                <a:moveTo>
                  <a:pt x="0" y="0"/>
                </a:moveTo>
                <a:lnTo>
                  <a:pt x="3231363" y="0"/>
                </a:lnTo>
                <a:lnTo>
                  <a:pt x="3231363" y="1650933"/>
                </a:lnTo>
                <a:lnTo>
                  <a:pt x="0" y="16509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446170" y="174130"/>
            <a:ext cx="3345291" cy="1709139"/>
          </a:xfrm>
          <a:custGeom>
            <a:avLst/>
            <a:gdLst/>
            <a:ahLst/>
            <a:cxnLst/>
            <a:rect r="r" b="b" t="t" l="l"/>
            <a:pathLst>
              <a:path h="1709139" w="3345291">
                <a:moveTo>
                  <a:pt x="0" y="0"/>
                </a:moveTo>
                <a:lnTo>
                  <a:pt x="3345291" y="0"/>
                </a:lnTo>
                <a:lnTo>
                  <a:pt x="3345291" y="1709140"/>
                </a:lnTo>
                <a:lnTo>
                  <a:pt x="0" y="17091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7" id="7"/>
          <p:cNvPicPr>
            <a:picLocks noChangeAspect="true"/>
          </p:cNvPicPr>
          <p:nvPr/>
        </p:nvPicPr>
        <p:blipFill>
          <a:blip r:embed="rId6"/>
          <a:srcRect l="0" t="0" r="0" b="0"/>
          <a:stretch>
            <a:fillRect/>
          </a:stretch>
        </p:blipFill>
        <p:spPr>
          <a:xfrm flipH="false" flipV="false" rot="0">
            <a:off x="11112242" y="1760945"/>
            <a:ext cx="1125685" cy="996231"/>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AD6F3"/>
        </a:solidFill>
      </p:bgPr>
    </p:bg>
    <p:spTree>
      <p:nvGrpSpPr>
        <p:cNvPr id="1" name=""/>
        <p:cNvGrpSpPr/>
        <p:nvPr/>
      </p:nvGrpSpPr>
      <p:grpSpPr>
        <a:xfrm>
          <a:off x="0" y="0"/>
          <a:ext cx="0" cy="0"/>
          <a:chOff x="0" y="0"/>
          <a:chExt cx="0" cy="0"/>
        </a:xfrm>
      </p:grpSpPr>
      <p:sp>
        <p:nvSpPr>
          <p:cNvPr name="Freeform 2" id="2"/>
          <p:cNvSpPr/>
          <p:nvPr/>
        </p:nvSpPr>
        <p:spPr>
          <a:xfrm flipH="false" flipV="false" rot="0">
            <a:off x="14418888" y="1491283"/>
            <a:ext cx="4837277" cy="2471409"/>
          </a:xfrm>
          <a:custGeom>
            <a:avLst/>
            <a:gdLst/>
            <a:ahLst/>
            <a:cxnLst/>
            <a:rect r="r" b="b" t="t" l="l"/>
            <a:pathLst>
              <a:path h="2471409" w="4837277">
                <a:moveTo>
                  <a:pt x="0" y="0"/>
                </a:moveTo>
                <a:lnTo>
                  <a:pt x="4837277" y="0"/>
                </a:lnTo>
                <a:lnTo>
                  <a:pt x="4837277" y="2471409"/>
                </a:lnTo>
                <a:lnTo>
                  <a:pt x="0" y="24714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59572" y="-529136"/>
            <a:ext cx="5233520" cy="2673853"/>
          </a:xfrm>
          <a:custGeom>
            <a:avLst/>
            <a:gdLst/>
            <a:ahLst/>
            <a:cxnLst/>
            <a:rect r="r" b="b" t="t" l="l"/>
            <a:pathLst>
              <a:path h="2673853" w="5233520">
                <a:moveTo>
                  <a:pt x="0" y="0"/>
                </a:moveTo>
                <a:lnTo>
                  <a:pt x="5233520" y="0"/>
                </a:lnTo>
                <a:lnTo>
                  <a:pt x="5233520" y="2673853"/>
                </a:lnTo>
                <a:lnTo>
                  <a:pt x="0" y="26738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53933" y="670856"/>
            <a:ext cx="2993575" cy="544286"/>
          </a:xfrm>
          <a:custGeom>
            <a:avLst/>
            <a:gdLst/>
            <a:ahLst/>
            <a:cxnLst/>
            <a:rect r="r" b="b" t="t" l="l"/>
            <a:pathLst>
              <a:path h="544286" w="2993575">
                <a:moveTo>
                  <a:pt x="0" y="0"/>
                </a:moveTo>
                <a:lnTo>
                  <a:pt x="2993575" y="0"/>
                </a:lnTo>
                <a:lnTo>
                  <a:pt x="2993575" y="544286"/>
                </a:lnTo>
                <a:lnTo>
                  <a:pt x="0" y="5442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5" id="5"/>
          <p:cNvPicPr>
            <a:picLocks noChangeAspect="true"/>
          </p:cNvPicPr>
          <p:nvPr/>
        </p:nvPicPr>
        <p:blipFill>
          <a:blip r:embed="rId6"/>
          <a:srcRect l="0" t="0" r="0" b="0"/>
          <a:stretch>
            <a:fillRect/>
          </a:stretch>
        </p:blipFill>
        <p:spPr>
          <a:xfrm flipH="false" flipV="false" rot="0">
            <a:off x="11900237" y="942999"/>
            <a:ext cx="1708300" cy="1511845"/>
          </a:xfrm>
          <a:prstGeom prst="rect">
            <a:avLst/>
          </a:prstGeom>
        </p:spPr>
      </p:pic>
      <p:sp>
        <p:nvSpPr>
          <p:cNvPr name="Freeform 6" id="6"/>
          <p:cNvSpPr/>
          <p:nvPr/>
        </p:nvSpPr>
        <p:spPr>
          <a:xfrm flipH="false" flipV="false" rot="0">
            <a:off x="2482277" y="4617015"/>
            <a:ext cx="3572411" cy="3572411"/>
          </a:xfrm>
          <a:custGeom>
            <a:avLst/>
            <a:gdLst/>
            <a:ahLst/>
            <a:cxnLst/>
            <a:rect r="r" b="b" t="t" l="l"/>
            <a:pathLst>
              <a:path h="3572411" w="3572411">
                <a:moveTo>
                  <a:pt x="0" y="0"/>
                </a:moveTo>
                <a:lnTo>
                  <a:pt x="3572411" y="0"/>
                </a:lnTo>
                <a:lnTo>
                  <a:pt x="3572411" y="3572411"/>
                </a:lnTo>
                <a:lnTo>
                  <a:pt x="0" y="35724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6054688" y="4353153"/>
            <a:ext cx="3836273" cy="3836273"/>
          </a:xfrm>
          <a:custGeom>
            <a:avLst/>
            <a:gdLst/>
            <a:ahLst/>
            <a:cxnLst/>
            <a:rect r="r" b="b" t="t" l="l"/>
            <a:pathLst>
              <a:path h="3836273" w="3836273">
                <a:moveTo>
                  <a:pt x="0" y="0"/>
                </a:moveTo>
                <a:lnTo>
                  <a:pt x="3836273" y="0"/>
                </a:lnTo>
                <a:lnTo>
                  <a:pt x="3836273" y="3836273"/>
                </a:lnTo>
                <a:lnTo>
                  <a:pt x="0" y="3836273"/>
                </a:lnTo>
                <a:lnTo>
                  <a:pt x="0" y="0"/>
                </a:lnTo>
                <a:close/>
              </a:path>
            </a:pathLst>
          </a:custGeom>
          <a:blipFill>
            <a:blip r:embed="rId9"/>
            <a:stretch>
              <a:fillRect l="0" t="0" r="0" b="0"/>
            </a:stretch>
          </a:blipFill>
        </p:spPr>
      </p:sp>
      <p:sp>
        <p:nvSpPr>
          <p:cNvPr name="Freeform 8" id="8"/>
          <p:cNvSpPr/>
          <p:nvPr/>
        </p:nvSpPr>
        <p:spPr>
          <a:xfrm flipH="false" flipV="false" rot="0">
            <a:off x="10009964" y="4792863"/>
            <a:ext cx="4613915" cy="3396563"/>
          </a:xfrm>
          <a:custGeom>
            <a:avLst/>
            <a:gdLst/>
            <a:ahLst/>
            <a:cxnLst/>
            <a:rect r="r" b="b" t="t" l="l"/>
            <a:pathLst>
              <a:path h="3396563" w="4613915">
                <a:moveTo>
                  <a:pt x="0" y="0"/>
                </a:moveTo>
                <a:lnTo>
                  <a:pt x="4613915" y="0"/>
                </a:lnTo>
                <a:lnTo>
                  <a:pt x="4613915" y="3396563"/>
                </a:lnTo>
                <a:lnTo>
                  <a:pt x="0" y="3396563"/>
                </a:lnTo>
                <a:lnTo>
                  <a:pt x="0" y="0"/>
                </a:lnTo>
                <a:close/>
              </a:path>
            </a:pathLst>
          </a:custGeom>
          <a:blipFill>
            <a:blip r:embed="rId10"/>
            <a:stretch>
              <a:fillRect l="0" t="0" r="0" b="0"/>
            </a:stretch>
          </a:blipFill>
        </p:spPr>
      </p:sp>
      <p:sp>
        <p:nvSpPr>
          <p:cNvPr name="Freeform 9" id="9"/>
          <p:cNvSpPr/>
          <p:nvPr/>
        </p:nvSpPr>
        <p:spPr>
          <a:xfrm flipH="false" flipV="false" rot="0">
            <a:off x="14742882" y="6804592"/>
            <a:ext cx="3334221" cy="3482408"/>
          </a:xfrm>
          <a:custGeom>
            <a:avLst/>
            <a:gdLst/>
            <a:ahLst/>
            <a:cxnLst/>
            <a:rect r="r" b="b" t="t" l="l"/>
            <a:pathLst>
              <a:path h="3482408" w="3334221">
                <a:moveTo>
                  <a:pt x="0" y="0"/>
                </a:moveTo>
                <a:lnTo>
                  <a:pt x="3334221" y="0"/>
                </a:lnTo>
                <a:lnTo>
                  <a:pt x="3334221" y="3482408"/>
                </a:lnTo>
                <a:lnTo>
                  <a:pt x="0" y="3482408"/>
                </a:lnTo>
                <a:lnTo>
                  <a:pt x="0" y="0"/>
                </a:lnTo>
                <a:close/>
              </a:path>
            </a:pathLst>
          </a:custGeom>
          <a:blipFill>
            <a:blip r:embed="rId11"/>
            <a:stretch>
              <a:fillRect l="0" t="0" r="0" b="0"/>
            </a:stretch>
          </a:blipFill>
        </p:spPr>
      </p:sp>
      <p:sp>
        <p:nvSpPr>
          <p:cNvPr name="TextBox 10" id="10"/>
          <p:cNvSpPr txBox="true"/>
          <p:nvPr/>
        </p:nvSpPr>
        <p:spPr>
          <a:xfrm rot="0">
            <a:off x="816305" y="2394006"/>
            <a:ext cx="7936000" cy="1408060"/>
          </a:xfrm>
          <a:prstGeom prst="rect">
            <a:avLst/>
          </a:prstGeom>
        </p:spPr>
        <p:txBody>
          <a:bodyPr anchor="t" rtlCol="false" tIns="0" lIns="0" bIns="0" rIns="0">
            <a:spAutoFit/>
          </a:bodyPr>
          <a:lstStyle/>
          <a:p>
            <a:pPr>
              <a:lnSpc>
                <a:spcPts val="10189"/>
              </a:lnSpc>
            </a:pPr>
            <a:r>
              <a:rPr lang="en-US" sz="9523">
                <a:solidFill>
                  <a:srgbClr val="000000"/>
                </a:solidFill>
                <a:latin typeface="Arcade Gamer"/>
              </a:rPr>
              <a:t>ARMAS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AD6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171651"/>
            <a:ext cx="3013246" cy="498555"/>
          </a:xfrm>
          <a:custGeom>
            <a:avLst/>
            <a:gdLst/>
            <a:ahLst/>
            <a:cxnLst/>
            <a:rect r="r" b="b" t="t" l="l"/>
            <a:pathLst>
              <a:path h="498555" w="3013246">
                <a:moveTo>
                  <a:pt x="0" y="0"/>
                </a:moveTo>
                <a:lnTo>
                  <a:pt x="3013246" y="0"/>
                </a:lnTo>
                <a:lnTo>
                  <a:pt x="3013246" y="498555"/>
                </a:lnTo>
                <a:lnTo>
                  <a:pt x="0" y="498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60835" y="8763946"/>
            <a:ext cx="2600235" cy="1114851"/>
          </a:xfrm>
          <a:custGeom>
            <a:avLst/>
            <a:gdLst/>
            <a:ahLst/>
            <a:cxnLst/>
            <a:rect r="r" b="b" t="t" l="l"/>
            <a:pathLst>
              <a:path h="1114851" w="2600235">
                <a:moveTo>
                  <a:pt x="0" y="0"/>
                </a:moveTo>
                <a:lnTo>
                  <a:pt x="2600235" y="0"/>
                </a:lnTo>
                <a:lnTo>
                  <a:pt x="2600235" y="1114851"/>
                </a:lnTo>
                <a:lnTo>
                  <a:pt x="0" y="11148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50885" y="4487866"/>
            <a:ext cx="2854642" cy="4114800"/>
          </a:xfrm>
          <a:custGeom>
            <a:avLst/>
            <a:gdLst/>
            <a:ahLst/>
            <a:cxnLst/>
            <a:rect r="r" b="b" t="t" l="l"/>
            <a:pathLst>
              <a:path h="4114800" w="2854642">
                <a:moveTo>
                  <a:pt x="0" y="0"/>
                </a:moveTo>
                <a:lnTo>
                  <a:pt x="2854643" y="0"/>
                </a:lnTo>
                <a:lnTo>
                  <a:pt x="285464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500167" y="5412187"/>
            <a:ext cx="2924076" cy="2266159"/>
          </a:xfrm>
          <a:custGeom>
            <a:avLst/>
            <a:gdLst/>
            <a:ahLst/>
            <a:cxnLst/>
            <a:rect r="r" b="b" t="t" l="l"/>
            <a:pathLst>
              <a:path h="2266159" w="2924076">
                <a:moveTo>
                  <a:pt x="0" y="0"/>
                </a:moveTo>
                <a:lnTo>
                  <a:pt x="2924076" y="0"/>
                </a:lnTo>
                <a:lnTo>
                  <a:pt x="2924076" y="2266159"/>
                </a:lnTo>
                <a:lnTo>
                  <a:pt x="0" y="226615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694101" y="4100777"/>
            <a:ext cx="3089841" cy="4114800"/>
          </a:xfrm>
          <a:custGeom>
            <a:avLst/>
            <a:gdLst/>
            <a:ahLst/>
            <a:cxnLst/>
            <a:rect r="r" b="b" t="t" l="l"/>
            <a:pathLst>
              <a:path h="4114800" w="3089841">
                <a:moveTo>
                  <a:pt x="0" y="0"/>
                </a:moveTo>
                <a:lnTo>
                  <a:pt x="3089841" y="0"/>
                </a:lnTo>
                <a:lnTo>
                  <a:pt x="3089841"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9354986" y="5412187"/>
            <a:ext cx="2490326" cy="2490326"/>
          </a:xfrm>
          <a:custGeom>
            <a:avLst/>
            <a:gdLst/>
            <a:ahLst/>
            <a:cxnLst/>
            <a:rect r="r" b="b" t="t" l="l"/>
            <a:pathLst>
              <a:path h="2490326" w="2490326">
                <a:moveTo>
                  <a:pt x="0" y="0"/>
                </a:moveTo>
                <a:lnTo>
                  <a:pt x="2490327" y="0"/>
                </a:lnTo>
                <a:lnTo>
                  <a:pt x="2490327" y="2490326"/>
                </a:lnTo>
                <a:lnTo>
                  <a:pt x="0" y="2490326"/>
                </a:lnTo>
                <a:lnTo>
                  <a:pt x="0" y="0"/>
                </a:lnTo>
                <a:close/>
              </a:path>
            </a:pathLst>
          </a:custGeom>
          <a:blipFill>
            <a:blip r:embed="rId12"/>
            <a:stretch>
              <a:fillRect l="0" t="0" r="0" b="0"/>
            </a:stretch>
          </a:blipFill>
        </p:spPr>
      </p:sp>
      <p:sp>
        <p:nvSpPr>
          <p:cNvPr name="TextBox 8" id="8"/>
          <p:cNvSpPr txBox="true"/>
          <p:nvPr/>
        </p:nvSpPr>
        <p:spPr>
          <a:xfrm rot="0">
            <a:off x="816305" y="2394006"/>
            <a:ext cx="7936000" cy="1408060"/>
          </a:xfrm>
          <a:prstGeom prst="rect">
            <a:avLst/>
          </a:prstGeom>
        </p:spPr>
        <p:txBody>
          <a:bodyPr anchor="t" rtlCol="false" tIns="0" lIns="0" bIns="0" rIns="0">
            <a:spAutoFit/>
          </a:bodyPr>
          <a:lstStyle/>
          <a:p>
            <a:pPr>
              <a:lnSpc>
                <a:spcPts val="10189"/>
              </a:lnSpc>
            </a:pPr>
            <a:r>
              <a:rPr lang="en-US" sz="9523">
                <a:solidFill>
                  <a:srgbClr val="000000"/>
                </a:solidFill>
                <a:latin typeface="Arcade Gamer"/>
              </a:rPr>
              <a:t>PREMIOS</a:t>
            </a:r>
          </a:p>
        </p:txBody>
      </p:sp>
      <p:sp>
        <p:nvSpPr>
          <p:cNvPr name="TextBox 9" id="9"/>
          <p:cNvSpPr txBox="true"/>
          <p:nvPr/>
        </p:nvSpPr>
        <p:spPr>
          <a:xfrm rot="0">
            <a:off x="488243" y="8773471"/>
            <a:ext cx="3553703" cy="579944"/>
          </a:xfrm>
          <a:prstGeom prst="rect">
            <a:avLst/>
          </a:prstGeom>
        </p:spPr>
        <p:txBody>
          <a:bodyPr anchor="t" rtlCol="false" tIns="0" lIns="0" bIns="0" rIns="0">
            <a:spAutoFit/>
          </a:bodyPr>
          <a:lstStyle/>
          <a:p>
            <a:pPr>
              <a:lnSpc>
                <a:spcPts val="4153"/>
              </a:lnSpc>
            </a:pPr>
            <a:r>
              <a:rPr lang="en-US" sz="3881">
                <a:solidFill>
                  <a:srgbClr val="000000"/>
                </a:solidFill>
                <a:latin typeface="Arcade Gamer"/>
              </a:rPr>
              <a:t>MEDALLAS</a:t>
            </a:r>
          </a:p>
        </p:txBody>
      </p:sp>
      <p:sp>
        <p:nvSpPr>
          <p:cNvPr name="TextBox 10" id="10"/>
          <p:cNvSpPr txBox="true"/>
          <p:nvPr/>
        </p:nvSpPr>
        <p:spPr>
          <a:xfrm rot="0">
            <a:off x="12694101" y="3088511"/>
            <a:ext cx="3553703" cy="579944"/>
          </a:xfrm>
          <a:prstGeom prst="rect">
            <a:avLst/>
          </a:prstGeom>
        </p:spPr>
        <p:txBody>
          <a:bodyPr anchor="t" rtlCol="false" tIns="0" lIns="0" bIns="0" rIns="0">
            <a:spAutoFit/>
          </a:bodyPr>
          <a:lstStyle/>
          <a:p>
            <a:pPr>
              <a:lnSpc>
                <a:spcPts val="4153"/>
              </a:lnSpc>
            </a:pPr>
            <a:r>
              <a:rPr lang="en-US" sz="3881">
                <a:solidFill>
                  <a:srgbClr val="000000"/>
                </a:solidFill>
                <a:latin typeface="Arcade Gamer"/>
              </a:rPr>
              <a:t>VIDA</a:t>
            </a:r>
          </a:p>
        </p:txBody>
      </p:sp>
      <p:sp>
        <p:nvSpPr>
          <p:cNvPr name="TextBox 11" id="11"/>
          <p:cNvSpPr txBox="true"/>
          <p:nvPr/>
        </p:nvSpPr>
        <p:spPr>
          <a:xfrm rot="0">
            <a:off x="5500167" y="4321917"/>
            <a:ext cx="3819426" cy="579944"/>
          </a:xfrm>
          <a:prstGeom prst="rect">
            <a:avLst/>
          </a:prstGeom>
        </p:spPr>
        <p:txBody>
          <a:bodyPr anchor="t" rtlCol="false" tIns="0" lIns="0" bIns="0" rIns="0">
            <a:spAutoFit/>
          </a:bodyPr>
          <a:lstStyle/>
          <a:p>
            <a:pPr>
              <a:lnSpc>
                <a:spcPts val="4153"/>
              </a:lnSpc>
            </a:pPr>
            <a:r>
              <a:rPr lang="en-US" sz="3881">
                <a:solidFill>
                  <a:srgbClr val="000000"/>
                </a:solidFill>
                <a:latin typeface="Arcade Gamer"/>
              </a:rPr>
              <a:t>DIAMANTES </a:t>
            </a:r>
          </a:p>
        </p:txBody>
      </p:sp>
      <p:sp>
        <p:nvSpPr>
          <p:cNvPr name="TextBox 12" id="12"/>
          <p:cNvSpPr txBox="true"/>
          <p:nvPr/>
        </p:nvSpPr>
        <p:spPr>
          <a:xfrm rot="0">
            <a:off x="8706133" y="8249846"/>
            <a:ext cx="3788033" cy="579944"/>
          </a:xfrm>
          <a:prstGeom prst="rect">
            <a:avLst/>
          </a:prstGeom>
        </p:spPr>
        <p:txBody>
          <a:bodyPr anchor="t" rtlCol="false" tIns="0" lIns="0" bIns="0" rIns="0">
            <a:spAutoFit/>
          </a:bodyPr>
          <a:lstStyle/>
          <a:p>
            <a:pPr>
              <a:lnSpc>
                <a:spcPts val="4153"/>
              </a:lnSpc>
            </a:pPr>
            <a:r>
              <a:rPr lang="en-US" sz="3881">
                <a:solidFill>
                  <a:srgbClr val="000000"/>
                </a:solidFill>
                <a:latin typeface="Arcade Gamer"/>
              </a:rPr>
              <a:t>ESTRELLAS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AD6F3"/>
        </a:solidFill>
      </p:bgPr>
    </p:bg>
    <p:spTree>
      <p:nvGrpSpPr>
        <p:cNvPr id="1" name=""/>
        <p:cNvGrpSpPr/>
        <p:nvPr/>
      </p:nvGrpSpPr>
      <p:grpSpPr>
        <a:xfrm>
          <a:off x="0" y="0"/>
          <a:ext cx="0" cy="0"/>
          <a:chOff x="0" y="0"/>
          <a:chExt cx="0" cy="0"/>
        </a:xfrm>
      </p:grpSpPr>
      <p:grpSp>
        <p:nvGrpSpPr>
          <p:cNvPr name="Group 2" id="2"/>
          <p:cNvGrpSpPr/>
          <p:nvPr/>
        </p:nvGrpSpPr>
        <p:grpSpPr>
          <a:xfrm rot="0">
            <a:off x="-301553" y="8877726"/>
            <a:ext cx="18643235" cy="1409274"/>
            <a:chOff x="0" y="0"/>
            <a:chExt cx="24857646" cy="1879032"/>
          </a:xfrm>
        </p:grpSpPr>
        <p:grpSp>
          <p:nvGrpSpPr>
            <p:cNvPr name="Group 3" id="3"/>
            <p:cNvGrpSpPr/>
            <p:nvPr/>
          </p:nvGrpSpPr>
          <p:grpSpPr>
            <a:xfrm rot="0">
              <a:off x="0" y="0"/>
              <a:ext cx="24857646" cy="1014865"/>
              <a:chOff x="0" y="0"/>
              <a:chExt cx="6306477" cy="257475"/>
            </a:xfrm>
          </p:grpSpPr>
          <p:sp>
            <p:nvSpPr>
              <p:cNvPr name="Freeform 4" id="4"/>
              <p:cNvSpPr/>
              <p:nvPr/>
            </p:nvSpPr>
            <p:spPr>
              <a:xfrm flipH="false" flipV="false" rot="0">
                <a:off x="0" y="0"/>
                <a:ext cx="6306477" cy="257475"/>
              </a:xfrm>
              <a:custGeom>
                <a:avLst/>
                <a:gdLst/>
                <a:ahLst/>
                <a:cxnLst/>
                <a:rect r="r" b="b" t="t" l="l"/>
                <a:pathLst>
                  <a:path h="257475" w="6306477">
                    <a:moveTo>
                      <a:pt x="0" y="0"/>
                    </a:moveTo>
                    <a:lnTo>
                      <a:pt x="6306477" y="0"/>
                    </a:lnTo>
                    <a:lnTo>
                      <a:pt x="6306477" y="257475"/>
                    </a:lnTo>
                    <a:lnTo>
                      <a:pt x="0" y="257475"/>
                    </a:lnTo>
                    <a:close/>
                  </a:path>
                </a:pathLst>
              </a:custGeom>
              <a:solidFill>
                <a:srgbClr val="5DBD39"/>
              </a:solidFill>
            </p:spPr>
          </p:sp>
        </p:grpSp>
        <p:grpSp>
          <p:nvGrpSpPr>
            <p:cNvPr name="Group 5" id="5"/>
            <p:cNvGrpSpPr/>
            <p:nvPr/>
          </p:nvGrpSpPr>
          <p:grpSpPr>
            <a:xfrm rot="0">
              <a:off x="0" y="554789"/>
              <a:ext cx="24857646" cy="1324243"/>
              <a:chOff x="0" y="0"/>
              <a:chExt cx="6306477" cy="335965"/>
            </a:xfrm>
          </p:grpSpPr>
          <p:sp>
            <p:nvSpPr>
              <p:cNvPr name="Freeform 6" id="6"/>
              <p:cNvSpPr/>
              <p:nvPr/>
            </p:nvSpPr>
            <p:spPr>
              <a:xfrm flipH="false" flipV="false" rot="0">
                <a:off x="0" y="0"/>
                <a:ext cx="6306477" cy="335965"/>
              </a:xfrm>
              <a:custGeom>
                <a:avLst/>
                <a:gdLst/>
                <a:ahLst/>
                <a:cxnLst/>
                <a:rect r="r" b="b" t="t" l="l"/>
                <a:pathLst>
                  <a:path h="335965" w="6306477">
                    <a:moveTo>
                      <a:pt x="0" y="0"/>
                    </a:moveTo>
                    <a:lnTo>
                      <a:pt x="6306477" y="0"/>
                    </a:lnTo>
                    <a:lnTo>
                      <a:pt x="6306477" y="335965"/>
                    </a:lnTo>
                    <a:lnTo>
                      <a:pt x="0" y="335965"/>
                    </a:lnTo>
                    <a:close/>
                  </a:path>
                </a:pathLst>
              </a:custGeom>
              <a:solidFill>
                <a:srgbClr val="6E421A"/>
              </a:solidFill>
            </p:spPr>
          </p:sp>
        </p:grpSp>
      </p:grpSp>
      <p:sp>
        <p:nvSpPr>
          <p:cNvPr name="TextBox 7" id="7"/>
          <p:cNvSpPr txBox="true"/>
          <p:nvPr/>
        </p:nvSpPr>
        <p:spPr>
          <a:xfrm rot="0">
            <a:off x="1881792" y="897065"/>
            <a:ext cx="14524416" cy="1341675"/>
          </a:xfrm>
          <a:prstGeom prst="rect">
            <a:avLst/>
          </a:prstGeom>
        </p:spPr>
        <p:txBody>
          <a:bodyPr anchor="t" rtlCol="false" tIns="0" lIns="0" bIns="0" rIns="0">
            <a:spAutoFit/>
          </a:bodyPr>
          <a:lstStyle/>
          <a:p>
            <a:pPr algn="ctr">
              <a:lnSpc>
                <a:spcPts val="9723"/>
              </a:lnSpc>
            </a:pPr>
            <a:r>
              <a:rPr lang="en-US" sz="9087">
                <a:solidFill>
                  <a:srgbClr val="000000"/>
                </a:solidFill>
                <a:latin typeface="Arcade Gamer"/>
              </a:rPr>
              <a:t>PERSONAJES</a:t>
            </a:r>
          </a:p>
        </p:txBody>
      </p:sp>
      <p:sp>
        <p:nvSpPr>
          <p:cNvPr name="Freeform 8" id="8"/>
          <p:cNvSpPr/>
          <p:nvPr/>
        </p:nvSpPr>
        <p:spPr>
          <a:xfrm flipH="false" flipV="false" rot="0">
            <a:off x="-1228789" y="2238739"/>
            <a:ext cx="3584014" cy="1831105"/>
          </a:xfrm>
          <a:custGeom>
            <a:avLst/>
            <a:gdLst/>
            <a:ahLst/>
            <a:cxnLst/>
            <a:rect r="r" b="b" t="t" l="l"/>
            <a:pathLst>
              <a:path h="1831105" w="3584014">
                <a:moveTo>
                  <a:pt x="0" y="0"/>
                </a:moveTo>
                <a:lnTo>
                  <a:pt x="3584013" y="0"/>
                </a:lnTo>
                <a:lnTo>
                  <a:pt x="3584013" y="1831106"/>
                </a:lnTo>
                <a:lnTo>
                  <a:pt x="0" y="18311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553116" y="1194137"/>
            <a:ext cx="3836602" cy="1960155"/>
          </a:xfrm>
          <a:custGeom>
            <a:avLst/>
            <a:gdLst/>
            <a:ahLst/>
            <a:cxnLst/>
            <a:rect r="r" b="b" t="t" l="l"/>
            <a:pathLst>
              <a:path h="1960155" w="3836602">
                <a:moveTo>
                  <a:pt x="0" y="0"/>
                </a:moveTo>
                <a:lnTo>
                  <a:pt x="3836602" y="0"/>
                </a:lnTo>
                <a:lnTo>
                  <a:pt x="3836602" y="1960155"/>
                </a:lnTo>
                <a:lnTo>
                  <a:pt x="0" y="1960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6729707" y="-1366976"/>
            <a:ext cx="3836602" cy="1960155"/>
          </a:xfrm>
          <a:custGeom>
            <a:avLst/>
            <a:gdLst/>
            <a:ahLst/>
            <a:cxnLst/>
            <a:rect r="r" b="b" t="t" l="l"/>
            <a:pathLst>
              <a:path h="1960155" w="3836602">
                <a:moveTo>
                  <a:pt x="0" y="0"/>
                </a:moveTo>
                <a:lnTo>
                  <a:pt x="3836602" y="0"/>
                </a:lnTo>
                <a:lnTo>
                  <a:pt x="3836602" y="1960155"/>
                </a:lnTo>
                <a:lnTo>
                  <a:pt x="0" y="1960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653933" y="670856"/>
            <a:ext cx="2993575" cy="544286"/>
          </a:xfrm>
          <a:custGeom>
            <a:avLst/>
            <a:gdLst/>
            <a:ahLst/>
            <a:cxnLst/>
            <a:rect r="r" b="b" t="t" l="l"/>
            <a:pathLst>
              <a:path h="544286" w="2993575">
                <a:moveTo>
                  <a:pt x="0" y="0"/>
                </a:moveTo>
                <a:lnTo>
                  <a:pt x="2993575" y="0"/>
                </a:lnTo>
                <a:lnTo>
                  <a:pt x="2993575" y="544286"/>
                </a:lnTo>
                <a:lnTo>
                  <a:pt x="0" y="5442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12" id="12"/>
          <p:cNvPicPr>
            <a:picLocks noChangeAspect="true"/>
          </p:cNvPicPr>
          <p:nvPr/>
        </p:nvPicPr>
        <p:blipFill>
          <a:blip r:embed="rId6"/>
          <a:srcRect l="0" t="0" r="0" b="0"/>
          <a:stretch>
            <a:fillRect/>
          </a:stretch>
        </p:blipFill>
        <p:spPr>
          <a:xfrm flipH="false" flipV="false" rot="0">
            <a:off x="1025035" y="3073613"/>
            <a:ext cx="1125685" cy="996231"/>
          </a:xfrm>
          <a:prstGeom prst="rect">
            <a:avLst/>
          </a:prstGeom>
        </p:spPr>
      </p:pic>
      <p:sp>
        <p:nvSpPr>
          <p:cNvPr name="Freeform 13" id="13"/>
          <p:cNvSpPr/>
          <p:nvPr/>
        </p:nvSpPr>
        <p:spPr>
          <a:xfrm flipH="false" flipV="false" rot="0">
            <a:off x="12411385" y="5899617"/>
            <a:ext cx="5257292" cy="5257292"/>
          </a:xfrm>
          <a:custGeom>
            <a:avLst/>
            <a:gdLst/>
            <a:ahLst/>
            <a:cxnLst/>
            <a:rect r="r" b="b" t="t" l="l"/>
            <a:pathLst>
              <a:path h="5257292" w="5257292">
                <a:moveTo>
                  <a:pt x="0" y="0"/>
                </a:moveTo>
                <a:lnTo>
                  <a:pt x="5257291" y="0"/>
                </a:lnTo>
                <a:lnTo>
                  <a:pt x="5257291" y="5257291"/>
                </a:lnTo>
                <a:lnTo>
                  <a:pt x="0" y="5257291"/>
                </a:lnTo>
                <a:lnTo>
                  <a:pt x="0" y="0"/>
                </a:lnTo>
                <a:close/>
              </a:path>
            </a:pathLst>
          </a:custGeom>
          <a:blipFill>
            <a:blip r:embed="rId7"/>
            <a:stretch>
              <a:fillRect l="0" t="0" r="0" b="0"/>
            </a:stretch>
          </a:blipFill>
        </p:spPr>
      </p:sp>
      <p:sp>
        <p:nvSpPr>
          <p:cNvPr name="Freeform 14" id="14"/>
          <p:cNvSpPr/>
          <p:nvPr/>
        </p:nvSpPr>
        <p:spPr>
          <a:xfrm flipH="false" flipV="false" rot="0">
            <a:off x="1357397" y="6260861"/>
            <a:ext cx="2747813" cy="2335949"/>
          </a:xfrm>
          <a:custGeom>
            <a:avLst/>
            <a:gdLst/>
            <a:ahLst/>
            <a:cxnLst/>
            <a:rect r="r" b="b" t="t" l="l"/>
            <a:pathLst>
              <a:path h="2335949" w="2747813">
                <a:moveTo>
                  <a:pt x="0" y="0"/>
                </a:moveTo>
                <a:lnTo>
                  <a:pt x="2747813" y="0"/>
                </a:lnTo>
                <a:lnTo>
                  <a:pt x="2747813" y="2335949"/>
                </a:lnTo>
                <a:lnTo>
                  <a:pt x="0" y="2335949"/>
                </a:lnTo>
                <a:lnTo>
                  <a:pt x="0" y="0"/>
                </a:lnTo>
                <a:close/>
              </a:path>
            </a:pathLst>
          </a:custGeom>
          <a:blipFill>
            <a:blip r:embed="rId8"/>
            <a:stretch>
              <a:fillRect l="0" t="0" r="0" b="0"/>
            </a:stretch>
          </a:blipFill>
        </p:spPr>
      </p:sp>
      <p:sp>
        <p:nvSpPr>
          <p:cNvPr name="Freeform 15" id="15"/>
          <p:cNvSpPr/>
          <p:nvPr/>
        </p:nvSpPr>
        <p:spPr>
          <a:xfrm flipH="false" flipV="false" rot="0">
            <a:off x="4400336" y="5843408"/>
            <a:ext cx="2329371" cy="3170856"/>
          </a:xfrm>
          <a:custGeom>
            <a:avLst/>
            <a:gdLst/>
            <a:ahLst/>
            <a:cxnLst/>
            <a:rect r="r" b="b" t="t" l="l"/>
            <a:pathLst>
              <a:path h="3170856" w="2329371">
                <a:moveTo>
                  <a:pt x="0" y="0"/>
                </a:moveTo>
                <a:lnTo>
                  <a:pt x="2329371" y="0"/>
                </a:lnTo>
                <a:lnTo>
                  <a:pt x="2329371" y="3170856"/>
                </a:lnTo>
                <a:lnTo>
                  <a:pt x="0" y="3170856"/>
                </a:lnTo>
                <a:lnTo>
                  <a:pt x="0" y="0"/>
                </a:lnTo>
                <a:close/>
              </a:path>
            </a:pathLst>
          </a:custGeom>
          <a:blipFill>
            <a:blip r:embed="rId9"/>
            <a:stretch>
              <a:fillRect l="0" t="0" r="0" b="0"/>
            </a:stretch>
          </a:blipFill>
        </p:spPr>
      </p:sp>
      <p:sp>
        <p:nvSpPr>
          <p:cNvPr name="Freeform 16" id="16"/>
          <p:cNvSpPr/>
          <p:nvPr/>
        </p:nvSpPr>
        <p:spPr>
          <a:xfrm flipH="false" flipV="false" rot="0">
            <a:off x="2516501" y="3950086"/>
            <a:ext cx="3767671" cy="2192695"/>
          </a:xfrm>
          <a:custGeom>
            <a:avLst/>
            <a:gdLst/>
            <a:ahLst/>
            <a:cxnLst/>
            <a:rect r="r" b="b" t="t" l="l"/>
            <a:pathLst>
              <a:path h="2192695" w="3767671">
                <a:moveTo>
                  <a:pt x="0" y="0"/>
                </a:moveTo>
                <a:lnTo>
                  <a:pt x="3767671" y="0"/>
                </a:lnTo>
                <a:lnTo>
                  <a:pt x="3767671" y="2192695"/>
                </a:lnTo>
                <a:lnTo>
                  <a:pt x="0" y="2192695"/>
                </a:lnTo>
                <a:lnTo>
                  <a:pt x="0" y="0"/>
                </a:lnTo>
                <a:close/>
              </a:path>
            </a:pathLst>
          </a:custGeom>
          <a:blipFill>
            <a:blip r:embed="rId10"/>
            <a:stretch>
              <a:fillRect l="0" t="0" r="0" b="0"/>
            </a:stretch>
          </a:blipFill>
        </p:spPr>
      </p:sp>
      <p:sp>
        <p:nvSpPr>
          <p:cNvPr name="Freeform 17" id="17"/>
          <p:cNvSpPr/>
          <p:nvPr/>
        </p:nvSpPr>
        <p:spPr>
          <a:xfrm flipH="false" flipV="false" rot="0">
            <a:off x="10566309" y="6260861"/>
            <a:ext cx="3321501" cy="3321501"/>
          </a:xfrm>
          <a:custGeom>
            <a:avLst/>
            <a:gdLst/>
            <a:ahLst/>
            <a:cxnLst/>
            <a:rect r="r" b="b" t="t" l="l"/>
            <a:pathLst>
              <a:path h="3321501" w="3321501">
                <a:moveTo>
                  <a:pt x="0" y="0"/>
                </a:moveTo>
                <a:lnTo>
                  <a:pt x="3321501" y="0"/>
                </a:lnTo>
                <a:lnTo>
                  <a:pt x="3321501" y="3321502"/>
                </a:lnTo>
                <a:lnTo>
                  <a:pt x="0" y="3321502"/>
                </a:lnTo>
                <a:lnTo>
                  <a:pt x="0" y="0"/>
                </a:lnTo>
                <a:close/>
              </a:path>
            </a:pathLst>
          </a:custGeom>
          <a:blipFill>
            <a:blip r:embed="rId11"/>
            <a:stretch>
              <a:fillRect l="0" t="0" r="0" b="0"/>
            </a:stretch>
          </a:blipFill>
        </p:spPr>
      </p:sp>
      <p:sp>
        <p:nvSpPr>
          <p:cNvPr name="Freeform 18" id="18"/>
          <p:cNvSpPr/>
          <p:nvPr/>
        </p:nvSpPr>
        <p:spPr>
          <a:xfrm flipH="false" flipV="false" rot="0">
            <a:off x="10139903" y="2577631"/>
            <a:ext cx="1860622" cy="1441982"/>
          </a:xfrm>
          <a:custGeom>
            <a:avLst/>
            <a:gdLst/>
            <a:ahLst/>
            <a:cxnLst/>
            <a:rect r="r" b="b" t="t" l="l"/>
            <a:pathLst>
              <a:path h="1441982" w="1860622">
                <a:moveTo>
                  <a:pt x="0" y="0"/>
                </a:moveTo>
                <a:lnTo>
                  <a:pt x="1860622" y="0"/>
                </a:lnTo>
                <a:lnTo>
                  <a:pt x="1860622" y="1441982"/>
                </a:lnTo>
                <a:lnTo>
                  <a:pt x="0" y="144198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9" id="19"/>
          <p:cNvSpPr txBox="true"/>
          <p:nvPr/>
        </p:nvSpPr>
        <p:spPr>
          <a:xfrm rot="0">
            <a:off x="2150720" y="3440042"/>
            <a:ext cx="6677220" cy="615265"/>
          </a:xfrm>
          <a:prstGeom prst="rect">
            <a:avLst/>
          </a:prstGeom>
        </p:spPr>
        <p:txBody>
          <a:bodyPr anchor="t" rtlCol="false" tIns="0" lIns="0" bIns="0" rIns="0">
            <a:spAutoFit/>
          </a:bodyPr>
          <a:lstStyle/>
          <a:p>
            <a:pPr algn="ctr">
              <a:lnSpc>
                <a:spcPts val="4470"/>
              </a:lnSpc>
            </a:pPr>
            <a:r>
              <a:rPr lang="en-US" sz="4177">
                <a:solidFill>
                  <a:srgbClr val="000000"/>
                </a:solidFill>
                <a:latin typeface="Arcade Gamer"/>
              </a:rPr>
              <a:t>ENEMIGOS</a:t>
            </a:r>
          </a:p>
        </p:txBody>
      </p:sp>
      <p:sp>
        <p:nvSpPr>
          <p:cNvPr name="TextBox 20" id="20"/>
          <p:cNvSpPr txBox="true"/>
          <p:nvPr/>
        </p:nvSpPr>
        <p:spPr>
          <a:xfrm rot="0">
            <a:off x="10778707" y="5272402"/>
            <a:ext cx="6218208" cy="581186"/>
          </a:xfrm>
          <a:prstGeom prst="rect">
            <a:avLst/>
          </a:prstGeom>
        </p:spPr>
        <p:txBody>
          <a:bodyPr anchor="t" rtlCol="false" tIns="0" lIns="0" bIns="0" rIns="0">
            <a:spAutoFit/>
          </a:bodyPr>
          <a:lstStyle/>
          <a:p>
            <a:pPr algn="ctr">
              <a:lnSpc>
                <a:spcPts val="4163"/>
              </a:lnSpc>
            </a:pPr>
            <a:r>
              <a:rPr lang="en-US" sz="3890">
                <a:solidFill>
                  <a:srgbClr val="000000"/>
                </a:solidFill>
                <a:latin typeface="Arcade Gamer"/>
              </a:rPr>
              <a:t>AVENTUREROS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AD6F3"/>
        </a:solidFill>
      </p:bgPr>
    </p:bg>
    <p:spTree>
      <p:nvGrpSpPr>
        <p:cNvPr id="1" name=""/>
        <p:cNvGrpSpPr/>
        <p:nvPr/>
      </p:nvGrpSpPr>
      <p:grpSpPr>
        <a:xfrm>
          <a:off x="0" y="0"/>
          <a:ext cx="0" cy="0"/>
          <a:chOff x="0" y="0"/>
          <a:chExt cx="0" cy="0"/>
        </a:xfrm>
      </p:grpSpPr>
      <p:sp>
        <p:nvSpPr>
          <p:cNvPr name="Freeform 2" id="2"/>
          <p:cNvSpPr/>
          <p:nvPr/>
        </p:nvSpPr>
        <p:spPr>
          <a:xfrm flipH="false" flipV="false" rot="0">
            <a:off x="1132102" y="1452847"/>
            <a:ext cx="3013246" cy="498555"/>
          </a:xfrm>
          <a:custGeom>
            <a:avLst/>
            <a:gdLst/>
            <a:ahLst/>
            <a:cxnLst/>
            <a:rect r="r" b="b" t="t" l="l"/>
            <a:pathLst>
              <a:path h="498555" w="3013246">
                <a:moveTo>
                  <a:pt x="0" y="0"/>
                </a:moveTo>
                <a:lnTo>
                  <a:pt x="3013245" y="0"/>
                </a:lnTo>
                <a:lnTo>
                  <a:pt x="3013245" y="498555"/>
                </a:lnTo>
                <a:lnTo>
                  <a:pt x="0" y="498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16305" y="2394006"/>
            <a:ext cx="7936000" cy="1408060"/>
          </a:xfrm>
          <a:prstGeom prst="rect">
            <a:avLst/>
          </a:prstGeom>
        </p:spPr>
        <p:txBody>
          <a:bodyPr anchor="t" rtlCol="false" tIns="0" lIns="0" bIns="0" rIns="0">
            <a:spAutoFit/>
          </a:bodyPr>
          <a:lstStyle/>
          <a:p>
            <a:pPr>
              <a:lnSpc>
                <a:spcPts val="10189"/>
              </a:lnSpc>
            </a:pPr>
            <a:r>
              <a:rPr lang="en-US" sz="9523">
                <a:solidFill>
                  <a:srgbClr val="000000"/>
                </a:solidFill>
                <a:latin typeface="Arcade Gamer"/>
              </a:rPr>
              <a:t>SONIDOS</a:t>
            </a:r>
          </a:p>
        </p:txBody>
      </p:sp>
      <p:sp>
        <p:nvSpPr>
          <p:cNvPr name="TextBox 4" id="4"/>
          <p:cNvSpPr txBox="true"/>
          <p:nvPr/>
        </p:nvSpPr>
        <p:spPr>
          <a:xfrm rot="0">
            <a:off x="1671695" y="4211641"/>
            <a:ext cx="6779657" cy="3571426"/>
          </a:xfrm>
          <a:prstGeom prst="rect">
            <a:avLst/>
          </a:prstGeom>
        </p:spPr>
        <p:txBody>
          <a:bodyPr anchor="t" rtlCol="false" tIns="0" lIns="0" bIns="0" rIns="0">
            <a:spAutoFit/>
          </a:bodyPr>
          <a:lstStyle/>
          <a:p>
            <a:pPr algn="just" marL="933004" indent="-466502" lvl="1">
              <a:lnSpc>
                <a:spcPts val="4623"/>
              </a:lnSpc>
              <a:buFont typeface="Arial"/>
              <a:buChar char="•"/>
            </a:pPr>
            <a:r>
              <a:rPr lang="en-US" sz="4321">
                <a:solidFill>
                  <a:srgbClr val="000000"/>
                </a:solidFill>
                <a:latin typeface="Arcade Gamer"/>
              </a:rPr>
              <a:t>SEPIENTES</a:t>
            </a:r>
          </a:p>
          <a:p>
            <a:pPr algn="just" marL="933004" indent="-466502" lvl="1">
              <a:lnSpc>
                <a:spcPts val="4623"/>
              </a:lnSpc>
              <a:buFont typeface="Arial"/>
              <a:buChar char="•"/>
            </a:pPr>
            <a:r>
              <a:rPr lang="en-US" sz="4321">
                <a:solidFill>
                  <a:srgbClr val="000000"/>
                </a:solidFill>
                <a:latin typeface="Arcade Gamer"/>
              </a:rPr>
              <a:t>ARAÑAS</a:t>
            </a:r>
          </a:p>
          <a:p>
            <a:pPr algn="just" marL="933004" indent="-466502" lvl="1">
              <a:lnSpc>
                <a:spcPts val="4623"/>
              </a:lnSpc>
              <a:buFont typeface="Arial"/>
              <a:buChar char="•"/>
            </a:pPr>
            <a:r>
              <a:rPr lang="en-US" sz="4321">
                <a:solidFill>
                  <a:srgbClr val="000000"/>
                </a:solidFill>
                <a:latin typeface="Arcade Gamer"/>
              </a:rPr>
              <a:t>COCODRILO</a:t>
            </a:r>
          </a:p>
          <a:p>
            <a:pPr algn="just" marL="933004" indent="-466502" lvl="1">
              <a:lnSpc>
                <a:spcPts val="4623"/>
              </a:lnSpc>
              <a:buFont typeface="Arial"/>
              <a:buChar char="•"/>
            </a:pPr>
            <a:r>
              <a:rPr lang="en-US" sz="4321">
                <a:solidFill>
                  <a:srgbClr val="000000"/>
                </a:solidFill>
                <a:latin typeface="Arcade Gamer"/>
              </a:rPr>
              <a:t>MUSICA DE FONDO DE AVENTURA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DAFvxDvYZsI</dc:identifier>
  <dcterms:modified xsi:type="dcterms:W3CDTF">2011-08-01T06:04:30Z</dcterms:modified>
  <cp:revision>1</cp:revision>
  <dc:title>Black Purple Green Neon Modern Game Presentation</dc:title>
</cp:coreProperties>
</file>