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6E3E3-F825-D9CA-F0DE-9E461B3E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21127-9190-0D3D-213D-22A2F04A3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E4DA5-5063-A7D8-E446-9A3CA5ED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F5B80-DAA2-420B-EE6A-2AC28F9F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52F74-39AC-A8EB-6BD2-D0AA68C5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01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22E6-3262-5BD4-2A3D-3E35DC7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33FF07-71A4-106F-B4CE-8A41CEBA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2659B-BA5C-5B81-6B26-9D579F9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1F33B0-5303-B5C7-FC3F-142690E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CED0E-6000-700E-110A-0534C9D6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985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7295EC-FEC0-F46F-F6A5-0DAD7336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EA244C-7BA3-FEAC-FADE-B02EE9BE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AB658-E8BD-CB86-B24F-E3BC3463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284F1-042F-FD6C-AFBA-E57A2A03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9F54C-6C51-9165-9049-678448A7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2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32D73-B37A-CE49-1A4A-6DCAA10A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82826-052A-7EC1-3B76-891A5B7E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E7FF1-D96D-0D11-9E11-38803D96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133D7-DB29-1E42-D1A6-BACE2A81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7F2EF-917F-6B4A-32D5-BDD5D4E8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3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199E1-89E0-4487-741F-3CF53F5C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E17DA-8272-9EFA-1E08-87F6E12A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FB503-4710-7AB9-3D6E-6DAC8373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4DA78-705F-87A8-887B-EA8EF469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B9870-7FFE-56CF-4D79-B163A402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792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7E1D-6F27-223B-8917-2B6BB26A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A5792-90F8-499A-8EEC-AAF4279C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4EE69F-C94A-BDFB-BE00-AF7B95C7B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3CFA1D-4EDC-C8E4-ACD4-CCC67821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838C6F-2C3B-4ADC-637B-D3C51F7D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11B07E-0AA7-78BA-293B-946040CE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028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132AE-504F-E285-193D-25C04CD5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D800C-3CC3-1E2D-8C97-4E3BE757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E7B636-6A44-3449-BC79-A63BA71E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E70C8C-1050-FD8A-CB93-D0D76D292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E40D6D-06BA-F367-4CB8-C2CE713C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5D12FE-C275-EC19-965D-A5182EAC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C16909-6270-0D8A-3384-CCFD168E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3369C9-434D-DE28-D99C-7FB92CB1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9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867D3-67C7-050C-4BDB-0B20D0F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10406E-17D6-6FC0-0EF3-E8186D99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401473-A302-1645-F83C-3D6C615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44DCA3-C56E-7B47-94DE-3D2767E0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22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2334DD-9219-3D5B-D23D-21308169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C9CCE8-5821-36CD-D298-6AFD972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63276-ECA0-1F67-CF79-290001E7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50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DEB65-B46A-FA95-A041-D52F7AA7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77FBC-8A6A-7D91-7068-F3AAF90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B40C3D-9161-0F7C-F279-29D82AF3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C2FE4-1FA5-4732-65E3-6EC3EE02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C8421-4102-69B6-8B3E-4AE14274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BEE13-852B-3BBA-EECC-30BD09DC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84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8FC2B-3DFE-BA68-DEE8-DFB2CA3A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5BF9E8-08C2-6524-87A6-51A91B566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ECF316-71FC-79A2-F14F-610C92D9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A5ACB-0A72-7578-5CD3-6C5A4696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74B7D-984C-33DE-5431-D046A5FA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2F849-4CED-C958-6A6B-CA0BCF06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72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6E0471-F604-AC6C-920C-573972A1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585660-0FF7-D9AB-3E81-DE65A993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C8109-567C-4C15-0322-9F35900E5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6ADDC-70CA-4540-BE64-04E0A8D4E33D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70F55-3FE9-CDAD-8FFC-3BCB895A9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4C8CE-D773-9B82-E97C-9F065120B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CE297-0215-4A93-9039-6B5F1B08EB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25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B0063A3-D104-B64C-5B03-6F34D2B8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0" y="315697"/>
            <a:ext cx="3193053" cy="600293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E847CF1-076C-7168-4B84-1EC2AE9EB0EC}"/>
              </a:ext>
            </a:extLst>
          </p:cNvPr>
          <p:cNvCxnSpPr/>
          <p:nvPr/>
        </p:nvCxnSpPr>
        <p:spPr>
          <a:xfrm>
            <a:off x="3419061" y="6182139"/>
            <a:ext cx="974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C4AE20-9557-5F50-774A-CB31C2B05FC4}"/>
              </a:ext>
            </a:extLst>
          </p:cNvPr>
          <p:cNvSpPr txBox="1"/>
          <p:nvPr/>
        </p:nvSpPr>
        <p:spPr>
          <a:xfrm>
            <a:off x="4484077" y="6022731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BOTÓN EN NEGRO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2708C89-4FD5-59F7-6BC0-C14C25F0596D}"/>
              </a:ext>
            </a:extLst>
          </p:cNvPr>
          <p:cNvCxnSpPr/>
          <p:nvPr/>
        </p:nvCxnSpPr>
        <p:spPr>
          <a:xfrm>
            <a:off x="2567354" y="1283677"/>
            <a:ext cx="1825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49E651-63EF-97DA-63DE-47B4EE84A17E}"/>
              </a:ext>
            </a:extLst>
          </p:cNvPr>
          <p:cNvSpPr txBox="1"/>
          <p:nvPr/>
        </p:nvSpPr>
        <p:spPr>
          <a:xfrm>
            <a:off x="4591030" y="1099011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MÁS GRANDE</a:t>
            </a:r>
          </a:p>
        </p:txBody>
      </p:sp>
    </p:spTree>
    <p:extLst>
      <p:ext uri="{BB962C8B-B14F-4D97-AF65-F5344CB8AC3E}">
        <p14:creationId xmlns:p14="http://schemas.microsoft.com/office/powerpoint/2010/main" val="177311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BCC893-0A65-A96B-D2F8-006B3A3F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60" y="1355048"/>
            <a:ext cx="2819781" cy="36389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422D2D-5202-E9DE-D64D-931A3AA2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88" y="1451763"/>
            <a:ext cx="2356826" cy="35422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FEE3C6E-36AD-A6A8-1AD1-A1BB2CBE501B}"/>
              </a:ext>
            </a:extLst>
          </p:cNvPr>
          <p:cNvSpPr txBox="1"/>
          <p:nvPr/>
        </p:nvSpPr>
        <p:spPr>
          <a:xfrm>
            <a:off x="2141991" y="5132587"/>
            <a:ext cx="33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Dale más tamaño a los titulares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CB564B-E84E-63B4-AF20-1C9658D05E06}"/>
              </a:ext>
            </a:extLst>
          </p:cNvPr>
          <p:cNvSpPr txBox="1"/>
          <p:nvPr/>
        </p:nvSpPr>
        <p:spPr>
          <a:xfrm>
            <a:off x="1239715" y="949569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F5ACFB-46A3-AF90-3386-7CAC80ECCD41}"/>
              </a:ext>
            </a:extLst>
          </p:cNvPr>
          <p:cNvSpPr txBox="1"/>
          <p:nvPr/>
        </p:nvSpPr>
        <p:spPr>
          <a:xfrm>
            <a:off x="4211896" y="949569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FIGMA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C67F883-9134-A0DC-D4E6-EA94B4F47697}"/>
              </a:ext>
            </a:extLst>
          </p:cNvPr>
          <p:cNvCxnSpPr/>
          <p:nvPr/>
        </p:nvCxnSpPr>
        <p:spPr>
          <a:xfrm>
            <a:off x="3226777" y="1811215"/>
            <a:ext cx="119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414ECF-1488-C68A-7048-592104D40964}"/>
              </a:ext>
            </a:extLst>
          </p:cNvPr>
          <p:cNvCxnSpPr/>
          <p:nvPr/>
        </p:nvCxnSpPr>
        <p:spPr>
          <a:xfrm flipV="1">
            <a:off x="3015762" y="3675185"/>
            <a:ext cx="1547446" cy="29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BD93354-27A0-081C-7898-A7F252897580}"/>
              </a:ext>
            </a:extLst>
          </p:cNvPr>
          <p:cNvCxnSpPr/>
          <p:nvPr/>
        </p:nvCxnSpPr>
        <p:spPr>
          <a:xfrm>
            <a:off x="3094892" y="4167554"/>
            <a:ext cx="1468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3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031699-C75D-1207-A698-31BADA15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16" y="1549936"/>
            <a:ext cx="2484335" cy="34064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938644-894B-0D99-B534-036D8555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51" y="1549936"/>
            <a:ext cx="1841316" cy="34064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A0463-F3B1-ECC6-C760-95F012B40292}"/>
              </a:ext>
            </a:extLst>
          </p:cNvPr>
          <p:cNvSpPr txBox="1"/>
          <p:nvPr/>
        </p:nvSpPr>
        <p:spPr>
          <a:xfrm>
            <a:off x="1239715" y="949569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4FE026-2FC7-A6BF-191D-2C10905A444E}"/>
              </a:ext>
            </a:extLst>
          </p:cNvPr>
          <p:cNvSpPr txBox="1"/>
          <p:nvPr/>
        </p:nvSpPr>
        <p:spPr>
          <a:xfrm>
            <a:off x="4211896" y="949569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FIGMA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D6A5C18-C145-59D8-B81F-D17E3A522E5C}"/>
              </a:ext>
            </a:extLst>
          </p:cNvPr>
          <p:cNvCxnSpPr/>
          <p:nvPr/>
        </p:nvCxnSpPr>
        <p:spPr>
          <a:xfrm>
            <a:off x="3657600" y="1868557"/>
            <a:ext cx="894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E3524F7-5E3A-04F4-2118-50DBD2010699}"/>
              </a:ext>
            </a:extLst>
          </p:cNvPr>
          <p:cNvCxnSpPr/>
          <p:nvPr/>
        </p:nvCxnSpPr>
        <p:spPr>
          <a:xfrm>
            <a:off x="3464169" y="2110154"/>
            <a:ext cx="1087953" cy="29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7F87897-BFF3-977A-0793-72A63C3CA1B1}"/>
              </a:ext>
            </a:extLst>
          </p:cNvPr>
          <p:cNvSpPr txBox="1"/>
          <p:nvPr/>
        </p:nvSpPr>
        <p:spPr>
          <a:xfrm>
            <a:off x="2141991" y="5132587"/>
            <a:ext cx="33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Dale más tamaño a los titulares </a:t>
            </a:r>
          </a:p>
        </p:txBody>
      </p:sp>
    </p:spTree>
    <p:extLst>
      <p:ext uri="{BB962C8B-B14F-4D97-AF65-F5344CB8AC3E}">
        <p14:creationId xmlns:p14="http://schemas.microsoft.com/office/powerpoint/2010/main" val="171086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4D61F2-1503-3AEF-B428-20C888B3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53" y="1183849"/>
            <a:ext cx="2491956" cy="41913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4F677C-1302-E73D-CF9B-F61E914A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95" y="1183849"/>
            <a:ext cx="2595709" cy="408927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A72B42-EDF9-7C23-BADB-D36558AFA0BC}"/>
              </a:ext>
            </a:extLst>
          </p:cNvPr>
          <p:cNvCxnSpPr/>
          <p:nvPr/>
        </p:nvCxnSpPr>
        <p:spPr>
          <a:xfrm flipV="1">
            <a:off x="3437792" y="1573823"/>
            <a:ext cx="1002323" cy="237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8BFE8DA-4567-8D8B-3E21-76AD3B07F157}"/>
              </a:ext>
            </a:extLst>
          </p:cNvPr>
          <p:cNvSpPr txBox="1"/>
          <p:nvPr/>
        </p:nvSpPr>
        <p:spPr>
          <a:xfrm>
            <a:off x="2188832" y="5478428"/>
            <a:ext cx="33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Dale más tamaño a los titulares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8FFC9B-AC27-8CDE-48B3-1D47C679AA41}"/>
              </a:ext>
            </a:extLst>
          </p:cNvPr>
          <p:cNvSpPr txBox="1"/>
          <p:nvPr/>
        </p:nvSpPr>
        <p:spPr>
          <a:xfrm>
            <a:off x="1558737" y="711301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74D779-CE5D-21A8-2207-A8B45E4EFBFF}"/>
              </a:ext>
            </a:extLst>
          </p:cNvPr>
          <p:cNvSpPr txBox="1"/>
          <p:nvPr/>
        </p:nvSpPr>
        <p:spPr>
          <a:xfrm>
            <a:off x="4530918" y="711301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292078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3E579D-1514-BC3B-BB82-5A16EDBC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84" y="1104137"/>
            <a:ext cx="2939962" cy="48010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641F61-2E7A-92E9-D128-9D99D980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15" y="1104137"/>
            <a:ext cx="2906044" cy="480103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B2EBB5-FE6D-C37F-8069-164574FAE8BD}"/>
              </a:ext>
            </a:extLst>
          </p:cNvPr>
          <p:cNvCxnSpPr/>
          <p:nvPr/>
        </p:nvCxnSpPr>
        <p:spPr>
          <a:xfrm>
            <a:off x="3358662" y="1978269"/>
            <a:ext cx="1134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D2DFE2D-E7EA-F8F0-BD7D-3C1664CC687E}"/>
              </a:ext>
            </a:extLst>
          </p:cNvPr>
          <p:cNvSpPr txBox="1"/>
          <p:nvPr/>
        </p:nvSpPr>
        <p:spPr>
          <a:xfrm>
            <a:off x="2253620" y="6041136"/>
            <a:ext cx="33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Dale más tamaño a los titulares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01778-A1D8-3F7F-71F0-EFB4DC073CAF}"/>
              </a:ext>
            </a:extLst>
          </p:cNvPr>
          <p:cNvSpPr txBox="1"/>
          <p:nvPr/>
        </p:nvSpPr>
        <p:spPr>
          <a:xfrm>
            <a:off x="1424353" y="569162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A15411-B362-2CF0-CF3C-C9C349996321}"/>
              </a:ext>
            </a:extLst>
          </p:cNvPr>
          <p:cNvSpPr txBox="1"/>
          <p:nvPr/>
        </p:nvSpPr>
        <p:spPr>
          <a:xfrm>
            <a:off x="4396534" y="569162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377499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3F23E5-FD3A-70BA-6F52-D6E0B73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68" y="1569559"/>
            <a:ext cx="2469094" cy="37188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DF498D-6FF4-A97E-8CBC-11E5A72C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45" y="1644849"/>
            <a:ext cx="3802710" cy="441236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3D225A6-691F-BCFE-0321-01483DC86E7F}"/>
              </a:ext>
            </a:extLst>
          </p:cNvPr>
          <p:cNvCxnSpPr/>
          <p:nvPr/>
        </p:nvCxnSpPr>
        <p:spPr>
          <a:xfrm>
            <a:off x="3604846" y="2031023"/>
            <a:ext cx="1116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60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LIZ SAMAMÉ FERNANDEZ</dc:creator>
  <cp:lastModifiedBy>VANESSA LIZ SAMAMÉ FERNANDEZ</cp:lastModifiedBy>
  <cp:revision>1</cp:revision>
  <dcterms:created xsi:type="dcterms:W3CDTF">2024-07-22T22:09:07Z</dcterms:created>
  <dcterms:modified xsi:type="dcterms:W3CDTF">2024-07-22T22:16:27Z</dcterms:modified>
</cp:coreProperties>
</file>