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5"/>
    <p:restoredTop sz="95304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4884F-83DD-E047-BAF1-3DE52AD15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ORINOCO</a:t>
            </a:r>
            <a:br>
              <a:rPr lang="fr-FR" dirty="0"/>
            </a:br>
            <a:r>
              <a:rPr lang="fr-FR" dirty="0" err="1"/>
              <a:t>Openclassrooms</a:t>
            </a:r>
            <a:r>
              <a:rPr lang="fr-FR" dirty="0"/>
              <a:t> 2020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8AAA55-C30B-6448-BB9B-61EBD8F39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Construisez un site e-commerce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631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4C6A7-F238-924D-9726-4661C290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B97DCA-848C-2947-A2EF-41C77C82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des pages et fonctionnalités </a:t>
            </a:r>
          </a:p>
          <a:p>
            <a:pPr lvl="1"/>
            <a:r>
              <a:rPr lang="fr-FR" dirty="0"/>
              <a:t>Accueil</a:t>
            </a:r>
          </a:p>
          <a:p>
            <a:pPr lvl="1"/>
            <a:r>
              <a:rPr lang="fr-FR" dirty="0"/>
              <a:t>Produits</a:t>
            </a:r>
          </a:p>
          <a:p>
            <a:pPr lvl="1"/>
            <a:r>
              <a:rPr lang="fr-FR" dirty="0"/>
              <a:t>Panier</a:t>
            </a:r>
          </a:p>
          <a:p>
            <a:pPr lvl="1"/>
            <a:r>
              <a:rPr lang="fr-FR" dirty="0"/>
              <a:t>Confirmation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Code</a:t>
            </a:r>
          </a:p>
          <a:p>
            <a:r>
              <a:rPr lang="fr-FR" dirty="0"/>
              <a:t>Plan de teste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825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2C43B-B0E5-D045-877F-250186C7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Accueil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1BC3C5-FD41-BF4C-B7AE-81DE7F02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37138" y="2388388"/>
            <a:ext cx="5872766" cy="3599317"/>
          </a:xfrm>
        </p:spPr>
        <p:txBody>
          <a:bodyPr/>
          <a:lstStyle/>
          <a:p>
            <a:r>
              <a:rPr lang="fr-FR" dirty="0"/>
              <a:t>Affichage dynamique des produits disponible </a:t>
            </a:r>
          </a:p>
          <a:p>
            <a:r>
              <a:rPr lang="fr-FR" dirty="0" err="1"/>
              <a:t>Spinner</a:t>
            </a:r>
            <a:r>
              <a:rPr lang="fr-FR" dirty="0"/>
              <a:t> d’attente (en cours de connexion)</a:t>
            </a:r>
          </a:p>
          <a:p>
            <a:r>
              <a:rPr lang="fr-FR" dirty="0"/>
              <a:t>Page d’erreur en cas d’erreur de chargement </a:t>
            </a:r>
          </a:p>
          <a:p>
            <a:r>
              <a:rPr lang="fr-FR" dirty="0"/>
              <a:t>Icone caddie qui indique le nombre de produit dans le panier</a:t>
            </a:r>
          </a:p>
        </p:txBody>
      </p:sp>
    </p:spTree>
    <p:extLst>
      <p:ext uri="{BB962C8B-B14F-4D97-AF65-F5344CB8AC3E}">
        <p14:creationId xmlns:p14="http://schemas.microsoft.com/office/powerpoint/2010/main" val="354902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2C43B-B0E5-D045-877F-250186C7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Produit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1BC3C5-FD41-BF4C-B7AE-81DE7F02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37138" y="2388388"/>
            <a:ext cx="5872766" cy="3599317"/>
          </a:xfrm>
        </p:spPr>
        <p:txBody>
          <a:bodyPr/>
          <a:lstStyle/>
          <a:p>
            <a:r>
              <a:rPr lang="fr-FR" dirty="0"/>
              <a:t>Id du produit sélectionné passé en paramètre dans l’url</a:t>
            </a:r>
          </a:p>
          <a:p>
            <a:r>
              <a:rPr lang="fr-FR" dirty="0"/>
              <a:t>Option disponible du produit sous forme de menu déroulant </a:t>
            </a:r>
          </a:p>
          <a:p>
            <a:r>
              <a:rPr lang="fr-FR" dirty="0"/>
              <a:t>Bouton d’ajout au panier désactiver si aucun option choisit</a:t>
            </a:r>
          </a:p>
          <a:p>
            <a:r>
              <a:rPr lang="fr-FR" dirty="0"/>
              <a:t>Page de redirection si mauvais ID entré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08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2C43B-B0E5-D045-877F-250186C7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Panier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1BC3C5-FD41-BF4C-B7AE-81DE7F02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37138" y="2388388"/>
            <a:ext cx="5872766" cy="4166958"/>
          </a:xfrm>
        </p:spPr>
        <p:txBody>
          <a:bodyPr/>
          <a:lstStyle/>
          <a:p>
            <a:r>
              <a:rPr lang="fr-FR" dirty="0"/>
              <a:t>Affichage des produits sélectionner sous forme de liste </a:t>
            </a:r>
          </a:p>
          <a:p>
            <a:r>
              <a:rPr lang="fr-FR" dirty="0"/>
              <a:t>Affichage de la quantité de produit, l’option et description du produit</a:t>
            </a:r>
          </a:p>
          <a:p>
            <a:r>
              <a:rPr lang="fr-FR" dirty="0"/>
              <a:t>Sauvegarde du panier en cas de retour à l’accueil</a:t>
            </a:r>
          </a:p>
          <a:p>
            <a:r>
              <a:rPr lang="fr-FR" dirty="0"/>
              <a:t>Affichage du prix total du panier + nombre d’article total</a:t>
            </a:r>
          </a:p>
          <a:p>
            <a:r>
              <a:rPr lang="fr-FR" dirty="0"/>
              <a:t>Formulaire de validation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Tous les champs sont obligatoire (affichage d’un message d’erreur et focus sur l’élément)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Les champs nom, prénom et ville n’accepte que des lettres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Vérification du format de l’adresse mail 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Bouton pour vider le panier avec pop-up d’alerte et de confirmation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81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2C43B-B0E5-D045-877F-250186C7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Commande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1BC3C5-FD41-BF4C-B7AE-81DE7F02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37138" y="2388388"/>
            <a:ext cx="5872766" cy="4166958"/>
          </a:xfrm>
        </p:spPr>
        <p:txBody>
          <a:bodyPr/>
          <a:lstStyle/>
          <a:p>
            <a:r>
              <a:rPr lang="fr-FR" dirty="0"/>
              <a:t>Affichage un numéros de commande et le prix total du panier </a:t>
            </a:r>
          </a:p>
        </p:txBody>
      </p:sp>
    </p:spTree>
    <p:extLst>
      <p:ext uri="{BB962C8B-B14F-4D97-AF65-F5344CB8AC3E}">
        <p14:creationId xmlns:p14="http://schemas.microsoft.com/office/powerpoint/2010/main" val="308105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94525-2897-C54F-AFE2-DDD04695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70EBABB-5CB7-D54D-9ECB-E98A2C6B5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5018" y="2083811"/>
            <a:ext cx="5608638" cy="134519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A58FDD-1546-944A-A022-A56C02B5A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des promise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02DBCD9-B475-2345-A147-1B1F4C84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018" y="3678645"/>
            <a:ext cx="5549900" cy="13451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1C9CD69-28B6-CE47-8BA1-A53FCA00C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552" y="5263593"/>
            <a:ext cx="6388100" cy="159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7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42331-421B-2F46-A3BA-E3814497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AFCA2BF-BF04-3E49-9DB7-75D480982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907" y="2116668"/>
            <a:ext cx="4938960" cy="3818996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42DF4D-B26D-1548-B42B-7BC128B44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Utilisation local Storage</a:t>
            </a:r>
          </a:p>
        </p:txBody>
      </p:sp>
    </p:spTree>
    <p:extLst>
      <p:ext uri="{BB962C8B-B14F-4D97-AF65-F5344CB8AC3E}">
        <p14:creationId xmlns:p14="http://schemas.microsoft.com/office/powerpoint/2010/main" val="353008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F1CA02-7532-A648-88A8-0128F66D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test </a:t>
            </a:r>
          </a:p>
        </p:txBody>
      </p:sp>
    </p:spTree>
    <p:extLst>
      <p:ext uri="{BB962C8B-B14F-4D97-AF65-F5344CB8AC3E}">
        <p14:creationId xmlns:p14="http://schemas.microsoft.com/office/powerpoint/2010/main" val="22930148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1416</TotalTime>
  <Words>198</Words>
  <Application>Microsoft Macintosh PowerPoint</Application>
  <PresentationFormat>Grand écran</PresentationFormat>
  <Paragraphs>39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ORINOCO Openclassrooms 2020</vt:lpstr>
      <vt:lpstr>SOMMAIRE</vt:lpstr>
      <vt:lpstr>Accueil</vt:lpstr>
      <vt:lpstr>Produit </vt:lpstr>
      <vt:lpstr>Panier </vt:lpstr>
      <vt:lpstr>Commande </vt:lpstr>
      <vt:lpstr>Code </vt:lpstr>
      <vt:lpstr>Code </vt:lpstr>
      <vt:lpstr>Plan de test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ORINOCO Openclassroom 2020</dc:title>
  <dc:creator>Microsoft Office User</dc:creator>
  <cp:lastModifiedBy>Microsoft Office User</cp:lastModifiedBy>
  <cp:revision>7</cp:revision>
  <dcterms:created xsi:type="dcterms:W3CDTF">2020-06-10T05:22:47Z</dcterms:created>
  <dcterms:modified xsi:type="dcterms:W3CDTF">2020-06-11T04:59:46Z</dcterms:modified>
</cp:coreProperties>
</file>