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8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4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64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70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47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64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1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4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7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0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0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WEbScraping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000" dirty="0"/>
              <a:t>C</a:t>
            </a:r>
            <a:r>
              <a:rPr lang="es-ES" sz="3000" dirty="0" smtClean="0"/>
              <a:t>onsiste </a:t>
            </a:r>
            <a:r>
              <a:rPr lang="es-ES" sz="3000" dirty="0"/>
              <a:t>en navegar automáticamente una web y extraer de ella información.</a:t>
            </a:r>
          </a:p>
        </p:txBody>
      </p:sp>
      <p:pic>
        <p:nvPicPr>
          <p:cNvPr id="4098" name="Picture 2" descr="Resultado de imagen para webscra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2304"/>
            <a:ext cx="5834743" cy="432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PASAR DATOS A ELASTICSEARCH</a:t>
            </a:r>
            <a:endParaRPr lang="es-ES" dirty="0"/>
          </a:p>
        </p:txBody>
      </p:sp>
      <p:pic>
        <p:nvPicPr>
          <p:cNvPr id="3074" name="Picture 2" descr="Resultado de imagen para logst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433252"/>
            <a:ext cx="4567056" cy="380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8118" y="433252"/>
            <a:ext cx="5734774" cy="3614738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1386431" y="4450288"/>
            <a:ext cx="53435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210211" cy="1507067"/>
          </a:xfrm>
        </p:spPr>
        <p:txBody>
          <a:bodyPr>
            <a:normAutofit fontScale="90000"/>
          </a:bodyPr>
          <a:lstStyle/>
          <a:p>
            <a:r>
              <a:rPr lang="es-ES" dirty="0"/>
              <a:t>Ahora podemos crear nuestras  y comenzar a realizar nuestras </a:t>
            </a:r>
            <a:r>
              <a:rPr lang="es-ES" dirty="0" smtClean="0"/>
              <a:t>visualizaciones y crear los dashboard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872343" y="685800"/>
            <a:ext cx="8871857" cy="576262"/>
          </a:xfrm>
        </p:spPr>
        <p:txBody>
          <a:bodyPr/>
          <a:lstStyle/>
          <a:p>
            <a:pPr algn="ctr"/>
            <a:r>
              <a:rPr lang="es-ES" sz="4000" b="1" dirty="0">
                <a:solidFill>
                  <a:srgbClr val="FFFF00"/>
                </a:solidFill>
              </a:rPr>
              <a:t>KIBANA</a:t>
            </a:r>
          </a:p>
        </p:txBody>
      </p:sp>
      <p:pic>
        <p:nvPicPr>
          <p:cNvPr id="7" name="Marcador de contenido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t="11454" r="14494" b="4356"/>
          <a:stretch/>
        </p:blipFill>
        <p:spPr bwMode="auto">
          <a:xfrm>
            <a:off x="414246" y="1262062"/>
            <a:ext cx="4937127" cy="31800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Marcador de contenido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t="10968" b="3482"/>
          <a:stretch/>
        </p:blipFill>
        <p:spPr>
          <a:xfrm>
            <a:off x="5549130" y="1262062"/>
            <a:ext cx="4997313" cy="31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916" y="1262063"/>
            <a:ext cx="4937125" cy="303053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30951" y="1262063"/>
            <a:ext cx="4881435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0932" y="914400"/>
            <a:ext cx="8001000" cy="1158240"/>
          </a:xfrm>
        </p:spPr>
        <p:txBody>
          <a:bodyPr/>
          <a:lstStyle/>
          <a:p>
            <a:r>
              <a:rPr lang="es-E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CASOS DE ESTUDIO</a:t>
            </a:r>
            <a:endParaRPr lang="es-ES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479" y="2438401"/>
            <a:ext cx="9675223" cy="3352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500" b="1" dirty="0" smtClean="0"/>
              <a:t>10 Twitteros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500" b="1" dirty="0" smtClean="0"/>
              <a:t>Top de canciones en el mundo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500" b="1" dirty="0" smtClean="0"/>
              <a:t>Restaurantes y Sitios de Esparcimiento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3500" b="1" dirty="0" smtClean="0"/>
              <a:t>Noticias Mundiales</a:t>
            </a:r>
            <a:endParaRPr lang="es-ES" sz="3500" b="1" dirty="0"/>
          </a:p>
        </p:txBody>
      </p:sp>
    </p:spTree>
    <p:extLst>
      <p:ext uri="{BB962C8B-B14F-4D97-AF65-F5344CB8AC3E}">
        <p14:creationId xmlns:p14="http://schemas.microsoft.com/office/powerpoint/2010/main" val="18443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3035" y="125506"/>
            <a:ext cx="8534400" cy="1021521"/>
          </a:xfrm>
        </p:spPr>
        <p:txBody>
          <a:bodyPr/>
          <a:lstStyle/>
          <a:p>
            <a:r>
              <a:rPr lang="es-E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IMPORT:IO</a:t>
            </a:r>
            <a:endParaRPr lang="es-ES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90" b="3688"/>
          <a:stretch/>
        </p:blipFill>
        <p:spPr>
          <a:xfrm>
            <a:off x="865953" y="1276066"/>
            <a:ext cx="10136570" cy="3024516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785271" y="4429622"/>
            <a:ext cx="1071644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ES UNA  HERRAMIENTA DE WEBSCRAPING QUE PERMITE EXTRAER DATOS DE CUALQUIER SITIO WEB SOLO CON SU URL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40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4549" y="283610"/>
            <a:ext cx="3378926" cy="1013967"/>
          </a:xfrm>
        </p:spPr>
        <p:txBody>
          <a:bodyPr/>
          <a:lstStyle/>
          <a:p>
            <a:r>
              <a:rPr lang="es-ES" b="1" cap="none" dirty="0" smtClean="0">
                <a:ln w="22225">
                  <a:solidFill>
                    <a:srgbClr val="FFFF00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</a:rPr>
              <a:t>POWERBI</a:t>
            </a:r>
            <a:endParaRPr lang="es-ES" b="1" cap="none" dirty="0">
              <a:ln w="22225">
                <a:solidFill>
                  <a:srgbClr val="FFFF00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Marcador de contenido 6" descr="&lt;strong&gt;Power BI&lt;/strong&gt; - Wikipedi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29" y="407126"/>
            <a:ext cx="3614738" cy="3614738"/>
          </a:xfr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232853" y="468763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84212" y="4687630"/>
            <a:ext cx="5638212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48640" y="4908617"/>
            <a:ext cx="584345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Es otra herramienta de WEbScraping </a:t>
            </a:r>
            <a:endParaRPr lang="es-ES" dirty="0"/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627223" y="1297576"/>
            <a:ext cx="5304790" cy="53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0972" y="746760"/>
            <a:ext cx="6653348" cy="3720737"/>
          </a:xfrm>
        </p:spPr>
        <p:txBody>
          <a:bodyPr>
            <a:normAutofit/>
          </a:bodyPr>
          <a:lstStyle/>
          <a:p>
            <a:r>
              <a:rPr lang="es-ES" dirty="0" smtClean="0"/>
              <a:t>Importador </a:t>
            </a:r>
            <a:r>
              <a:rPr lang="es-ES" dirty="0"/>
              <a:t>de archivos basado en línea de comandos y aplicación web fácil de usar para ElasticSearch. De uso </a:t>
            </a:r>
            <a:r>
              <a:rPr lang="es-ES" dirty="0" smtClean="0"/>
              <a:t>gratuito.</a:t>
            </a:r>
            <a:endParaRPr lang="es-ES" dirty="0"/>
          </a:p>
        </p:txBody>
      </p:sp>
      <p:pic>
        <p:nvPicPr>
          <p:cNvPr id="1026" name="Picture 2" descr="Resultado de imagen para excelast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5" y="1008018"/>
            <a:ext cx="4386911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7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Ahora podemos crear nuestras  y comenzar a realizar nuestras visualizaciones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542" r="1180" b="6223"/>
          <a:stretch/>
        </p:blipFill>
        <p:spPr>
          <a:xfrm>
            <a:off x="858747" y="365760"/>
            <a:ext cx="9443493" cy="39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sultado de imagen para ,MYSQ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67" y="618440"/>
            <a:ext cx="3291262" cy="240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881204" y="181863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2724" y="46397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582140" y="3203784"/>
            <a:ext cx="8534400" cy="314933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prstTxWarp prst="textChevron">
              <a:avLst/>
            </a:prstTxWarp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Base de Datos </a:t>
            </a:r>
          </a:p>
          <a:p>
            <a:r>
              <a:rPr lang="es-E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Relacionales</a:t>
            </a:r>
            <a:endParaRPr lang="es-E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Importación de datos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t="4114" b="4469"/>
          <a:stretch/>
        </p:blipFill>
        <p:spPr>
          <a:xfrm>
            <a:off x="583111" y="574767"/>
            <a:ext cx="5748020" cy="3823062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5830" y="666490"/>
            <a:ext cx="508206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290</TotalTime>
  <Words>113</Words>
  <Application>Microsoft Office PowerPoint</Application>
  <PresentationFormat>Panorámica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Sector</vt:lpstr>
      <vt:lpstr>WEbScraping</vt:lpstr>
      <vt:lpstr>Arquitectura</vt:lpstr>
      <vt:lpstr>CASOS DE ESTUDIO</vt:lpstr>
      <vt:lpstr>IMPORT:IO</vt:lpstr>
      <vt:lpstr>POWERBI</vt:lpstr>
      <vt:lpstr>Importador de archivos basado en línea de comandos y aplicación web fácil de usar para ElasticSearch. De uso gratuito.</vt:lpstr>
      <vt:lpstr>Ahora podemos crear nuestras  y comenzar a realizar nuestras visualizaciones</vt:lpstr>
      <vt:lpstr>Presentación de PowerPoint</vt:lpstr>
      <vt:lpstr>Importación de datos</vt:lpstr>
      <vt:lpstr>PASAR DATOS A ELASTICSEARCH</vt:lpstr>
      <vt:lpstr>Ahora podemos crear nuestras  y comenzar a realizar nuestras visualizaciones y crear los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</dc:title>
  <dc:creator>LENOVO</dc:creator>
  <cp:lastModifiedBy>LENOVO</cp:lastModifiedBy>
  <cp:revision>24</cp:revision>
  <dcterms:created xsi:type="dcterms:W3CDTF">2020-02-12T20:27:46Z</dcterms:created>
  <dcterms:modified xsi:type="dcterms:W3CDTF">2020-02-13T04:36:49Z</dcterms:modified>
</cp:coreProperties>
</file>