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8" r:id="rId21"/>
    <p:sldId id="281" r:id="rId22"/>
    <p:sldId id="279" r:id="rId23"/>
    <p:sldId id="280" r:id="rId24"/>
    <p:sldId id="282" r:id="rId25"/>
    <p:sldId id="283" r:id="rId26"/>
    <p:sldId id="284" r:id="rId27"/>
    <p:sldId id="287" r:id="rId28"/>
    <p:sldId id="286" r:id="rId29"/>
    <p:sldId id="275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A875E9D-8665-654D-B224-0B0CA46674D7}">
          <p14:sldIdLst>
            <p14:sldId id="256"/>
            <p14:sldId id="257"/>
          </p14:sldIdLst>
        </p14:section>
        <p14:section name="Coroutines" id="{7D061748-D034-2D47-A85A-FF7043D4C60D}">
          <p14:sldIdLst>
            <p14:sldId id="259"/>
            <p14:sldId id="260"/>
            <p14:sldId id="261"/>
            <p14:sldId id="262"/>
            <p14:sldId id="258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onnexion à Internet" id="{0CE58A9C-881F-7A4D-B3DA-E38731D43210}">
          <p14:sldIdLst>
            <p14:sldId id="278"/>
            <p14:sldId id="281"/>
            <p14:sldId id="279"/>
            <p14:sldId id="280"/>
            <p14:sldId id="282"/>
            <p14:sldId id="283"/>
            <p14:sldId id="284"/>
            <p14:sldId id="287"/>
            <p14:sldId id="286"/>
            <p14:sldId id="275"/>
          </p14:sldIdLst>
        </p14:section>
        <p14:section name="Couche de données" id="{922FC1BA-0479-3C42-ACC3-B3C5B7714024}">
          <p14:sldIdLst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Introduction injection de dépendances" id="{D6A0125D-F201-2241-85F0-C6D6147D6D69}">
          <p14:sldIdLst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Chargement d'image d'Internet" id="{E0FA157B-1B31-AD4A-B277-BA9657B69ADA}">
          <p14:sldIdLst>
            <p14:sldId id="315"/>
            <p14:sldId id="316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35"/>
    <p:restoredTop sz="78027"/>
  </p:normalViewPr>
  <p:slideViewPr>
    <p:cSldViewPr snapToGrid="0">
      <p:cViewPr varScale="1">
        <p:scale>
          <a:sx n="98" d="100"/>
          <a:sy n="98" d="100"/>
        </p:scale>
        <p:origin x="1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52.345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52.556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7:23.84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5 22872,'0'-3'0,"0"1"0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7:54.217"/>
    </inkml:context>
    <inkml:brush xml:id="br0">
      <inkml:brushProperty name="width" value="0.025" units="cm"/>
      <inkml:brushProperty name="height" value="0.025" units="cm"/>
      <inkml:brushProperty name="color" value="#4F5457"/>
    </inkml:brush>
  </inkml:definitions>
  <inkml:trace contextRef="#ctx0" brushRef="#br0">2375 1291 24575,'-12'0'0,"-3"0"0,-56 0 0,-16 6-9831,-10-3 9805,19 3-1420,19 4 1,2 0 1445,-12 2 0,7 0 0,1 0 907,-8-1-907,4-3-675,11-4 675,4-3 3000,22-3-3000,7-2 5431,5 2-5431,2 1 2326,4 1-2326,5-6 1587,3-2-1587,9-14 0,4-6 0,23-18-4107,6-5 4107,-6 14 0,4-4 0,12-9 0,2-3 0,3 0 0,2-1 0,6-6 0,2 0-821,0 3 1,0 3 820,-4 2 0,-1 1 0,-3 3 0,-2 1 0,-5 5 0,-3 3 0,19-15 0,-9 9 0,-10 10 0,-9 6 0,-2 3 0,-3 3-537,-7 5 537,-5 4 0,-4 2 0,-8 5 3703,3 2-3703,-11 5 1998,-1 0-1998,-60 36 0,15-2-723,-13 7 1,-5 5 722,15-9 0,0 2 0,-11 9 0,-2 2 0,3-2 0,0 0 0,5-3 0,0-1 0,0 0 0,0-1 0,4-6 0,1-1 0,7-6 0,1-1 0,-25 18 0,12-6 0,7-2 0,-6 3 0,1-3 0,10-10 0,7-5 0,8-6-631,5-3 631,6-5 0,2-2 0,4-3 0,2 0 0,8-14 0,17-19 0,18-22 0,3 4 0,8-5-2213,9-9 0,4-2 2213,3-2 0,1 0 0,0 2 0,-3 3-229,-16 18 1,-2 3 228,29-24 0,-14 12 0,4-4 0,4-2 0,8-3 0,2 1 0,-10 7 0,-10 7 0,-10 6 0,-7 6 0,-9 9 0,-5 4 0,-5 2 0,-6 9 0,-21 7 0,-49 44 0,-5 4 0,-8 8 773,13-10 1,-4 3-1,1 0-773,-1 3 0,-1 0 0,1 0-858,0-1 0,0-1 1,1-1 857,-18 13 0,2 1 0,21-18 0,-1 1 0,1 1 0,-2 1 0,1 0 0,2-2 0,-19 17 0,4-4 0,8-8 0,2-3 0,3-2 0,-1-2 0,2-1 0,0 0 0,2-1 0,1 0 0,4-4 0,2-1 0,-32 23 0,7-7 0,-3 3 0,5-4-206,16-12 206,9-7 0,10-9 0,5-4 0,6-9 0,1-1 0,9-4 0,5-9 0,23-20 0,15-15 0,13-14 0,3 2 0,4-2 2469,3 0-2469,-4 5 0,1-1 369,14-12-369,-23 19 0,-2 3 0,0-1-3,-3 3 3,5-5 0,-1 0 0,-6 10 0,-5 5 0,-6 9 0,-1 1 0,-8 5 0,-1 2 817,-15 9-817,-23 20 0,-21 18 0,-26 19-2490,-6 7 2490,2-2 0,5-4-625,0 0 625,-1 0 0,5-5 0,8-6 0,8-5 0,3-2 0,-6 5 0,2-1 0,8-7 0,4-5 0,7-8 0,4-4 0,8-7-273,3 1 273,8-2 0,2 1 0,4-7 0,2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12.284"/>
    </inkml:context>
    <inkml:brush xml:id="br0">
      <inkml:brushProperty name="width" value="0.35" units="cm"/>
      <inkml:brushProperty name="height" value="0.35" units="cm"/>
      <inkml:brushProperty name="color" value="#4F5457"/>
    </inkml:brush>
  </inkml:definitions>
  <inkml:trace contextRef="#ctx0" brushRef="#br0">3213 0 24575,'0'28'0,"0"-7"0,0-10 0,0 1 0,0 0 0,0 7 0,0-4 0,0 7 0,0-5 0,0 4 0,0-7 0,0-1 0,0 0 0,0 0 0,0 0 0,0 0 0,0 0 0,0 0 0,0 3 0,0 0 0,0 3 0,0 1 0,0-4 0,0 0 0,0-6 0,0 0 0,0 0 0,0-1 0,0 2 0,0-1 0,0 1 0,0-1 0,0-1 0,0-1 0,0 3 0,-7-5 0,0 0 0,-5-5 0,-3-5 0,3-1 0,-2-2 0,3 0 0,1 2 0,0 0 0,0-1 0,-5-7 0,4 3 0,-6-3 0,4 5 0,-1 1 0,1-1 0,2 0 0,-2-2 0,-1 1 0,-4-1 0,0 0 0,1 0 0,2 3 0,2 2 0,3 3 0,0-1 0,0 1 0,0-3 0,0 0 0,0 0 0,0 0 0,0 0 0,-9-5 0,6 4 0,-5-3 0,7 4 0,1 0 0,0-1 0,-2 1 0,1 2 0,-1-1 0,0 1 0,0 0 0,3-2 0,1 3 0,-1 0 0,1 1 0,-3 1 0,2 0 0,0-2 0,-3-1 0,4 0 0,-1 1 0,0 2 0,1 0 0,-5 0 0,5 0 0,-3 0 0,2 0 0,0 0 0,-5 0 0,6 0 0,-6 0 0,4 0 0,0 0 0,0 1 0,0 2 0,0-1 0,0 1 0,-2-1 0,-2 1 0,0 2 0,2 0 0,-2-2 0,0-1 0,1 1 0,-4-1 0,3 1 0,-7 1 0,-3 0 0,-5 1 0,-1 2 0,6-2 0,1 3 0,-1-2 0,-9-1 0,8 0 0,-4 0 0,13 0 0,-1-1 0,1-1 0,-3-1 0,-10 4 0,7 0 0,-3 0 0,4-2 0,2 0 0,-3-1 0,2 1 0,2-1 0,1 1 0,2 0 0,1-1 0,0 0 0,1-1 0,0 0 0,1 1 0,3-1 0,-2 1 0,1-1 0,0 2 0,0 1 0,0 0 0,0 0 0,0 0 0,0 0 0,-3 0 0,0 0 0,-1 3 0,1-1 0,-1 2 0,-1 0 0,0-1 0,-4 5 0,2-1 0,1-1 0,1-1 0,5-3 0,0 1 0,0-1 0,0-1 0,0-1 0,-1 0 0,1-1 0,2 1 0,1 0 0,-5 2 0,5-2 0,-7 2 0,5-4 0,-1 1 0,-1 0 0,1 2 0,0 1 0,-1-2 0,1-1 0,-2 1 0,0 0 0,4 1 0,1-2 0,0 1 0,-1 0 0,1-1 0,-3 3 0,4-2 0,-2 2 0,0-3 0,1 1 0,-4 2 0,2-2 0,-1 2 0,3-2 0,0-1 0,-2 2 0,1-1 0,-1 0 0,0-1 0,-1 0 0,0-2 0,1 2 0,1-2 0,-1 1 0,-1 3 0,2-3 0,-1 3 0,0-1 0,-1 0 0,0-1 0,3 1 0,0 2 0,-5 0 0,1-1 0,-1 0 0,0-2 0,3 3 0,-2 1 0,2-2 0,4-1 0,-4 0 0,1-3 0,-3 3 0,2-2 0,1 2 0,-1 1 0,3-1 0,-2 4 0,0-4 0,-2 3 0,2-3 0,-1 2 0,-1 0 0,-1 1 0,0-1 0,2-3 0,2 0 0,-1-2 0,-1 4 0,1-1 0,-3 4 0,3-4 0,-2 2 0,3-3 0,0 1 0,-1 0 0,-1 0 0,-1 0 0,2 1 0,1 1 0,-1 1 0,-2 1 0,-1 0 0,-4 1 0,0 2 0,0 0 0,0 0 0,3-3 0,2-2 0,0 0 0,-4 3 0,2 0 0,-1-2 0,3-1 0,0 0 0,2-2 0,0 2 0,2-3 0,-1 1 0,-3 2 0,2-2 0,0 3 0,3-4 0,-1 3 0,-2-3 0,0 3 0,-1-2 0,1 1 0,0-2 0,1 1 0,-3-1 0,4 0 0,-5-1 0,2 3 0,2-4 0,-6 5 0,7-5 0,-3 4 0,-1 0 0,5-2 0,-6 4 0,4-7 0,0 4 0,-4-2 0,5 3 0,-4-1 0,3 4 0,-2-5 0,2 3 0,0-3 0,0 3 0,-3 0 0,1 1 0,0 1 0,3-3 0,0-2 0,-1 2 0,0 1 0,-2-1 0,4 1 0,-3-2 0,2 1 0,-1 0 0,-1 3 0,2-5 0,-2 5 0,1-4 0,0-1 0,-4 2 0,5-1 0,-1 1 0,26-2 0,-6 0 0,17-4 0,-13 0 0,-1 0 0,14 0 0,-10 0 0,10 0 0,-5-2 0,22-7 0,-16 3 0,21-5 0,-27 5 0,4 1 0,-5 2 0,-3-1 0,-5 1 0,0 0 0,0 0 0,1 2 0,-1 1 0,1 0 0,-1 0 0,0-1 0,0-2 0,1 0 0,-1 0 0,1 2 0,-1 1 0,1 0 0,7-2 0,0-1 0,5 0 0,-4 1 0,-1 1 0,1 1 0,3-1 0,0-2 0,-4-1 0,-4 1 0,-2 2 0,-2 1 0,0-1 0,1-2 0,-1 0 0,0 0 0,-1 2 0,-3 1 0,9-4 0,-8 2 0,7-2 0,-7 3 0,0 1 0,13-1 0,-10-1 0,11-1 0,-9 1 0,1 1 0,2 1 0,-5 0 0,0-2 0,10-2 0,-5 2 0,7-1 0,-8 3 0,-2 0 0,5 0 0,-5 0 0,6 0 0,-1 0 0,3 0 0,6 0 0,-1-2 0,-3-1 0,0 0 0,-3 0 0,-3 2 0,11 1 0,-10 0 0,9 0 0,-10 0 0,-2 0 0,5 0 0,-7 0 0,6 0 0,-8 0 0,0 0 0,-1 0 0,-2 0 0,-4 0 0,2 0 0,-2 0 0,0 0 0,1-2 0,-6-12 0,1 4 0,-5-13 0,0-7 0,0 2 0,0-29 0,0 14 0,0-3 0,0 7 0,0-8 0,0 10 0,0-21 0,0 23 0,0-7 0,0 9 0,0 5 0,0 6 0,0 9 0,0 2 0,0 1 0,0 1 0,0 0 0,0 0 0,-10 2 0,3 3 0,-13 1 0,2 3 0,-1 0 0,-9 4 0,-4 11 0,0 0 0,-10 12 0,8-4 0,-5 4 0,6-2 0,-10 7 0,13-11 0,-11 7 0,11-6 0,2 1 0,0 1 0,-2 0 0,7-6 0,-9 4 0,5-1 0,-3-1 0,2 0 0,9-8 0,5-3 0,7-2 0,1-1 0,0-1 0,-3 1 0,1-2 0,34-24 0,-9 7 0,30-20 0,5 9 0,-14 4 0,50-19 0,-19 10 0,1-1-984,20-11 902,-16 11 0,-6 3 82,-27 13 0,1-1 0,-3 3 0,-1 2 0,6-5 0,2-3 0,-5 0 0,-5 2 0,-4 4 0,-5 2 0,-2 3 0,-1 1 0,-5 1 0,-3-1 0,-5 1 983,-1 0-818,0 2-165,3-3 0,-4 5 0,3-3 0,-5 3 0,1 1 0,4 0 0,-1 2 0,3 1 0,-5 3 0,-1 2 0,0 2 0,0 2 0,0-1 0,4 3 0,-2 3 0,2 4 0,-1 2 0,-3-2 0,-2-3 0,0-2 0,2 7 0,-4-7 0,1 4 0,-2-6 0,-1-1 0,1 10 0,1-9 0,0 4 0,-2-11 0,0 1 0,-2 3 0,0-2 0,0 3 0,4-6 0,9-22 0,-2 5 0,7-20 0,-6 10 0,2-6 0,-1-3 0,8-12 0,1-3 0,6-7 0,1-1 0,-6 9 0,-5 5 0,-6 11 0,3 2 0,0 2 0,6-6 0,-5 7 0,1-2 0,-6 8 0,0 1 0,-1 1 0,1 2 0,-3 2 0,-1 1 0,-2 2 0,1-1 0,-1 1 0,2 1 0,0 0 0,0 2 0,0-1 0,0-1 0,-2-1 0,1-1 0,3-4 0,-3 2 0,2-2 0,-1 2 0,-2 2 0,2-1 0,-2 3 0,3-1 0,-3 3 0,3-2 0,0 2 0,-2 2 0,6 0 0,-5 2 0,5 1 0,5 0 0,-6 0 0,5 0 0,-9 0 0,6 0 0,4 0 0,3 0 0,-3 0 0,-5 0 0,-1 0 0,-2 0 0,1 0 0,0 0 0,-2 0 0,2 2 0,-4 9 0,-3-4 0,-3 8 0,0-7 0,0 3 0,0-2 0,0 2 0,0-3 0,0 1 0,0 1 0,0-2 0,0 2 0,0-1 0,0 0 0,4 1 0,-3 0 0,3 0 0,-4 0 0,0-1 0,0-1 0,0 2 0,0-1 0,0 10 0,0-10 0,0 9 0,0-12 0,0 0 0,0 6 0,0-6 0,0 6 0,0-3 0,0-2 0,0 4 0,0-3 0,0 7 0,0 0 0,0 3 0,0 0 0,0 1 0,0-2 0,0-3 0,0-1 0,0-3 0,0-2 0,0 4 0,0 0 0,0 1 0,-1-1 0,-2-5 0,1 2 0,-1-2 0,3 4 0,0-1 0,0-2 0,0 3 0,0-3 0,0 2 0,0 0 0,0 3 0,0 0 0,0 15 0,0-14 0,0 11 0,0-17 0,0 2 0,0 0 0,0 0 0,-2 0 0,0-1 0,-1 1 0,1 0 0,1-2 0,-1 4 0,-1-4 0,0 4 0,1-2 0,0-2 0,-1 1 0,1-2 0,0 3 0,1-1 0,-2 1 0,0 0 0,1 0 0,1-2 0,-1 3 0,0-3 0,-1 4 0,1-3 0,1 0 0,-1 2 0,-1-3 0,1 4 0,-1-2 0,3 0 0,0-1 0,-2-1 0,-1 2 0,1-3 0,0 3 0,2-1 0,0 0 0,-8-2 0,-1-6 0,-5-4 0,-3-12 0,2-11 0,-11-20 0,4 1 0,-4-10 0,9 19 0,3 2 0,5 6 0,0 2 0,0 3 0,-1-2 0,2 2 0,1 3 0,1 4 0,3 4 0,0 2 0,1-1 0,-1 1 0,1 2 0,-1-1 0,-10 25 0,5-5 0,-14 29 0,-4 12 0,3-7 0,-5 8 0,-2 3 0,-5 9-448,0 1 1,0-3 447,4-10 0,-11 18 0,23-44 0,-1 6 0,3-2 0,1-3-3,1-5 3,4-6 0,-3 0 0,7-6 0,-6 6 0,7-9 894,-1 0-894,-1-6 4,-1-3-4,-2-3 0,2-1 0,3-2 0,-3-1 0,1 0 0,-2-2 0,1 1 0,2 2 0,1 0 0,-1 1 0,0 0 0,-1 0 0,-2 1 0,-1-1 0,1 2 0,-2-4 0,3 2 0,-1 1 0,0 2 0,2 0 0,-3-2 0,1 0 0,2 2 0,-4-2 0,4 3 0,0-1 0,-4-2 0,2 2 0,-3 1 0,-2-2 0,-2 1 0,4 0 0,-1 1 0,3 1 0,2-2 0,-6 1 0,2-1 0,-5 2 0,0-3 0,3 3 0,-2-3 0,8 3 0,-5 1 0,1 0 0,-2 0 0,-2 0 0,-1-2 0,-17-1 0,10 0 0,-10 0 0,19 3 0,-1 0 0,-6 0 0,4 0 0,-7 0 0,6 0 0,-1-1 0,1-2 0,5 0 0,2 0 0,-1 2 0,1 1 0,-1 0 0,1 0 0,2 0 0,-2 0 0,-1 0 0,-1 0 0,-3 0 0,-2 0 0,1 0 0,2 0 0,0 0 0,5 0 0,-2 0 0,-1 0 0,4 0 0,-3 0 0,-1 0 0,6 0 0,-2 0 0,3 0 0,0 0 0,-6 0 0,0 0 0,0 0 0,3 0 0,1 0 0,1 0 0,0 0 0,-1 0 0,1 0 0,-1 0 0,-2 0 0,-1 0 0,-5 0 0,4 0 0,-1 0 0,5 0 0,-3 0 0,-4 0 0,-1 0 0,-2 0 0,-1 0 0,-2 0 0,0 0 0,2 0 0,5 2 0,3 0 0,0 1 0,0-1 0,-5 3 0,-6-4 0,4 5 0,-3-3 0,8 2 0,2 0 0,2 0 0,1 0 0,-1-2 0,1-1 0,-6 4 0,4-2 0,-10 2 0,6-1 0,0-1 0,1-2 0,5 1 0,0 0 0,0-1 0,0 1 0,0-1 0,0 0 0,0 1 0,0-1 0,0 1 0,0-1 0,0 2 0,0 1 0,-1 0 0,1 0 0,0-2 0,0 0 0,-1-1 0,-1 1 0,2 0 0,-2 2 0,0-2 0,-3 1 0,1 0 0,2-1 0,2 0 0,3 0 0,-3 3 0,3-3 0,-3 2 0,3-3 0,-3 1 0,1-1 0,0 0 0,-1-2 0,1 4 0,0-3 0,0 3 0,0-4 0,-1 3 0,3-2 0,-3 3 0,0-4 0,3 0 0,-8 0 0,8 0 0,-4 0 0,1 4 0,3-3 0,-5 3 0,4-4 0,-1 0 0,-1 4 0,1-3 0,0 2 0,0-3 0,-1 0 0,1 4 0,0-3 0,-1 3 0,-2-2 0,-1 0 0,2 1 0,4-1 0,-4 2 0,4-3 0,-5 2 0,4-2 0,-2-1 0,1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34.987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3274 221 24575,'-1'31'0,"0"-5"0,-4-3 0,0-5 0,-5 6 0,-7 7 0,-7 3 0,-4 0 0,3-10 0,7-10 0,3-6 0,5-5 0,-3 0 0,-1 1 0,0-2 0,0-1 0,2 0 0,-1-1 0,5 0 0,-4 0 0,3 0 0,2 0 0,-2 0 0,3 0 0,1-1 0,0 0 0,3-4 0,2-1 0,0-5 0,0-3 0,0-8 0,0-2 0,0-13 0,0 9 0,0-4 0,0 10 0,0 0 0,0-3 0,0-3 0,0 5 0,0-4 0,2 6 0,0 3 0,1 3 0,0 7 0,-1 4 0,-2 3 0,0 7 0,0 5 0,-5 11 0,-2 3 0,-6 4 0,-3 2 0,-2 1 0,-4 6 0,2-3 0,-3 5 0,-5 11 0,1-1 0,1-5 0,5-8 0,10-20 0,0 0 0,0-1 0,1-2 0,1-2 0,2-3 0,1-1 0,0 1 0,2-4 0,1 2 0,2-5 0,0-1 0,-1-21 0,1 0 0,1-12 0,0 7 0,1 5 0,1 2 0,0 1 0,2 1 0,-1 2 0,1 3 0,-1 2 0,0 1 0,0 2 0,-1 0 0,1 2 0,0 1 0,-3 11 0,-3 2 0,-8 16 0,-7 7 0,-6 7 0,-1 0 0,5-9 0,6-11 0,2-2 0,0-1 0,-3 3 0,-1 0 0,3-3 0,3-3 0,1-3 0,0-1 0,2-3 0,1-1 0,2 0 0,0-3 0,1 0 0,1-4 0,1-11 0,1-15 0,3-12 0,3-2 0,4 7 0,2 12 0,0 0 0,0 0 0,0-4 0,0-1 0,2 5 0,3-4 0,-5 9 0,2-3 0,-7 9 0,-1 2 0,0 2 0,-1 2 0,-1 3 0,-1 1 0,-1 1 0,0 13 0,-3 9 0,-4 12 0,-3-1 0,-3-4 0,2-8 0,-1 0 0,0 0 0,-1 1 0,0-1 0,1-3 0,1-3 0,-1 3 0,2-5 0,-3 3 0,6-6 0,-1-2 0,3-4 0,2-3 0,-1-7 0,5-7 0,4-5 0,2-1 0,4 4 0,-1 2 0,1 1 0,0 2 0,-1 0 0,0 2 0,0 0 0,-1 2 0,-2 0 0,-1 2 0,-2 2 0,0 0 0,-1 2 0,1 0 0,-1 0 0,-1 1 0,-3 2 0,1 8 0,-2 4 0,0 3 0,0 6 0,-3 0 0,-1 1 0,-1 0 0,-1-7 0,2-2 0,1-3 0,-2 4 0,1-6 0,0 1 0,2-6 0,1-1 0,1-1 0,0-14 0,2 2 0,7-18 0,8 3 0,4-2 0,3 0 0,-3 4 0,-2 3 0,-3 3 0,-1 2 0,-5 5 0,-2 2 0,0 2 0,-3 1 0,-1 2 0,-1 0 0,0 1 0,0 0 0,-1 0 0,0 9 0,-1-1 0,-1 12 0,-1 2 0,0-2 0,-5 6 0,-2-4 0,-3 0 0,0 0 0,2-6 0,3-2 0,1-3 0,-3 3 0,3-5 0,-2 2 0,3-7 0,1-3 0,2-9 0,4-4 0,3-9 0,4 4 0,0 1 0,-3 6 0,-1 3 0,-2 3 0,1 0 0,-1 2 0,-1 0 0,0 0 0,-10 2 0,2 0 0,-12 2 0,5 1 0,-6 4 0,-10 5 0,-5 4 0,-1 0 0,1-1 0,9-3 0,-16 10 0,9-7 0,-13 8 0,18-11 0,5-3 0,-1 0 0,0-2 0,-3 1 0,-2 0 0,4 0 0,2 0 0,2-1 0,3-2 0,4-2 0,-1 1 0,4-2 0,-1-1 0,4-2 0,2 0 0,2-3 0,8-7 0,3 1 0,7-6 0,2 2 0,3 0 0,0 0 0,0 3 0,7-3 0,-6 2 0,5-1 0,0 1 0,-4 4 0,5 0 0,-5 3 0,-1 2 0,-4 1 0,-6 1 0,-5 1 0,-3 0 0,-4 3 0,-1 1 0,-8 6 0,-4 2 0,-8 1 0,-4 1 0,-6 1 0,1 1 0,-9 1 0,1-1 0,-5-3 0,-10 0 0,6-5 0,-12 1 0,1-4 0,-5-2 0,4-3 0,5-12 0,20-5 0,5-10 0,14-1 0,4-2 0,3 0 0,2-2 0,2-15 0,3 11 0,1-12 0,0 18 0,7-2 0,2 1 0,10 3 0,1 2 0,4 5 0,5 1 0,-1 5 0,2 0 0,0 5 0,5 2 0,0 3 0,-5 3 0,-8 2 0,-8 0 0,3 0 0,-3 0 0,-2 3 0,-4 2 0,-6 5 0,-1 2 0,0 3 0,-1 1 0,0 1 0,-3 3 0,-2-4 0,-10 5 0,-13 3 0,-13 5 0,-9 1 0,3-6 0,3-5 0,8-5 0,-1-2 0,1-1 0,-3-1 0,-1 0 0,-3-2 0,0-1 0,1-2 0,3 0 0,6-1 0,6 0 0,3-1 0,-1-1 0,0-2 0,-1 0 0,0 0 0,-4 0 0,2 0 0,-2 0 0,5-3 0,1-3 0,4-1 0,4-1 0,4 1 0,3 1 0,1 2 0,3 0 0,1 2 0,0 0 0,2 0 0,-1 1 0,0 0 0,1-1 0,-1 1 0,0 1 0,1 0 0,-1-3 0,1 3 0,-1-2 0,1 2 0,-3 0 0,1 0 0,-4 0 0,2 0 0,-1 1 0,0 1 0,2 2 0,1-1 0,1 1 0,0-2 0,0 1 0,1-1 0,-1 1 0,0 0 0,1-1 0,-1 1 0,0 0 0,1 2 0,-3 3 0,2-1 0,-1 3 0,-4 7 0,3-4 0,-7 10 0,1-2 0,-3 2 0,-1 0 0,3-4 0,1-4 0,2-3 0,1-1 0,0-2 0,-1 0 0,1-1 0,2-2 0,0 0 0,0 0 0,0 0 0,0-1 0,0-1 0,0 0 0,1 0 0,-1 1 0,-4 0 0,0-1 0,-1 1 0,1-1 0,2 0 0,-1-1 0,-6 3 0,5-3 0,-4 2 0,5-2 0,-1 0 0,0 0 0,1 0 0,-5 2 0,3-2 0,-2 2 0,3-2 0,1 0 0,-1 0 0,0 0 0,-5 3 0,6-1 0,-7 3 0,5-3 0,-3 1 0,-1 0 0,3 0 0,1-2 0,4 0 0,1-2 0,0 0 0,-3 1 0,1-1 0,-3-1 0,1 2 0,1 0 0,-1 0 0,1 1 0,0-1 0,1 0 0,-1 0 0,1-1 0,-4 1 0,-1-1 0,-7 5 0,8-2 0,-4 1 0,10-5 0,0 1 0,1-1 0,-2 1 0,-1-1 0,1 0 0,2 0 0,-3 1 0,3-1 0,-3-1 0,2 1 0,0 1 0,2-1 0,-2 1 0,2 0 0,-2 1 0,-1-1 0,0 2 0,0-2 0,0 0 0,2-1 0,1 1 0,1-1 0,0 0 0,0 1 0,-2-1 0,1 1 0,-1 0 0,-1 0 0,-1-1 0,1 0 0,0 0 0,4 1 0,-1-1 0,-1 0 0,0-1 0,-2 2 0,1 0 0,-1 1 0,1 0 0,0-2 0,0 1 0,2-1 0,1 0 0,-1 0 0,0-1 0,1 0 0,-1 2 0,0-1 0,1 0 0,-1 0 0,0-1 0,1 0 0,-1 0 0,0 0 0,1 0 0,-1 1 0,0 0 0,-1 1 0,0 0 0,-1 0 0,2 0 0,0 0 0,-1 0 0,0 1 0,-1-2 0,1 1 0,0-1 0,0 1 0,-2 0 0,0 1 0,1 0 0,0 0 0,1 0 0,-2 1 0,-1 0 0,1 0 0,0-2 0,0 1 0,3-2 0,-1 1 0,2-1 0,-1 1 0,0-1 0,1 0 0,8 0 0,-1-1 0,14 0 0,-7 0 0,5 0 0,-4 0 0,-1 0 0,4 0 0,1 0 0,5 0 0,-6 0 0,-1 1 0,-8 0 0,0 1 0,-2-1 0,1-1 0,0 0 0,0 0 0,0 0 0,-2 0 0,1 0 0,0 0 0,0 1 0,1 1 0,-1-1 0,0 0 0,-1-1 0,-1 0 0,-1 0 0,2 0 0,0 0 0,0 0 0,0 0 0,-1 0 0,0 0 0,0 0 0,-1 0 0,2 0 0,0 0 0,0 0 0,0 0 0,1 0 0,0 0 0,-1 0 0,3 0 0,-2 0 0,3 0 0,2 0 0,1 0 0,-1 0 0,0 0 0,-3 0 0,1 0 0,-2 0 0,1 0 0,-1 0 0,1 0 0,0 0 0,3 0 0,3 0 0,2 0 0,1 0 0,-1 0 0,-1 0 0,0 0 0,3 0 0,1 0 0,-5 0 0,-2 0 0,-5 0 0,0 0 0,0 0 0,-1 0 0,1 0 0,0 0 0,0 0 0,-1 0 0,1 0 0,0 0 0,0 0 0,-1 0 0,2 0 0,0 0 0,-1 0 0,2 0 0,2 0 0,0 0 0,2 0 0,-2 0 0,-3 0 0,-2 0 0,0 0 0,-1 0 0,2 0 0,-1 0 0,1 0 0,0 0 0,0 0 0,1 0 0,-2 0 0,1 0 0,-2 0 0,2 0 0,1 0 0,-1 0 0,2 0 0,1 0 0,1 0 0,0 0 0,-1 0 0,-2 0 0,-1 0 0,0 0 0,-1 0 0,1 0 0,0 0 0,0-1 0,-1 0 0,1-1 0,0 1 0,0 1 0,-1 0 0,1-2 0,0 1 0,0-1 0,1 1 0,-1 1 0,2-1 0,2-1 0,4 0 0,2 0 0,-2 0 0,-2 1 0,-1-1 0,-2 2 0,0-1 0,2-1 0,-1 1 0,0 0 0,0 1 0,-2-1 0,0-1 0,-1 0 0,4 1 0,1 1 0,3-1 0,-2 0 0,0-1 0,0 0 0,-1 2 0,0 0 0,-1-1 0,-2-1 0,-1 0 0,0 1 0,-1 0 0,1 1 0,1-1 0,0-1 0,0 1 0,-2-1 0,1 2 0,-1 0 0,4-3 0,-2 3 0,2-3 0,-1 2 0,1-1 0,-1 0 0,4-1 0,2 1 0,1 0 0,-1-1 0,-2 1 0,-5 1 0,1 0 0,4 0 0,-4-1 0,4 0 0,-5 1 0,1 0 0,-1 1 0,1-1 0,-1 0 0,2-1 0,1 0 0,0 2 0,-1 0 0,-2 0 0,2 0 0,0 0 0,4 0 0,2 0 0,2-1 0,-1-1 0,-4 1 0,-2-1 0,-1 1 0,0 1 0,2 0 0,1 0 0,1 0 0,1 0 0,1 0 0,-1 0 0,-1 0 0,-2 0 0,11-3 0,-7 2 0,6-2 0,-6 3 0,0 0 0,-1 0 0,3-1 0,-4-1 0,4 0 0,2 1 0,3 0 0,1 1 0,1 0 0,-7 0 0,1-1 0,-7-1 0,1 0 0,8 1 0,1 0 0,2 1 0,-2 0 0,-5 0 0,0-1 0,1-1 0,-2-1 0,3 2 0,-3 1 0,8 0 0,2 0 0,4-2 0,-2 0 0,-6 0 0,-5 1 0,-2 1 0,1-1 0,-1-1 0,-2 0 0,0 0 0,0 1 0,-1-1 0,1 0 0,0 0 0,0 2 0,0 0 0,0 0 0,-1 0 0,0 0 0,-2 0 0,-1 0 0,1 0 0,-1 0 0,5-2 0,4 1 0,0-1 0,0 0 0,-4 2 0,-4 0 0,2 0 0,1 0 0,0-1 0,7-1 0,2-1 0,2-1 0,-4 2 0,-5 1 0,-1 0 0,2 1 0,-1-1 0,0-1 0,-1 0 0,-2 1 0,1-1 0,3 0 0,-3 0 0,4 1 0,0-1 0,0 0 0,-2 1 0,-1-1 0,-1 2 0,-3-1 0,0 0 0,-3-1 0,-1 1 0,1 0 0,0 1 0,-2 0 0,-1 0 0,1 0 0,0 0 0,1 0 0,2 0 0,0 0 0,0 0 0,0 0 0,0 0 0,-1 0 0,-1 0 0,-1 0 0,0 0 0,-1 0 0,1 0 0,-2 0 0,0 0 0,0-1 0,0 0 0,1-1 0,-1 1 0,0 0 0,0 1 0,2-1 0,-1 0 0,1-1 0,1 0 0,0 1 0,1-1 0,0-1 0,0 1 0,-1 1 0,-1-2 0,0 1 0,0-1 0,1 0 0,-2 1 0,-1 1 0,0-1 0,1-1 0,1-2 0,-1 1 0,-1 0 0,0 0 0,0-1 0,2 0 0,0-1 0,0 0 0,-1 0 0,1 0 0,1-1 0,-1 1 0,4-2 0,1-1 0,-1-1 0,-2 2 0,1-4 0,-1 2 0,1-2 0,-1 2 0,-3 4 0,-1 1 0,0-3 0,1 1 0,0-3 0,0 1 0,-2 1 0,0 0 0,0 1 0,0-3 0,1 0 0,0-4 0,1 0 0,1-5 0,1-2 0,-2 5 0,0 0 0,-3 9 0,0-1 0,-1 2 0,1 0 0,-1 1 0,0 1 0,0 1 0,-1 0 0,0 0 0,0 1 0,0-1 0,0 0 0,2 1 0,-1-1 0,1 0 0,-2-3 0,0 2 0,0-5 0,0 3 0,0-4 0,0 0 0,0 0 0,0-2 0,0 3 0,0 2 0,0 2 0,0 0 0,0 0 0,0-1 0,0 1 0,0 1 0,0 0 0,0 0 0,0-2 0,0 1 0,0 0 0,0 1 0,0 0 0,0-1 0,0 1 0,0 0 0,0-1 0,0 1 0,0-1 0,0-2 0,0 0 0,0-1 0,0 0 0,0 1 0,-1 2 0,0 1 0,-1-1 0,1 1 0,0 0 0,-1 0 0,1 1 0,0 0 0,0 0 0,1 0 0,0 1 0,0-1 0,0 1 0,-1-1 0,0 1 0,0 0 0,-1-1 0,2 1 0,0-2 0,0 0 0,-1-3 0,0-1 0,-1 0 0,0-2 0,0 2 0,0-4 0,-1-1 0,1-1 0,-1-1 0,1 2 0,0 2 0,0 4 0,2 0 0,0 1 0,0 1 0,0 1 0,-1 1 0,-1 1 0,1-1 0,0 0 0,0-1 0,1 1 0,0-1 0,0-1 0,0 0 0,-1-2 0,-1-1 0,1-2 0,0 1 0,1 1 0,0-3 0,-1 2 0,-1-4 0,0 4 0,1 2 0,0 0 0,1 2 0,-1-2 0,-1 2 0,1-1 0,0-1 0,0 3 0,1-3 0,0 2 0,0 0 0,0 0 0,0 1 0,0-1 0,0 0 0,0 1 0,0-1 0,0 1 0,0 0 0,0-1 0,0 1 0,0 0 0,0 0 0,0-2 0,0 3 0,0-2 0,0 1 0,0-1 0,0 1 0,0 1 0,0 0 0,0 0 0,0-1 0,0 1 0,0-1 0,0 1 0,0 1 0,0-1 0,0 1 0,0-2 0,0-1 0,0 1 0,0-1 0,0 2 0,0-1 0,0 1 0,0-1 0,0 1 0,0-1 0,1 2 0,1-1 0,-1 0 0,1 1 0,0-1 0,-1 0 0,0 1 0,1 1 0,1-1 0,0 1 0,1 0 0,0 0 0,-1-1 0,3 1 0,-2 0 0,1-1 0,0 1 0,2 1 0,-3 0 0,3 0 0,-3 0 0,0 0 0,-1 0 0,0 0 0,0 0 0,-1 0 0,1 0 0,1 0 0,-2 0 0,2 0 0,-1 0 0,-1 0 0,0 4 0,-1-1 0,-1 4 0,0 2 0,0-3 0,0 7 0,0-1 0,1-1 0,0-1 0,1-6 0,-1 0 0,-1 0 0,0-1 0,0 0 0,0 0 0,0-1 0,0 1 0,0 1 0,0-2 0,1 2 0,0-2 0,0 1 0,1 1 0,-2 0 0,0 3 0,1 2 0,1-1 0,-1 1 0,0-2 0,-1-1 0,0-1 0,0 0 0,0-1 0,0-1 0,0 0 0,0-1 0,0 1 0,0 0 0,0-1 0,0 1 0,0-1 0,0 1 0,0 0 0,0-1 0,0 1 0,0 0 0,0 1 0,0 0 0,0 1 0,0-1 0,0 1 0,0 4 0,0-1 0,1 2 0,1-4 0,-1 0 0,1-1 0,-2 1 0,0 0 0,0 1 0,0 1 0,0 0 0,0 0 0,0-1 0,0 1 0,0-1 0,0 1 0,0-2 0,0-2 0,0-1 0,0 0 0,0-1 0,0 1 0,0 0 0,0-1 0,0 1 0,0-1 0,0 1 0,0-1 0,0 1 0,0 0 0,0 0 0,0 1 0,0-1 0,0 3 0,0 2 0,0-1 0,0 0 0,0-2 0,0 4 0,0-2 0,0 3 0,0-3 0,0 1 0,0-3 0,0 1 0,0 0 0,0-1 0,0 0 0,0-2 0,0 1 0,0 0 0,0 0 0,0 1 0,0 0 0,0 0 0,0-2 0,0 1 0,0 1 0,0-1 0,0 0 0,0 0 0,0 0 0,0 2 0,0-1 0,0 1 0,0 0 0,0 0 0,0-1 0,-1 0 0,-1-1 0,1 0 0,0 1 0,1 0 0,0 0 0,0-1 0,0 0 0,0 0 0,0-1 0,0 0 0,0-1 0,0 1 0,0 1 0,0-1 0,-2 4 0,1-1 0,-2 10 0,3-8 0,0 6 0,0 5 0,-1-9 0,-1 9 0,0-11 0,1 0 0,1 0 0,0 1 0,0-1 0,0 1 0,0-2 0,0 0 0,-1-2 0,0 1 0,-1 1 0,1 0 0,0 0 0,1 1 0,0-3 0,0 1 0,0 0 0,0 0 0,0 0 0,0-2 0,0 3 0,0-3 0,0 2 0,0-1 0,0 0 0,-1 0 0,0 1 0,-1 0 0,1 1 0,1-2 0,0 1 0,0-2 0,0 1 0,-2 3 0,1-1 0,-1 0 0,1-2 0,1-1 0,0 3 0,0-4 0,0 4 0,-1-5 0,0 2 0,-1-1 0,1 0 0,1 1 0,0 1 0,0 0 0,0-1 0,0-1 0,0 1 0,0 5 0,0 0 0,0 13 0,0-7 0,0 4 0,0-3 0,0-5 0,0 1 0,0-4 0,0-2 0,0 1 0,0 0 0,0 1 0,0-3 0,0 0 0,0-3 0,0 1 0,0-1 0,0 2 0,0-1 0,0 1 0,0 0 0,0 0 0,0 3 0,0-3 0,0 4 0,0-1 0,0 0 0,0 0 0,0-4 0,0 0 0,0 0 0,0 0 0,0 1 0,0-1 0,0 1 0,0-1 0,0-1 0,0 1 0,0-1 0,0 1 0,0-1 0,0 1 0,0 0 0,0-1 0,0 1 0,0 0 0,0 0 0,0 1 0,0-1 0,0 2 0,0 3 0,0 0 0,0 2 0,0-3 0,0 0 0,0 0 0,0 0 0,0-2 0,0 1 0,0-2 0,0 0 0,0-1 0,0 0 0,0-1 0,0 1 0,-4-1 0,-2-1 0,-1-1 0,-1 0 0,-4 0 0,3 1 0,-5 1 0,7-1 0,1 1 0,2-2 0,0 0 0,1 0 0,-1 0 0,1 0 0,0 0 0,0 0 0,0 0 0,-3 0 0,0 0 0,-2 0 0,1 0 0,1 0 0,1 0 0,-4 0 0,3 0 0,-3 0 0,4 0 0,0 0 0,-1 0 0,2 0 0,0 0 0,0 0 0,1 0 0,1 0 0,-2 0 0,1 0 0,-1 0 0,0 0 0,-2 0 0,-8 0 0,-3 0 0,0 0 0,3 0 0,5 0 0,-5 0 0,2 0 0,-2 0 0,5 0 0,4 0 0,1 0 0,0 0 0,-1 0 0,1 0 0,1 0 0,1 0 0,-1 0 0,0 0 0,-2 0 0,-4 0 0,1 0 0,-1 0 0,1 0 0,-8 0 0,-6 0 0,4 0 0,0 0 0,14 0 0,0 0 0,0 0 0,-1 0 0,1 0 0,-1 0 0,2 0 0,-1 0 0,0 0 0,-1 0 0,0-1 0,-1-1 0,0 1 0,-2-1 0,-1 2 0,0 0 0,-1 0 0,0 0 0,2 0 0,1 0 0,-1 0 0,0 0 0,0 0 0,1 0 0,1 0 0,-2 0 0,0 0 0,-2 0 0,0 0 0,3 0 0,2 0 0,1 0 0,2 0 0,-1 0 0,0 0 0,1 0 0,-1 0 0,0 0 0,1 0 0,-2 0 0,0 0 0,0 0 0,-4 0 0,3 0 0,-5 0 0,3 0 0,-2 0 0,-1 0 0,2 0 0,0 0 0,-4 0 0,5 0 0,-5 0 0,4 0 0,1 0 0,-2 0 0,3 0 0,-3 0 0,2 0 0,0 0 0,2 0 0,1 0 0,0 0 0,1 0 0,-1 0 0,2 0 0,-1 0 0,-1 0 0,1 0 0,-9 0 0,6 0 0,-5 0 0,3 0 0,1 0 0,-2 0 0,-1 0 0,2 0 0,0 0 0,1 0 0,-1 0 0,0 0 0,0 0 0,2 0 0,0 0 0,0 0 0,1 0 0,-1 0 0,-1 0 0,2 0 0,0 0 0,0 0 0,-2 0 0,1 0 0,0 0 0,3 0 0,1 0 0,-1 0 0,-1 0 0,1 0 0,-1 0 0,-3 0 0,2 0 0,-10 0 0,4 0 0,-5 0 0,3 0 0,4 0 0,0 0 0,2 0 0,1 0 0,0 0 0,0 0 0,-1 0 0,0 0 0,-1 0 0,0 0 0,-1 0 0,0 0 0,2 0 0,1 0 0,0 0 0,0 0 0,1 0 0,-1 0 0,0 0 0,0 0 0,1 0 0,1 0 0,0 0 0,0 0 0,-2 0 0,1 0 0,0 0 0,1 0 0,1 0 0,0 0 0,-1 0 0,-2 0 0,0 0 0,-1 0 0,0 0 0,1 0 0,0 0 0,-2 0 0,4 0 0,-4 0 0,2 0 0,1 0 0,1 0 0,-3 0 0,3 0 0,-2 0 0,3 0 0,0 0 0,1 0 0,-1 0 0,-1 0 0,-1 0 0,0 0 0,-1 0 0,-2 0 0,3 0 0,-3 0 0,4 0 0,-1 0 0,1 0 0,1 0 0,0 0 0,0 0 0,1 0 0,-1 0 0,0 0 0,0 0 0,0 0 0,-4 0 0,2 0 0,-4 0 0,3 0 0,0 0 0,0 0 0,0 0 0,-1 0 0,-1 0 0,0 0 0,-1 0 0,1 0 0,-3 1 0,1 1 0,-2-1 0,3 0 0,0 0 0,2 1 0,1-1 0,0 0 0,1 0 0,1-1 0,0 0 0,0 0 0,-2 0 0,0 0 0,2 0 0,-1 0 0,1 1 0,0 0 0,-1 1 0,1-1 0,0 0 0,0-1 0,-2 0 0,0 0 0,1 0 0,-2 0 0,2 0 0,-4 1 0,0 0 0,0 2 0,3-3 0,0 0 0,2 0 0,-1 0 0,-1 0 0,1 0 0,1 0 0,0 0 0,0 0 0,-1 0 0,1 0 0,0 0 0,1 0 0,-2 0 0,2 0 0,0 0 0,-1 0 0,-3 0 0,3 0 0,-2 0 0,3 0 0,0 0 0,-1 0 0,-1 0 0,1 0 0,1 0 0,0 0 0,0 0 0,-2 0 0,0 0 0,-1 0 0,1 0 0,-1 0 0,0 0 0,-2 0 0,0 0 0,-1 0 0,-1 0 0,0 0 0,1 0 0,-1 0 0,5 0 0,-2 0 0,0 2 0,2-1 0,-3 1 0,2-1 0,0-1 0,0 0 0,1 0 0,-1 0 0,0 0 0,0 0 0,0 0 0,0 0 0,-1 0 0,1 0 0,-2 0 0,-1 1 0,0 0 0,1 1 0,0-1 0,2-1 0,1 0 0,-1 0 0,-1 0 0,-1 0 0,0 0 0,1 0 0,0 1 0,2 1 0,-1-1 0,0 0 0,0 0 0,1-1 0,-1 0 0,0 0 0,0 0 0,-1 0 0,0 2 0,1-1 0,-1 1 0,0-2 0,1 0 0,1 0 0,1 0 0,-2 0 0,1 0 0,0 0 0,1 0 0,0 0 0,2 0 0,-2 0 0,0 0 0,-1 0 0,1 0 0,-3 0 0,4 0 0,-4 0 0,3 0 0,-1 0 0,0 0 0,-1 0 0,0 0 0,0 0 0,-1 0 0,1 0 0,1 0 0,-1 0 0,0 0 0,1 0 0,1 0 0,0 0 0,0 0 0,-1 0 0,1 0 0,1 0 0,0 0 0,1 0 0,-1 0 0,-1 0 0,-1 0 0,-1 0 0,0 0 0,0 0 0,0 0 0,1 0 0,1 0 0,0 0 0,0 0 0,-1 0 0,1 0 0,1 0 0,0 0 0,-1 0 0,0 0 0,-1 0 0,-1 0 0,1 0 0,1 0 0,-3 0 0,2 0 0,-3 0 0,-1 0 0,4 0 0,-5 0 0,5 0 0,-3 0 0,0 0 0,-1 0 0,2 0 0,1 0 0,0 0 0,2 0 0,-1 0 0,-1 0 0,1 0 0,-2 0 0,0 0 0,0 0 0,-2 0 0,3 0 0,0 0 0,2 0 0,0 0 0,0 0 0,0 0 0,1 0 0,0 0 0,1 0 0,-1 0 0,0 0 0,1 0 0,-1 0 0,0 0 0,1 0 0,-1 0 0,-1 0 0,0 0 0,-1 0 0,1 0 0,1 0 0,1 0 0,-1 0 0,0 0 0,0 0 0,-1 0 0,0 0 0,0 0 0,0 0 0,1 0 0,-2 0 0,1 0 0,-2 0 0,1 0 0,1 0 0,-1 0 0,1 0 0,0 0 0,-3 0 0,1 0 0,0 0 0,0 0 0,0 0 0,0 0 0,-1 0 0,0 0 0,0 0 0,0 0 0,2 0 0,2 0 0,0 0 0,0 0 0,-2 0 0,0 0 0,-1 0 0,2 0 0,0 0 0,1 0 0,0 0 0,1 0 0,-1 0 0,0 0 0,1 0 0,-1 0 0,-1 0 0,0 0 0,-2 0 0,1 0 0,0 0 0,1 0 0,0 0 0,0 0 0,-1 0 0,1 0 0,0 0 0,-2 0 0,2 0 0,-3 0 0,1 0 0,2 0 0,-3 0 0,3 0 0,-2 0 0,1 0 0,-1 0 0,0 0 0,0 0 0,-1 0 0,0 0 0,-1 0 0,1 0 0,2 0 0,-2 0 0,1 0 0,0 0 0,-1 0 0,3 0 0,0 0 0,0 0 0,-4 0 0,1 0 0,-1 0 0,2 0 0,0 0 0,0 0 0,0 0 0,1 0 0,-1 0 0,1 0 0,0 0 0,0 0 0,-2 0 0,0 0 0,0 0 0,0 0 0,2 0 0,1 0 0,0 0 0,2 0 0,-2 0 0,0 0 0,0 0 0,-1 0 0,2 0 0,1 0 0,-2 0 0,0 0 0,-2 0 0,0 0 0,2 0 0,0 0 0,1 0 0,0 0 0,0 0 0,0 0 0,-1 0 0,-2 0 0,2 0 0,0 0 0,1 0 0,0 0 0,1 0 0,-1 0 0,0 0 0,1 0 0,-1 0 0,-1 0 0,1 0 0,0 0 0,0 0 0,0 0 0,0 0 0,0 0 0,-1 0 0,-1 0 0,0 0 0,0 0 0,-1 0 0,0 0 0,-2 0 0,1 0 0,-1 0 0,0 0 0,0 1 0,-1 0 0,1 1 0,-1-1 0,-1 1 0,-1 0 0,3-1 0,1 1 0,3 0 0,0-1 0,0 0 0,-1 0 0,1 1 0,0-1 0,0 0 0,-2 0 0,1 0 0,-1 0 0,0 1 0,-2-1 0,1 1 0,-2-1 0,1 1 0,1-1 0,1-1 0,1 0 0,1 2 0,-4-1 0,1 1 0,0-2 0,0 0 0,3 0 0,0 0 0,0 1 0,2 0 0,-1 1 0,0-1 0,1-1 0,-2 0 0,1 0 0,0 0 0,1 0 0,-2 0 0,1 0 0,0 0 0,-4 0 0,-1 0 0,0 0 0,-1 0 0,2 0 0,-1 0 0,1 0 0,3 0 0,1 0 0,0 1 0,-1 1 0,1-1 0,0 0 0,0-1 0,0 0 0,1-1 0,0-1 0,1-1 0,1 0 0,0-3 0,-3-1 0,0-7 0,0 7 0,0-3 0,2 8 0,-1-2 0,0 1 0,0-1 0,0 2 0,-1 0 0,2 1 0,-2-1 0,1 1 0,-1 1 0,-4-2 0,4 1 0,-4-3 0,6 4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00:48:44.477"/>
    </inkml:context>
    <inkml:brush xml:id="br0">
      <inkml:brushProperty name="width" value="0.1" units="cm"/>
      <inkml:brushProperty name="height" value="0.1" units="cm"/>
      <inkml:brushProperty name="color" value="#4F5457"/>
    </inkml:brush>
  </inkml:definitions>
  <inkml:trace contextRef="#ctx0" brushRef="#br0">303 679 24575,'11'0'0,"0"0"0,-4 0 0,5 0 0,-2 0 0,5 0 0,-3 0 0,0 0 0,-2 0 0,-1 0 0,4-1 0,-5 0 0,4-2 0,-5 0 0,3 0 0,-1 0 0,1-1 0,-1 1 0,1 1 0,-1 1 0,1-1 0,-1 1 0,0-3 0,3 1 0,-2-1 0,4-1 0,2 1 0,3-2 0,0 0 0,-3 1 0,-3 1 0,-1 1 0,1-1 0,0 1 0,0 0 0,-2-1 0,1 1 0,-1 0 0,2 0 0,1 2 0,0-1 0,0 0 0,6-3 0,-4 3 0,7-3 0,-6 3 0,1-2 0,0-1 0,2 2 0,1-1 0,-3 1 0,-3 0 0,-4 0 0,2 0 0,1-1 0,-1 2 0,-2 0 0,0 0 0,1 1 0,1-2 0,1-1 0,0 2 0,-1 0 0,0 1 0,-2-1 0,1-1 0,0-1 0,1 2 0,4 0 0,-2 0 0,5-1 0,0-1 0,2 0 0,-2 1 0,-1 0 0,-3 0 0,1-1 0,2 0 0,-1 1 0,1 2 0,-1-1 0,1 0 0,6-2 0,2 0 0,7 1 0,-4-1 0,7 2 0,-10-1 0,7 0 0,-4 1 0,-3-1 0,4 0 0,0 1 0,3-2 0,-1 0 0,-5 2 0,-6 1 0,-6 1 0,-2 0 0,0 0 0,-2 0 0,0 0 0,-2 0 0,-1 0 0,-1 0 0,0 0 0,0 0 0,-1 0 0,0 0 0,-1 0 0,-2 0 0,0 0 0,1 0 0,0 0 0,0 0 0,0 0 0,2 0 0,0 0 0,0 0 0,0-1 0,-1-1 0,0 0 0,-1-1 0,1 0 0,0 0 0,1 1 0,0 1 0,3-1 0,-1 1 0,1-2 0,-1 0 0,0 1 0,1 0 0,-2 2 0,-1 0 0,3-3 0,-5 3 0,3-3 0,-4 3 0,0 0 0,1 0 0,-1 0 0,-3 0 0,-8 0 0,-1 0 0,-6 0 0,5 0 0,-1 0 0,-2 0 0,4 0 0,-3 0 0,8 0 0,-1 0 0,2 0 0,-1 0 0,1-1 0,0-2 0,1 0 0,1-2 0,0-1 0,0-2 0,0 0 0,0 1 0,1 1 0,0 4 0,2-2 0,0 1 0,-1-1 0,-1 1 0,0 1 0,1-1 0,-1 0 0,1 1 0,0 1 0,2 1 0,-1 0 0,-1 0 0,2 0 0,-2 1 0,2 3 0,0 1 0,2 3 0,1 0 0,2 1 0,1 1 0,-1 0 0,-2-1 0,1 0 0,-2-2 0,0-1 0,1 0 0,-3-4 0,0 1 0,-1 0 0,0-1 0,-1 1 0,-1-1 0,1 0 0,0-1 0,2-1 0,-1 0 0,0 1 0,1 1 0,2 1 0,2-1 0,1 0 0,1 0 0,0-1 0,-2 2 0,0 0 0,-2 0 0,0 0 0,1 0 0,1 0 0,-2-1 0,0-1 0,-2 0 0,1 1 0,0-1 0,1 1 0,-1-1 0,-1 1 0,-1 1 0,1-1 0,0 0 0,0-1 0,1 1 0,-1-1 0,-1 0 0,0-1 0,-1 1 0,1 1 0,0-1 0,0 0 0,3 0 0,1 1 0,2 0 0,0 1 0,-3-2 0,-2 1 0,3-2 0,-3 0 0,2 0 0,-3 0 0,-1 0 0,1 0 0,0 0 0,-1 0 0,1 0 0,0 2 0,-1-1 0,1 1 0,0-2 0,7 0 0,-3 0 0,4 0 0,-2 0 0,-2 0 0,6 0 0,-1 0 0,0 0 0,0 0 0,-6 0 0,1-1 0,-4 0 0,1-1 0,-1 0 0,-2 1 0,1-2 0,-1 0 0,0 0 0,2-1 0,-2 2 0,1-1 0,1-1 0,-1 0 0,1-1 0,-2 1 0,0 1 0,-1 1 0,-2-2 0,-3-1 0,-3 0 0,-2 0 0,1 1 0,-7-4 0,4 2 0,-5-4 0,8 5 0,2 1 0,3 2 0,1 1 0,0 1 0,1-2 0,-1 1 0,4 7 0,1-1 0,4 9 0,1-5 0,0 0 0,-1-2 0,-1-2 0,1 1 0,-2-1 0,1 0 0,-1-1 0,0-1 0,-2 0 0,1-2 0,-1 1 0,0 1 0,-1-1 0,-1 2 0,0 0 0,0-1 0,0 7 0,0-7 0,0 6 0,0-7 0,-1 2 0,-1 0 0,0-1 0,-1 0 0,0-2 0,-1-1 0,0 0 0,-6 0 0,2 0 0,-9 0 0,4 0 0,-3 0 0,4 0 0,2 0 0,1 0 0,0 0 0,0 0 0,1 0 0,2 0 0,1 0 0,1 0 0,2 0 0,8-4 0,-1 1 0,6-3 0,-4 2 0,-1 0 0,9-5 0,-6 3 0,6-2 0,-9 4 0,-3 3 0,1-2 0,-1 2 0,0-1 0,0 0 0,-2-1 0,-1 1 0,0-2 0,0 2 0,0 0 0,0-1 0,0-1 0,0 0 0,1 0 0,1 2 0,-1 0 0,0-2 0,0 1 0,-1-2 0,1 4 0,1-1 0,1 2 0,0 0 0,1 0 0,-1 0 0,4 0 0,2 0 0,5 0 0,0 0 0,7 0 0,-11 0 0,4 0 0,-8 0 0,0 0 0,-2 0 0,0 0 0,-1 0 0,-1 0 0,1 0 0,0 0 0,-2 3 0,0-1 0,-1 5 0,0-3 0,0 5 0,0-6 0,0 3 0,0-3 0,0 1 0,0-1 0,0 0 0,0 1 0,-1-1 0,0 1 0,-1-1 0,-1-1 0,-1 1 0,-1 1 0,-2 0 0,-3 2 0,4-3 0,-2 1 0,4-1 0,1 0 0,-1 1 0,0-2 0,0 1 0,0-1 0,1 0 0,0-1 0,0-1 0,1 0 0,-1 0 0,-1 0 0,1 0 0,0 0 0,1 0 0,-1-2 0,-2-13 0,-1-1 0,0-6 0,1 7 0,1 2 0,1 2 0,1-2 0,0 2 0,1 1 0,-1-1 0,0 0 0,1-2 0,1 0 0,0 1 0,0 2 0,0 3 0,0 1 0,0 1 0,0 1 0,0-1 0,0 1 0,0 0 0,0 0 0,0 0 0,0 2 0,0-1 0,0 1 0,2 9 0,1-2 0,3 8 0,2-2 0,-2-3 0,5 4 0,-4-4 0,5 7 0,-6-9 0,2 3 0,-6-7 0,1 0 0,0 1 0,-1 0 0,-1-2 0,-3 3 0,-2-3 0,-2 3 0,-2 0 0,1 1 0,-3 1 0,-2 2 0,0-1 0,-6 2 0,-3 4 0,-4 1 0,0 1 0,4-3 0,-3-3 0,11-4 0,-3 0 0,9-2 0,1 0 0,-2 1 0,3-1 0,-2 1 0,4-2 0,0-1 0,0 0 0,1-1 0,-1 0 0,0 0 0,0 0 0,-2 0 0,-13 0 0,9 0 0,-12 0 0,14 0 0,0 0 0,-1 0 0,0 0 0,-1-1 0,0-1 0,0-1 0,2 0 0,0 0 0,2 0 0,-1 1 0,0 1 0,0 0 0,0-1 0,0-1 0,-1 0 0,1 0 0,-4 0 0,-1 0 0,-1 1 0,-3-1 0,3 0 0,1 1 0,3 0 0,4 0 0,-3 1 0,3 0 0,-2 0 0,3 1 0,0 0 0,0 0 0,0 0 0,-1 0 0,1 0 0,0 0 0,0 0 0,-2 0 0,-4-1 0,-1-1 0,-1 0 0,3 1 0,4 1 0,0 0 0,0 0 0,-1 0 0,1 0 0,1 0 0,0 0 0,1 0 0,-1 0 0,1 0 0,-1 0 0,0 0 0,1 0 0,-2 0 0,1 0 0,-2 0 0,0 0 0,1 0 0,-6 5 0,5-2 0,-9 6 0,8-4 0,-4 1 0,4 0 0,2-1 0,-1 0 0,1-3 0,1 0 0,0 1 0,2-2 0,10 0 0,0 0 0,15-1 0,9 0 0,-6 2 0,11 1 0,-21 0 0,3 1 0,-7-2 0,1-1 0,-1 1 0,0 0 0,-2-1 0,0 1 0,-2-1 0,1 1 0,-1 0 0,-1-1 0,0 0 0,-2 1 0,0-1 0,-2-1 0,0 0 0,-1 0 0,0 0 0,0 0 0,1 0 0,-2 1 0,0 1 0,-7-1 0,-12 0 0,-4-1 0,-5 0 0,-8 1 0,4 1 0,-6 0 0,5 0 0,11-2 0,-5 0 0,2 0 0,2 0 0,3 0 0,4 0 0,4 0 0,0 0 0,-2 0 0,0 0 0,1 0 0,1-2 0,0-1 0,0-2 0,1 1 0,-1 0 0,1 1 0,-5-2 0,3 1 0,-7-2 0,5 2 0,-1-1 0,0 2 0,0 0 0,-5 0 0,0 1 0,2-1 0,2 1 0,4 1 0,-1 0 0,0 1 0,2-1 0,1-1 0,-1 1 0,1-1 0,0 2 0,2 0 0,0 0 0,1 0 0,2 0 0,0 0 0,1 0 0,0 0 0,0 0 0,1 0 0,-2 0 0,-1 0 0,-1 0 0,-1 0 0,0 0 0,0 0 0,-1 0 0,0 0 0,1 0 0,-1 0 0,-2 0 0,-2 0 0,0 0 0,1 0 0,-4 0 0,4 0 0,-2 0 0,-5 0 0,6 0 0,-7 0 0,8 0 0,-2 0 0,-1 1 0,-3 2 0,0 1 0,3 1 0,0 0 0,2-2 0,0-1 0,1-1 0,0-1 0,2 0 0,-2 0 0,4 0 0,0 0 0,2 0 0,-1 0 0,0 0 0,0 0 0,-2 0 0,0 0 0,-1 0 0,2 0 0,0 0 0,1 0 0,0 0 0,-2 0 0,4 0 0,-2 0 0,2 0 0,2 0 0,-2 0 0,1 0 0,-1 0 0,1 0 0,-1 0 0,-2 0 0,-1 0 0,-1 0 0,-1 0 0,-4 0 0,1 0 0,-2 0 0,5 0 0,-1 0 0,1 0 0,-1 2 0,0-1 0,0 1 0,-3 1 0,0-1 0,-1-1 0,2 1 0,1-1 0,0 0 0,1 1 0,1-1 0,-3-1 0,4 0 0,-3 0 0,2 0 0,3 0 0,-5 0 0,6 0 0,-2 0 0,4 0 0,0 0 0,0 0 0,14 0 0,-5 0 0,14 0 0,-2 0 0,-4 0 0,27 0 0,-17 0 0,21 0 0,-14 0 0,21 0 0,-20 0 0,11 0 0,-25 0 0,10 0 0,-11 0 0,6 0 0,-14 0 0,-1 0 0,-2 0 0,-2 0 0,1 0 0,-1 0 0,0 0 0,-1 0 0,0 0 0,0 0 0,0 0 0,1 0 0,-1 0 0,0 0 0,-1 0 0,2 0 0,0 0 0,1 0 0,3 0 0,-1 0 0,1 0 0,-2 0 0,0 0 0,2 0 0,-2 0 0,2 0 0,-4 0 0,-1 0 0,-1 0 0,1 0 0,-1 0 0,1 0 0,0 0 0,0 0 0,2 0 0,-3 0 0,2 0 0,-1 0 0,2 0 0,4 0 0,0 0 0,2 0 0,0 0 0,-4 0 0,1 0 0,-1 0 0,1 0 0,0 0 0,-1 0 0,1 0 0,0 0 0,-1 0 0,-1 0 0,0 0 0,0 0 0,0 0 0,-2 0 0,0 0 0,-1 0 0,0 0 0,0 0 0,-1 0 0,1 0 0,0 0 0,0 0 0,-3-4 0,-5 2 0,-7-6 0,-2 3 0,-10-4 0,-13-7 0,-1 2 0,-18-1 0,-2 1 0,4 0 0,-12 1 0,2 2 0,19 4 0,-25-2 0,23 7 0,-2-2 0,4 1 0,1-2 0,7 2 0,1 0 0,6 1 0,-1-1 0,4-1 0,-5-1 0,1-1 0,-6-2 0,1 1 0,5-1 0,7 1 0,7 1 0,1 1 0,2 0 0,0 0 0,1-1 0,2 1 0,-1 1 0,1-2 0,0 1 0,2 0 0,0 2 0,2 0 0,-1 0 0,-1-2 0,3 1 0,-3-2 0,0 0 0,-1-1 0,1 1 0,2 0 0,1 0 0,2 2 0,-1 0 0,-1-1 0,0 2 0,0 0 0,0 0 0,1 0 0,0 0 0,1 0 0,1 1 0,0-1 0,0 0 0,1 1 0,-2-1 0,-1 0 0,1 0 0,-2-1 0,2 0 0,-2-3 0,-6-6 0,2 1 0,-5-3 0,5 4 0,2 0 0,2 2 0,-1-1 0,2 2 0,0 0 0,1 2 0,0 0 0,-1 0 0,1 1 0,2 0 0,0 1 0,1 1 0,0 0 0,-1 0 0,3 1 0,1 0 0,5 1 0,1 1 0,4 0 0,0 0 0,-1 0 0,7 6 0,10 7 0,-6-2 0,5 5 0,-19-11 0,2 1 0,-3-3 0,-2 1 0,0-1 0,-3 0 0,1-1 0,-1 1 0,0-2 0,0-9 0,-2 0 0,1-7 0,0 5 0,3 1 0,5 1 0,8-2 0,10 1 0,-1 1 0,5 4 0,16 4 0,-15 0 0,16 0 0,-20 0 0,5 0 0,-1 0 0,6 0 0,11 0 0,9 0 0,-1 0 0,-9 0 0,-28 0 0,-12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A6EB6-00D2-9C4B-AC43-F8A484A8D0E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83C4D-A87A-0D4F-AA73-662BFCBD98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517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65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fechDocs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fonction suspend, mémorise son état et s’exécute normalement jusqu’à qu’ile ne puisse plus 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()) qui est aussi une fonction suspend.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s’exécute , sauvegarde son état et attend son retour. Quand disponible, l’exécution de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reprend et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terminie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sa tâche puis le retourne à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fetchDocs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qui reprends la main.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Puis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fetchdocs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peut terminer de s’exécuter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72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Suspend ne suffit pas, on doit préciser où s’exécutent les coroutines sinon elles pourraient s’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exé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sur le main thread et problème</a:t>
            </a:r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7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dirty="0" err="1"/>
              <a:t>précisier</a:t>
            </a:r>
            <a:r>
              <a:rPr lang="fr-FR" dirty="0"/>
              <a:t> où s’exécute le code dans le block</a:t>
            </a:r>
          </a:p>
          <a:p>
            <a:r>
              <a:rPr lang="fr-FR" dirty="0"/>
              <a:t>Préserver le main thread en </a:t>
            </a:r>
            <a:r>
              <a:rPr lang="fr-FR" dirty="0" err="1"/>
              <a:t>appellant</a:t>
            </a:r>
            <a:r>
              <a:rPr lang="fr-FR" dirty="0"/>
              <a:t> des méthodes de celui-ci mais en les dispatchant autre part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284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N’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éxécute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pas les coroutines mais permet de les suivre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 par défaut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GlobalScope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Biblio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jetpack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fournit de nouveaux scope</a:t>
            </a:r>
            <a:r>
              <a:rPr lang="fr-FR" dirty="0"/>
              <a:t>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72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b="0" dirty="0">
              <a:effectLst/>
            </a:endParaRPr>
          </a:p>
          <a:p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45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 scope associé à la vie de chaque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viewmodel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Couroutine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lancé dedans sera automatiquement arrêté si le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est retiré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Utilisé pour réaliser des tâches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seuelement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quand nécessaire (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actif, par exemple dl données)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831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7580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1834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Parfois besoin de données venant de l’extérieur car besoin d’avoir la données la plus à jour et pas possible de l’anticiper ou publier une app à chaque fois (un serveur)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007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REST </a:t>
            </a:r>
            <a:r>
              <a:rPr lang="fr-FR" b="1" i="0" dirty="0" err="1">
                <a:solidFill>
                  <a:srgbClr val="4E5256"/>
                </a:solidFill>
                <a:effectLst/>
                <a:latin typeface="Google Sans Text"/>
              </a:rPr>
              <a:t>RE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presentational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</a:t>
            </a:r>
            <a:r>
              <a:rPr lang="fr-FR" b="1" i="0" dirty="0" err="1">
                <a:solidFill>
                  <a:srgbClr val="4E5256"/>
                </a:solidFill>
                <a:effectLst/>
                <a:latin typeface="Google Sans Text"/>
              </a:rPr>
              <a:t>S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tate</a:t>
            </a:r>
            <a:r>
              <a:rPr lang="fr-FR" b="1" i="0" dirty="0" err="1">
                <a:solidFill>
                  <a:srgbClr val="4E5256"/>
                </a:solidFill>
                <a:effectLst/>
                <a:latin typeface="Google Sans Text"/>
              </a:rPr>
              <a:t>T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ransfer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, une façon standardisé d’échanger des données avec serveur Web via des URI, ces URI identifient des ressources sur le serveur grâce à leur nom de façon abstraite (on en sait pas plus de comment c’est implémenter derrière</a:t>
            </a:r>
          </a:p>
          <a:p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Passe par HTTP</a:t>
            </a:r>
          </a:p>
          <a:p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Utilise des opérations spécifiques comme GET pour obtenir des données ou POST envoyer des données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66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01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743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328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7310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165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Business </a:t>
            </a:r>
            <a:r>
              <a:rPr lang="fr-FR" dirty="0" err="1"/>
              <a:t>logic</a:t>
            </a:r>
            <a:r>
              <a:rPr lang="fr-FR" dirty="0"/>
              <a:t> : ce qui créé de la valeur à l’app, ce qui la rend spécifique, comment données sont créer, sauvegardé, mis à jour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846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8727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Aucun accès aux donnée autres que par les repos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96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Avoir plusieurs sources de données peut être compliqué à gérer, il faut une source de vérité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6775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Avoir plusieurs sources de données peut être compliqué à gérer, il faut une source de vérité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951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simple sans l’utilisateur peut modifier les données</a:t>
            </a:r>
          </a:p>
          <a:p>
            <a:r>
              <a:rPr lang="fr-FR" dirty="0"/>
              <a:t>Bibliothèque spécifique comme </a:t>
            </a:r>
            <a:r>
              <a:rPr lang="fr-FR" dirty="0" err="1"/>
              <a:t>vicestore</a:t>
            </a:r>
            <a:r>
              <a:rPr lang="fr-FR" dirty="0"/>
              <a:t> pour gérer le offline first pour gérer </a:t>
            </a:r>
            <a:r>
              <a:rPr lang="fr-FR" dirty="0" err="1"/>
              <a:t>remote</a:t>
            </a:r>
            <a:r>
              <a:rPr lang="fr-FR" dirty="0"/>
              <a:t> api et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caching</a:t>
            </a:r>
            <a:r>
              <a:rPr lang="fr-FR" dirty="0"/>
              <a:t> et conflits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80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763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Code plus clair et plus </a:t>
            </a:r>
            <a:r>
              <a:rPr lang="fr-FR" dirty="0" err="1"/>
              <a:t>succint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98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6868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Dans notre cas, un repository dépend de 0, 1 ou plusieurs data source, ce sont ses dépendances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631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réutilisation du code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ne dépend pas d'un objet spécifique, ce qui offre une plus grande flexibilité.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Facilite la refactorisation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étant faiblement couplé, la refactorisation d'une section de code n'a pas d'incidence sur une autre section.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réalisation de tests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les objets de test peuvent être transmis lors des tests. Par 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exmple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 pour tester des un service qui fait des appels réseau, on utilise une classe qui simule son fonctionnement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3490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réutilisation du code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ne dépend pas d'un objet spécifique, ce qui offre une plus grande flexibilité.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Facilite la refactorisation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 code étant faiblement couplé, la refactorisation d'une section de code n'a pas d'incidence sur une autre section.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solidFill>
                  <a:srgbClr val="4E5256"/>
                </a:solidFill>
                <a:effectLst/>
                <a:latin typeface="Google Sans Text"/>
              </a:rPr>
              <a:t>Aide à la réalisation de tests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 : les objets de test peuvent être transmis lors des tests. Par </a:t>
            </a:r>
            <a:r>
              <a:rPr lang="fr-FR" b="0" i="0" dirty="0" err="1">
                <a:solidFill>
                  <a:srgbClr val="4E5256"/>
                </a:solidFill>
                <a:effectLst/>
                <a:latin typeface="Google Sans Text"/>
              </a:rPr>
              <a:t>exmple</a:t>
            </a:r>
            <a:r>
              <a:rPr lang="fr-FR" b="0" i="0" dirty="0">
                <a:solidFill>
                  <a:srgbClr val="4E5256"/>
                </a:solidFill>
                <a:effectLst/>
                <a:latin typeface="Google Sans Text"/>
              </a:rPr>
              <a:t> pour tester des un service qui fait des appels réseau, on utilise une classe qui simule son fonctionnement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9446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477A7-6253-1F47-8425-A0D536A14C72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26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raisons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Peu de temps pour les tâches, pour un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raffraichissement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d’écran de 60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fps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calcul de chaque frame toutes les 16ms sinon lag, ralentissement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tâches trop longues : téléchargement de fichiers,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ecriture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 fichiers, computation complexe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gérer comment l’erreur est rapporté, comment est arrêtée la tâche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9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Façon classique avec les threads : un thread = une tâche, mais surcharge de travail pour créer et la meilleure pour le thread à chaque fois par l’OS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Difficile de gérer les threads en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parrallèle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(jeton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blockage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entre les threads)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Callback difficile à gérer et débuguer avec l’imbrication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Async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task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13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Coroutine est un design pattern de </a:t>
            </a:r>
            <a:r>
              <a:rPr lang="fr-FR" sz="2800" b="0" i="0" dirty="0">
                <a:solidFill>
                  <a:srgbClr val="4E5256"/>
                </a:solidFill>
                <a:effectLst/>
                <a:latin typeface="Google Sans Text"/>
              </a:rPr>
              <a:t>simultanéité (plusieurs tâches exécuté en même temps)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800" b="0" i="0" u="none" strike="noStrike" dirty="0">
                <a:solidFill>
                  <a:srgbClr val="4E5256"/>
                </a:solidFill>
                <a:effectLst/>
                <a:latin typeface="Google Sans Text"/>
              </a:rPr>
              <a:t>Ajouté à </a:t>
            </a:r>
            <a:r>
              <a:rPr lang="fr-FR" sz="2800" b="0" i="0" u="none" strike="noStrike" dirty="0" err="1">
                <a:solidFill>
                  <a:srgbClr val="4E5256"/>
                </a:solidFill>
                <a:effectLst/>
                <a:latin typeface="Google Sans Text"/>
              </a:rPr>
              <a:t>Kotlin</a:t>
            </a:r>
            <a:r>
              <a:rPr lang="fr-FR" sz="2800" b="0" i="0" u="none" strike="noStrike" dirty="0">
                <a:solidFill>
                  <a:srgbClr val="4E5256"/>
                </a:solidFill>
                <a:effectLst/>
                <a:latin typeface="Google Sans Text"/>
              </a:rPr>
              <a:t> depuis 1.3, basé sur les concepts d’autres langages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2800" b="0" i="0" u="none" strike="noStrike" dirty="0">
                <a:solidFill>
                  <a:srgbClr val="4E5256"/>
                </a:solidFill>
                <a:effectLst/>
                <a:latin typeface="Google Sans Text"/>
              </a:rPr>
              <a:t>Exécuté don longue tâche asynchrone sans bloquer le thread principal qui rend l’app inutilisable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503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possibilité de lancer plusieurs coroutines même sur un seule thread grâce aux méthodes suspend qui ne bloque pas la coroutine en cours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utilise simultanéité structurée (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structured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) pour gérer où se lance une coroutine, son scope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l’annulation est propagé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automatiquemment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à travers la hiérarchie des coroutine pour ne pas bloquer avec les suspend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methods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pour rien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libs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800" b="0" i="0" u="none" strike="noStrike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intégère</a:t>
            </a:r>
            <a:r>
              <a:rPr lang="fr-FR" sz="1800" b="0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des extensions ajouter compatibilité avec coroutine voir un scope particulier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29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mot clé suspend, marqué fonction dispo pour coroutine</a:t>
            </a:r>
          </a:p>
          <a:p>
            <a:r>
              <a:rPr lang="fr-FR" dirty="0"/>
              <a:t>Petite icone spécifique dans Android Studio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30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Quand coroutine appelle une fonction suspend, il ne bloque pas mais suspend son exécution jusqu’à ce que le résultat soit disponible pour reprendre d’où il était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 thread est débloqué pour faire autre chose (fonction ou coroutine)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Permet de sauvegarder des données tout en permettant des exécutions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parrallèles</a:t>
            </a:r>
            <a:endParaRPr lang="fr-F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Suspend et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resume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remplace les callbacks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83C4D-A87A-0D4F-AA73-662BFCBD980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3D0A1-8F90-5648-B574-1CA494BF5F2B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EE401-40AD-194C-9B19-E665993B2DA4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65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FAB1-84F2-1947-AEBC-24CCDC230A1A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99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FB5A-E2A8-284E-B6B6-E50320EDC833}" type="datetime1">
              <a:rPr lang="fr-FR" smtClean="0"/>
              <a:t>16/01/2025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88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52EB-98BE-DC4C-89E1-7C990CCF9030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83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2DE05-298B-F248-A469-2F3A18F75589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57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2E00-DF85-DE4A-9C00-34714E5ED729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7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9B4FD-E02B-9040-A381-072A3C427D15}" type="datetime1">
              <a:rPr lang="fr-FR" smtClean="0"/>
              <a:t>16/01/2025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291D6-7844-574C-BA77-41E480603B9B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9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059AB-F8EA-9145-AE19-717E27B02EC3}" type="datetime1">
              <a:rPr lang="fr-FR" smtClean="0"/>
              <a:t>16/01/2025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69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AA788-9343-1540-AD47-BE2F1FD35827}" type="datetime1">
              <a:rPr lang="fr-FR" smtClean="0"/>
              <a:t>16/01/2025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7E77-705F-1742-88D3-2BF31360C6BB}" type="datetime1">
              <a:rPr lang="fr-FR" smtClean="0"/>
              <a:t>16/01/2025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03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1AF0-A5E3-B742-A040-9540E100F3C1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265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8C422D3-427B-A240-8849-1BB8DF8E0085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62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Qualité de dev Android par Jocelyn CARAMAN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17E6371-785B-B24A-BE6A-C04BB89D02D5}" type="datetime1">
              <a:rPr lang="fr-FR" smtClean="0"/>
              <a:t>16/01/2025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CDF3B7-52F6-A54A-AE80-A1A481C654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47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coroutines-kotlin-playground?hl=fr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coroutines-android-studio?hl=fr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getting-data-internet?hl=f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customXml" Target="../ink/ink7.xml"/><Relationship Id="rId3" Type="http://schemas.openxmlformats.org/officeDocument/2006/relationships/image" Target="../media/image11.png"/><Relationship Id="rId7" Type="http://schemas.openxmlformats.org/officeDocument/2006/relationships/customXml" Target="../ink/ink4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add-repository?hl=fr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load-images?hl=fr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61019-F8B4-929E-4A9C-9691C5C12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Accès à Internet et coroutines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FFD340-9A3D-0FCD-1193-44664532A2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9C9D98-11AC-EBB9-0165-05E9385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07D463-5F95-1B8F-AB30-F72477C1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37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A80E6-0E64-09B1-3E15-C0FC6815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Suspend et </a:t>
            </a:r>
            <a:r>
              <a:rPr lang="fr-FR" dirty="0" err="1"/>
              <a:t>resume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051671-E7DA-E623-84EC-227F76592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suspend</a:t>
            </a:r>
          </a:p>
          <a:p>
            <a:pPr lvl="1"/>
            <a:r>
              <a:rPr lang="fr-FR" dirty="0"/>
              <a:t>Suspend l’exécution de la </a:t>
            </a:r>
            <a:r>
              <a:rPr lang="fr-FR" dirty="0" err="1"/>
              <a:t>couroutine</a:t>
            </a:r>
            <a:r>
              <a:rPr lang="fr-FR" dirty="0"/>
              <a:t> courante et sauvegarde l’état de ses variables</a:t>
            </a:r>
          </a:p>
          <a:p>
            <a:r>
              <a:rPr lang="fr-FR" b="1" dirty="0" err="1"/>
              <a:t>resume</a:t>
            </a:r>
            <a:endParaRPr lang="fr-FR" b="1" dirty="0"/>
          </a:p>
          <a:p>
            <a:pPr lvl="1"/>
            <a:r>
              <a:rPr lang="fr-FR" dirty="0"/>
              <a:t>Recharge automatiquement les variables sauvegardées et poursuit l’exécution depuis la ligne qui a été suspendu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6E414F-C298-6F0D-2EDC-2AAD24D9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1E402-7242-F809-4FB9-CB9D8484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3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7386B-0421-B5A1-01FB-1557C9C2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D43C52-89E5-57DD-6BA3-4F10C0E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5FF566-BE4B-6F38-350D-51334D2E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11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05F926-F134-6518-691F-818EAFF43C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53481"/>
            <a:ext cx="56388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7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8E070-FB9C-A180-F409-D6317C0D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Contrôler où s’exécutent les coroutines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B2B3E104-D90A-0E2D-1C2A-4AA4661B6E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083674"/>
              </p:ext>
            </p:extLst>
          </p:nvPr>
        </p:nvGraphicFramePr>
        <p:xfrm>
          <a:off x="1952625" y="3052286"/>
          <a:ext cx="8286750" cy="2701290"/>
        </p:xfrm>
        <a:graphic>
          <a:graphicData uri="http://schemas.openxmlformats.org/drawingml/2006/table">
            <a:tbl>
              <a:tblPr/>
              <a:tblGrid>
                <a:gridCol w="2762250">
                  <a:extLst>
                    <a:ext uri="{9D8B030D-6E8A-4147-A177-3AD203B41FA5}">
                      <a16:colId xmlns:a16="http://schemas.microsoft.com/office/drawing/2014/main" val="312150932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2885677503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4052020884"/>
                    </a:ext>
                  </a:extLst>
                </a:gridCol>
              </a:tblGrid>
              <a:tr h="43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Dispatcher</a:t>
                      </a:r>
                      <a:endParaRPr lang="fr-FR"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Description of work</a:t>
                      </a:r>
                      <a:endParaRPr lang="fr-FR"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</a:rPr>
                        <a:t>Examples of work</a:t>
                      </a:r>
                      <a:endParaRPr lang="fr-FR"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87928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Dispatchers.Main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UI et courtes tâches non </a:t>
                      </a: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blocante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Mettre à jour un composable, appeler une fonction suspend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281608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Dispatchers.IO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Réseau et gestion du disque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Base de données, écriture d’un fichier sur disque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32349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Dispatchers.Default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Grosses ressources CPU nécessaire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fr-FR" sz="18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Parsing</a:t>
                      </a:r>
                      <a:r>
                        <a:rPr lang="fr-FR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</a:rPr>
                        <a:t> un JSON</a:t>
                      </a:r>
                      <a:endParaRPr lang="fr-F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57150" marR="57150" marT="57150" marB="571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721703"/>
                  </a:ext>
                </a:extLst>
              </a:tr>
            </a:tbl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DAD7149-2E1B-87CC-3D8E-30A0DEC3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EFB205-F590-5B3A-1867-1733DCDD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12</a:t>
            </a:fld>
            <a:endParaRPr lang="fr-FR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738B89-0897-9E47-8A56-76A8BC855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200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6831A-A284-9153-F33B-F6496099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withContext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59519-12D1-DEB2-2088-DA2919D2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suspend fun </a:t>
            </a:r>
            <a:r>
              <a:rPr lang="fr-FR" sz="1800" b="0" i="0" u="none" strike="noStrike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(url: String)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Start on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Dispatchers.Main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withContext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(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Dispatchers.IO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)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Switches to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Dispatchers.IO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        //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Perform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blocking network IO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here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Dispatchers.Main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4817E9-8534-7952-4754-58C52069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E47FCA-2550-0BA0-08E7-42CB2A5C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6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8E6F4D-70CC-21A8-7685-48BB5A4A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CoroutineScope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2F5FD8-3C9E-17A0-0803-93FDCA94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coroutines doivent être lancées dans un </a:t>
            </a:r>
            <a:r>
              <a:rPr lang="fr-FR" dirty="0" err="1"/>
              <a:t>CoroutineScope</a:t>
            </a:r>
            <a:endParaRPr lang="fr-FR" dirty="0"/>
          </a:p>
          <a:p>
            <a:pPr lvl="1"/>
            <a:r>
              <a:rPr lang="fr-FR" dirty="0"/>
              <a:t>Permet de suivre toutes les coroutine démarrées dedans</a:t>
            </a:r>
          </a:p>
          <a:p>
            <a:pPr lvl="1"/>
            <a:r>
              <a:rPr lang="fr-FR" dirty="0"/>
              <a:t>Fournit un moyen d’annuler toutes les coroutines du scope</a:t>
            </a:r>
          </a:p>
          <a:p>
            <a:pPr lvl="1"/>
            <a:r>
              <a:rPr lang="fr-FR" dirty="0"/>
              <a:t>Apporte un pont entre les fonctions classiques et les coroutines</a:t>
            </a:r>
          </a:p>
          <a:p>
            <a:r>
              <a:rPr lang="fr-FR" dirty="0"/>
              <a:t>Exemples de scope de </a:t>
            </a:r>
            <a:r>
              <a:rPr lang="fr-FR" dirty="0" err="1"/>
              <a:t>Jetpack</a:t>
            </a:r>
            <a:endParaRPr lang="fr-FR" dirty="0"/>
          </a:p>
          <a:p>
            <a:pPr lvl="1"/>
            <a:r>
              <a:rPr lang="fr-FR" dirty="0" err="1"/>
              <a:t>LifecycleScope</a:t>
            </a:r>
            <a:endParaRPr lang="fr-FR" dirty="0"/>
          </a:p>
          <a:p>
            <a:pPr lvl="1"/>
            <a:r>
              <a:rPr lang="fr-FR" dirty="0" err="1"/>
              <a:t>ViewModelScope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461801-8A61-78B6-35B5-0DF1BD4F7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8E1F5D-D3D6-B04E-E59F-037268F5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252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0E2A8-1A2B-13DD-9905-DC7076B9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Lancer une nouvelle coroutine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FB3A58-EF37-65C8-4F06-709507AA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launch</a:t>
            </a:r>
            <a:r>
              <a:rPr lang="fr-FR" dirty="0"/>
              <a:t> – pas de valeur de retour</a:t>
            </a:r>
          </a:p>
          <a:p>
            <a:r>
              <a:rPr lang="fr-FR" b="1" dirty="0" err="1"/>
              <a:t>async</a:t>
            </a:r>
            <a:r>
              <a:rPr lang="fr-FR" dirty="0"/>
              <a:t> – peut retourner une valeur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B817B2-87A4-22EA-CBE2-EBA14780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832FE0-7782-E113-5E1E-4B5FE564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07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1BAE4C-F42E-F65F-B9DC-2C8BDF47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ViewModelScope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26880-479A-7840-3AED-2B31EDCF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MyViewModel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: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viewModelScope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.launch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{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// Coroutine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that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canceled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            //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ViewModel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800" b="0" i="0" u="none" strike="noStrike" dirty="0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solidFill>
                  <a:srgbClr val="D81B60"/>
                </a:solidFill>
                <a:effectLst/>
                <a:latin typeface="Consolas" panose="020B0609020204030204" pitchFamily="49" charset="0"/>
              </a:rPr>
              <a:t>cleared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}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...</a:t>
            </a:r>
            <a:endParaRPr lang="fr-FR" b="0" dirty="0">
              <a:effectLst/>
            </a:endParaRPr>
          </a:p>
          <a:p>
            <a:pPr marL="0" indent="0">
              <a:buNone/>
            </a:pPr>
            <a:r>
              <a:rPr lang="fr-FR" dirty="0"/>
              <a:t>}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96F337-945B-7ED5-0851-C6371478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3B7ADF-8618-98CB-8B0F-B5E21768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530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5DB89-9509-65A4-C199-6DF8BE9C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</a:t>
            </a:r>
            <a:r>
              <a:rPr lang="fr-FR" dirty="0" err="1"/>
              <a:t>ViewModelScope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BDD66-F153-2596-6B6F-1A95371FA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AppViewModel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(val api: </a:t>
            </a:r>
            <a:r>
              <a:rPr lang="fr-FR" dirty="0" err="1">
                <a:latin typeface="Consolas" panose="020B0609020204030204" pitchFamily="49" charset="0"/>
              </a:rPr>
              <a:t>Remote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Api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)</a:t>
            </a:r>
            <a:endParaRPr lang="fr-FR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: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ViewModel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 {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b="0" dirty="0">
                <a:effectLst/>
              </a:rPr>
            </a:br>
            <a:r>
              <a:rPr lang="fr-FR" sz="1800" b="0" i="0" u="none" strike="noStrike" dirty="0">
                <a:solidFill>
                  <a:srgbClr val="3F51B5"/>
                </a:solidFill>
                <a:effectLst/>
                <a:latin typeface="Consolas" panose="020B0609020204030204" pitchFamily="49" charset="0"/>
              </a:rPr>
              <a:t>fun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getData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 {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</a:t>
            </a:r>
            <a:r>
              <a:rPr lang="fr-FR" sz="1800" b="1" i="0" u="none" strike="noStrike" dirty="0">
                <a:effectLst/>
                <a:latin typeface="Consolas" panose="020B0609020204030204" pitchFamily="49" charset="0"/>
              </a:rPr>
              <a:t>   </a:t>
            </a:r>
            <a:r>
              <a:rPr lang="fr-FR" sz="1800" b="1" i="0" u="none" strike="noStrike" dirty="0" err="1">
                <a:effectLst/>
                <a:latin typeface="Consolas" panose="020B0609020204030204" pitchFamily="49" charset="0"/>
              </a:rPr>
              <a:t>viewModelScope.launch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 {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    val data = </a:t>
            </a:r>
            <a:r>
              <a:rPr lang="fr-FR" dirty="0" err="1">
                <a:latin typeface="Consolas" panose="020B0609020204030204" pitchFamily="49" charset="0"/>
              </a:rPr>
              <a:t>api</a:t>
            </a:r>
            <a:r>
              <a:rPr lang="fr-FR" sz="1800" b="0" i="0" u="none" strike="noStrike" dirty="0" err="1">
                <a:effectLst/>
                <a:latin typeface="Consolas" panose="020B0609020204030204" pitchFamily="49" charset="0"/>
              </a:rPr>
              <a:t>.getData</a:t>
            </a: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()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Consolas" panose="020B0609020204030204" pitchFamily="49" charset="0"/>
              </a:rPr>
              <a:t>		 // update state </a:t>
            </a:r>
            <a:r>
              <a:rPr lang="fr-FR" dirty="0" err="1">
                <a:latin typeface="Consolas" panose="020B0609020204030204" pitchFamily="49" charset="0"/>
              </a:rPr>
              <a:t>with</a:t>
            </a:r>
            <a:r>
              <a:rPr lang="fr-FR" dirty="0">
                <a:latin typeface="Consolas" panose="020B0609020204030204" pitchFamily="49" charset="0"/>
              </a:rPr>
              <a:t> new data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   }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}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 </a:t>
            </a:r>
            <a:endParaRPr lang="fr-FR" b="0" dirty="0"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595"/>
              </a:spcAft>
              <a:buNone/>
            </a:pPr>
            <a:r>
              <a:rPr lang="fr-FR" sz="1800" b="0" i="0" u="none" strike="noStrike" dirty="0">
                <a:effectLst/>
                <a:latin typeface="Consolas" panose="020B0609020204030204" pitchFamily="49" charset="0"/>
              </a:rPr>
              <a:t>...</a:t>
            </a:r>
            <a:endParaRPr lang="fr-FR" b="0" dirty="0">
              <a:effectLst/>
            </a:endParaRPr>
          </a:p>
          <a:p>
            <a:pPr marL="0" indent="0">
              <a:buNone/>
            </a:pPr>
            <a:r>
              <a:rPr lang="fr-FR" dirty="0"/>
              <a:t>}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F2AA82-2C0C-5933-1A9A-BBC4D92B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42C484-85D4-B1EE-2600-86321CD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2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3C68D84D-48F4-C9AB-B755-04F233D7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1 – Présentation des coroutines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FFA05FA-D385-5CF0-F490-A8E1C27E5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2"/>
              </a:rPr>
              <a:t>https://developer.android.com/codelabs/basic-android-kotlin-compose-coroutines-kotlin-playground?hl=fr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42975D-E666-1CF5-6560-DFE71794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AC46E1-0769-9223-DC69-D9BF266B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229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7F26C-418B-2A1A-5ED2-95033B5D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2 – Coroutines dans Android Studio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F839B2-6B80-79A0-D3B0-B3B7917EA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3"/>
              </a:rPr>
              <a:t>https://developer.android.com/codelabs/basic-android-kotlin-compose-coroutines-android-studio?hl=fr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35D0D1-1A83-DB4C-A3CB-35E3EC6F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625E36-31F9-4A24-14CE-C8F0F0F07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81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17130-5DAA-66E8-B392-B9758B49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19B07-5408-18CF-FB86-EAD978D8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avoir des donnés toujours à jour, il est préférable de passer par un serveur qui met à dispositions les dernières données</a:t>
            </a:r>
          </a:p>
          <a:p>
            <a:r>
              <a:rPr lang="fr-FR" dirty="0"/>
              <a:t>Mais comment gérer le téléchargement de ces données depuis Internet qui peuvent prendre du temps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161663-1860-77EA-14C1-D54060AD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5AC18D-6800-FB0F-6850-9C8C2BDE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9505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592B473-4863-F088-ACA4-7EBF79DD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internet quasi indispensable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A3195D-8384-5A06-0DBA-4206B4261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avoir des données toujours à jour</a:t>
            </a:r>
          </a:p>
          <a:p>
            <a:r>
              <a:rPr lang="fr-FR" dirty="0"/>
              <a:t>Afficher les données de l’utilisateur stockée dans le cloud</a:t>
            </a:r>
          </a:p>
          <a:p>
            <a:r>
              <a:rPr lang="fr-FR" dirty="0"/>
              <a:t>Ne pas avoir à mettre à jour l’app à chaque fois qu’on veut changer les données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0485D4-893E-1440-AA55-443B0F54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30190-7216-2679-AD9D-B5766947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62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4AFBD-4234-38C0-17D9-EA067F80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94216-B6F0-E3BC-BA96-0874BFCF7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RE</a:t>
            </a:r>
            <a:r>
              <a:rPr lang="fr-FR" dirty="0" err="1"/>
              <a:t>presentational</a:t>
            </a:r>
            <a:r>
              <a:rPr lang="fr-FR" dirty="0"/>
              <a:t> </a:t>
            </a:r>
            <a:r>
              <a:rPr lang="fr-FR" b="1" dirty="0" err="1"/>
              <a:t>S</a:t>
            </a:r>
            <a:r>
              <a:rPr lang="fr-FR" dirty="0" err="1"/>
              <a:t>tate</a:t>
            </a:r>
            <a:r>
              <a:rPr lang="fr-FR" b="1" dirty="0" err="1"/>
              <a:t>T</a:t>
            </a:r>
            <a:r>
              <a:rPr lang="fr-FR" dirty="0" err="1"/>
              <a:t>ransfer</a:t>
            </a:r>
            <a:endParaRPr lang="fr-FR" dirty="0"/>
          </a:p>
          <a:p>
            <a:r>
              <a:rPr lang="fr-FR" dirty="0"/>
              <a:t>Manière standardisée de communiquer avec des serveurs Web via des URI</a:t>
            </a:r>
          </a:p>
          <a:p>
            <a:r>
              <a:rPr lang="fr-FR" dirty="0"/>
              <a:t>Chaque URI identifie une ressource grâce à son nom</a:t>
            </a:r>
          </a:p>
          <a:p>
            <a:r>
              <a:rPr lang="fr-FR" dirty="0"/>
              <a:t>Passe par le protocole HTTP et ses opérations (GETT, POST, PUT, DELETE)</a:t>
            </a:r>
          </a:p>
          <a:p>
            <a:r>
              <a:rPr lang="fr-FR" dirty="0"/>
              <a:t>Données récupérées peuvent être en HTML, JSON, XML…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96FDF7-0F64-158E-F5B4-F432AE9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9BF84E-817D-8D59-EF36-5E2CAEDE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38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241B7-901D-89F3-8722-3B109DDA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Retrofit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B2E4A-6B84-E750-543E-4CCE560C9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open-source</a:t>
            </a:r>
          </a:p>
          <a:p>
            <a:r>
              <a:rPr lang="fr-FR" dirty="0"/>
              <a:t>Largement utilisé par la communauté</a:t>
            </a:r>
          </a:p>
          <a:p>
            <a:r>
              <a:rPr lang="fr-FR" dirty="0"/>
              <a:t>Très bien suivie (mise à jour, corrections de bugs)</a:t>
            </a:r>
          </a:p>
          <a:p>
            <a:r>
              <a:rPr lang="fr-FR" dirty="0"/>
              <a:t>Permet de communiquer avec des services REST depuis l’app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1439E0-5657-99BE-6478-D255A12D5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D4AA2E-9C01-86DD-12BA-118DDD4E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5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53DA0-267C-75FB-D2D5-BA96A13C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Retrofit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1E27A6-7712-27E7-9712-4659FDD0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8EF27-2E0E-BA21-6D4D-BE240870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23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80DA03-A954-50C2-5E78-7B8DEA99F2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745" y="2222500"/>
            <a:ext cx="7600510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54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9CC97-C84A-8441-2E75-33FF0FE56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Permissions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DC5DC-45F6-0A1E-468E-DE0E92004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Android repose sur un système de </a:t>
            </a:r>
            <a:r>
              <a:rPr lang="fr-FR" b="1" dirty="0"/>
              <a:t>permissions</a:t>
            </a:r>
            <a:r>
              <a:rPr lang="fr-FR" dirty="0"/>
              <a:t> pour restreindre l’accès par des apps tierces aux ressources du téléphone</a:t>
            </a:r>
          </a:p>
          <a:p>
            <a:r>
              <a:rPr lang="fr-FR" dirty="0"/>
              <a:t>L’app doit spécifier les ressources auxquelles elle doit avoir accès pour fonctionner</a:t>
            </a:r>
          </a:p>
          <a:p>
            <a:r>
              <a:rPr lang="fr-FR" dirty="0"/>
              <a:t>Ces permissions doivent être déclarées dans le fichier </a:t>
            </a:r>
            <a:r>
              <a:rPr lang="fr-FR" b="1" dirty="0" err="1"/>
              <a:t>AndroidManifest.xml</a:t>
            </a:r>
            <a:endParaRPr lang="fr-FR" b="1" dirty="0"/>
          </a:p>
          <a:p>
            <a:r>
              <a:rPr lang="fr-FR" dirty="0"/>
              <a:t>Suivant la sévérité, chaque autorisation est </a:t>
            </a:r>
          </a:p>
          <a:p>
            <a:pPr lvl="1"/>
            <a:r>
              <a:rPr lang="fr-FR" dirty="0"/>
              <a:t>soit acceptée à l’installation (Internet, accéder à un espace mémoire spécifique à l’app…)</a:t>
            </a:r>
          </a:p>
          <a:p>
            <a:pPr lvl="1"/>
            <a:r>
              <a:rPr lang="fr-FR" dirty="0"/>
              <a:t>soit demandé à la volée à l’utilisateur lors de l’utilisation de l’app (localisation, connexion BLE…)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A62E11-CBA8-5EED-DC53-32FE0F58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53DDD0-9840-1543-0E58-EDCC9713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400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34897-8517-AC23-B8CD-22796F2F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Permission pour Internet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D8F0E-DFCC-99C0-7E98-8D6724E5F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&lt;uses-permission </a:t>
            </a:r>
            <a:r>
              <a:rPr lang="fr-FR" dirty="0" err="1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android:name</a:t>
            </a:r>
            <a:r>
              <a:rPr lang="fr-FR" dirty="0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fr-FR" dirty="0" err="1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android.permission.INTERNET</a:t>
            </a:r>
            <a:r>
              <a:rPr lang="fr-FR" dirty="0">
                <a:effectLst/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fr-FR" dirty="0">
              <a:highlight>
                <a:srgbClr val="0000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39F37B-1F84-A6CB-815E-61B59134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559783-7943-D6AD-2DC2-AAB02CE2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74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439F-013D-2B73-A052-95C58C9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6CE21-C86C-A042-33FB-1D4DD7D79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Conversion des données JSON envoyé par le </a:t>
            </a:r>
            <a:r>
              <a:rPr lang="fr-FR" dirty="0" err="1"/>
              <a:t>seveur</a:t>
            </a:r>
            <a:r>
              <a:rPr lang="fr-FR" dirty="0"/>
              <a:t> en objet </a:t>
            </a:r>
            <a:r>
              <a:rPr lang="fr-FR" dirty="0" err="1"/>
              <a:t>Kotlin</a:t>
            </a:r>
            <a:endParaRPr lang="fr-FR" dirty="0"/>
          </a:p>
          <a:p>
            <a:r>
              <a:rPr lang="fr-FR" dirty="0"/>
              <a:t>Utilisation de la bibliothèque </a:t>
            </a:r>
            <a:r>
              <a:rPr lang="fr-FR" dirty="0" err="1"/>
              <a:t>serialisations</a:t>
            </a:r>
            <a:r>
              <a:rPr lang="fr-FR" dirty="0"/>
              <a:t> pour effectuer cette conversion facilement</a:t>
            </a:r>
          </a:p>
          <a:p>
            <a:r>
              <a:rPr lang="fr-FR" dirty="0"/>
              <a:t>Définir une data class @</a:t>
            </a:r>
            <a:r>
              <a:rPr lang="fr-FR" dirty="0" err="1"/>
              <a:t>Serializable</a:t>
            </a:r>
            <a:endParaRPr lang="fr-FR" dirty="0"/>
          </a:p>
          <a:p>
            <a:r>
              <a:rPr lang="fr-FR" dirty="0"/>
              <a:t>Donner le même nom aux propriétés que les clés JSON</a:t>
            </a:r>
          </a:p>
          <a:p>
            <a:r>
              <a:rPr lang="fr-FR" dirty="0"/>
              <a:t>OU</a:t>
            </a:r>
          </a:p>
          <a:p>
            <a:r>
              <a:rPr lang="fr-FR" dirty="0"/>
              <a:t>Utiliser l’annotation </a:t>
            </a:r>
            <a:r>
              <a:rPr lang="fr-FR" b="1" dirty="0"/>
              <a:t>@</a:t>
            </a:r>
            <a:r>
              <a:rPr lang="fr-FR" b="1" dirty="0" err="1"/>
              <a:t>SerialName</a:t>
            </a:r>
            <a:r>
              <a:rPr lang="fr-FR" b="1" dirty="0"/>
              <a:t>(value =  "</a:t>
            </a:r>
            <a:r>
              <a:rPr lang="fr-FR" b="1" dirty="0" err="1"/>
              <a:t>json_key</a:t>
            </a:r>
            <a:r>
              <a:rPr lang="fr-FR" b="1" dirty="0"/>
              <a:t>") </a:t>
            </a:r>
            <a:r>
              <a:rPr lang="fr-FR" dirty="0"/>
              <a:t>pour spécifier un nom différent à la propriété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416D-2E6B-F7D8-0D8A-A5823E07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141E50-0783-24DB-B58B-89D90D4D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891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4439F-013D-2B73-A052-95C58C94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JSON</a:t>
            </a:r>
          </a:p>
        </p:txBody>
      </p:sp>
      <p:pic>
        <p:nvPicPr>
          <p:cNvPr id="7" name="Espace réservé du contenu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0B99AB4A-5364-FAF0-B6D9-DD1078AF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116" y="2624384"/>
            <a:ext cx="6443766" cy="3120566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2416D-2E6B-F7D8-0D8A-A5823E07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141E50-0783-24DB-B58B-89D90D4D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709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30522-0C38-4EC1-DA7E-88BD470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Retrofit</a:t>
            </a:r>
            <a:r>
              <a:rPr lang="fr-FR" dirty="0"/>
              <a:t> x </a:t>
            </a:r>
            <a:r>
              <a:rPr lang="fr-FR" dirty="0" err="1"/>
              <a:t>Serializable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D89AA-2B59-D1C1-6B68-13F28DD8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719517"/>
          </a:xfrm>
        </p:spPr>
        <p:txBody>
          <a:bodyPr/>
          <a:lstStyle/>
          <a:p>
            <a:r>
              <a:rPr lang="fr-FR" dirty="0"/>
              <a:t>Définir les points d’entrée de l’api grâce aux URI</a:t>
            </a:r>
          </a:p>
          <a:p>
            <a:r>
              <a:rPr lang="fr-FR" dirty="0"/>
              <a:t>Spécifier les données en sortie qui sont les données </a:t>
            </a:r>
            <a:r>
              <a:rPr lang="fr-FR" dirty="0" err="1"/>
              <a:t>parsées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5991359-674B-4E41-D3DF-7981F785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668AF7-8E35-7619-21AE-C0668B987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28</a:t>
            </a:fld>
            <a:endParaRPr lang="fr-FR"/>
          </a:p>
        </p:txBody>
      </p:sp>
      <p:pic>
        <p:nvPicPr>
          <p:cNvPr id="7" name="Image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1DD37BF9-C882-410C-82B0-9E5B1A99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219" y="4378840"/>
            <a:ext cx="6423562" cy="111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56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19FB3-B9A9-F5E4-9D81-689ED8F8D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3 – Récupérer des données d’Internet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E3EBD-E793-933E-3D24-79BB51535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3"/>
              </a:rPr>
              <a:t>https://developer.android.com/codelabs/basic-android-kotlin-compose-getting-data-internet?hl=fr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97D3A97-402C-EE83-A082-E4F5B38F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66A637-EEA9-AC94-2754-CEC0CA6D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6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E663A-B6DD-DD9D-9DC8-92675969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9882E-608A-C251-360D-31B91713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faire pour que le téléchargement des données ne rende pas l’app lente voir sans réponse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C4F356-8237-135A-F494-9CCB1FF2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CACC0-519F-3B90-F5FF-EBA9F6E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81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27B9C70-A124-BAD8-CDA9-EC32E392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couche de données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0B1ED78-1DEE-8D70-3E48-4990C72729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Elle contient les </a:t>
            </a:r>
            <a:r>
              <a:rPr lang="fr-FR" b="1" dirty="0"/>
              <a:t>données de l’app </a:t>
            </a:r>
            <a:r>
              <a:rPr lang="fr-FR" dirty="0"/>
              <a:t>et la </a:t>
            </a:r>
            <a:r>
              <a:rPr lang="fr-FR" b="1" dirty="0"/>
              <a:t>logique de l’app </a:t>
            </a:r>
            <a:r>
              <a:rPr lang="fr-FR" dirty="0"/>
              <a:t>(business </a:t>
            </a:r>
            <a:r>
              <a:rPr lang="fr-FR" dirty="0" err="1"/>
              <a:t>logic</a:t>
            </a:r>
            <a:r>
              <a:rPr lang="fr-FR" dirty="0"/>
              <a:t>)</a:t>
            </a:r>
          </a:p>
          <a:p>
            <a:r>
              <a:rPr lang="fr-FR" dirty="0"/>
              <a:t>La couche d’interface utilisateur (et la couche optionnelle du domaine) en dépend(</a:t>
            </a:r>
            <a:r>
              <a:rPr lang="fr-FR" dirty="0" err="1"/>
              <a:t>ent</a:t>
            </a:r>
            <a:r>
              <a:rPr lang="fr-FR" dirty="0"/>
              <a:t>)</a:t>
            </a:r>
          </a:p>
          <a:p>
            <a:r>
              <a:rPr lang="fr-FR" dirty="0"/>
              <a:t>Composée de plusieurs </a:t>
            </a:r>
            <a:r>
              <a:rPr lang="fr-FR" b="1" dirty="0"/>
              <a:t>repositories</a:t>
            </a:r>
            <a:r>
              <a:rPr lang="fr-FR" dirty="0"/>
              <a:t> (dépôts) qui eux-mêmes dépendent de 0, 1 ou plusieurs </a:t>
            </a:r>
            <a:r>
              <a:rPr lang="fr-FR" b="1" dirty="0"/>
              <a:t>data sources </a:t>
            </a:r>
            <a:r>
              <a:rPr lang="fr-FR" dirty="0"/>
              <a:t>(sources de données)</a:t>
            </a:r>
          </a:p>
        </p:txBody>
      </p:sp>
      <p:pic>
        <p:nvPicPr>
          <p:cNvPr id="10" name="Espace réservé du contenu 9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DDEB993-EEDD-4DEF-B4BB-90FEAB527B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33898" y="2222500"/>
            <a:ext cx="4939390" cy="382171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55CC80-7E3F-CBFE-1ED5-2220C2A2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A70C40-F7AE-D0BF-F09A-1FBA7EA9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598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AEEC0-A1E0-304B-F4BF-A3CED1CEC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sources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1F497E37-E3CB-B115-635C-2EDCC900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Fournissent des données peut importe la source</a:t>
            </a:r>
          </a:p>
          <a:p>
            <a:pPr lvl="1"/>
            <a:r>
              <a:rPr lang="fr-FR" dirty="0"/>
              <a:t>Internet</a:t>
            </a:r>
          </a:p>
          <a:p>
            <a:pPr lvl="1"/>
            <a:r>
              <a:rPr lang="fr-FR" dirty="0"/>
              <a:t>Une base de données locale</a:t>
            </a:r>
          </a:p>
          <a:p>
            <a:pPr lvl="1"/>
            <a:r>
              <a:rPr lang="fr-FR" dirty="0"/>
              <a:t>Un fichier</a:t>
            </a:r>
          </a:p>
          <a:p>
            <a:pPr lvl="1"/>
            <a:r>
              <a:rPr lang="fr-FR" dirty="0"/>
              <a:t>Données en mémoire</a:t>
            </a:r>
          </a:p>
          <a:p>
            <a:r>
              <a:rPr lang="fr-FR" dirty="0"/>
              <a:t>S’occupe d’une seule source de donnée</a:t>
            </a:r>
          </a:p>
          <a:p>
            <a:pPr lvl="1"/>
            <a:r>
              <a:rPr lang="fr-FR" dirty="0"/>
              <a:t>Films, utilisateurs, articles…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C6EC4-1A5A-265E-DF78-F8001815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43D7E7-866E-F5EA-8D2C-6A3808A7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77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49B7E-2A48-DB63-61EE-C171CC66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Repositories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C53A34-9D87-D1BB-F7B8-F06DC558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Permettent aux autres couches d’interagir avec la couche de données</a:t>
            </a:r>
          </a:p>
          <a:p>
            <a:pPr lvl="1"/>
            <a:r>
              <a:rPr lang="fr-FR" dirty="0"/>
              <a:t>Expose les données</a:t>
            </a:r>
          </a:p>
          <a:p>
            <a:pPr lvl="1"/>
            <a:r>
              <a:rPr lang="fr-FR" dirty="0"/>
              <a:t>Centralisent les changements</a:t>
            </a:r>
          </a:p>
          <a:p>
            <a:pPr lvl="1"/>
            <a:r>
              <a:rPr lang="fr-FR" dirty="0"/>
              <a:t>Résolvent les conflits</a:t>
            </a:r>
          </a:p>
          <a:p>
            <a:pPr lvl="1"/>
            <a:r>
              <a:rPr lang="fr-FR" dirty="0"/>
              <a:t>Détiennent la logique de l’app</a:t>
            </a:r>
          </a:p>
          <a:p>
            <a:r>
              <a:rPr lang="fr-FR" dirty="0"/>
              <a:t>Un repository pour chaque type de donnée</a:t>
            </a:r>
          </a:p>
          <a:p>
            <a:r>
              <a:rPr lang="fr-FR" dirty="0"/>
              <a:t>Un repository peut gérer différentes sources de données</a:t>
            </a:r>
          </a:p>
          <a:p>
            <a:pPr lvl="1"/>
            <a:r>
              <a:rPr lang="fr-FR" dirty="0"/>
              <a:t>Si c’est le cas, doit également résoudre les conflits</a:t>
            </a:r>
          </a:p>
          <a:p>
            <a:pPr lvl="1"/>
            <a:r>
              <a:rPr lang="fr-FR" dirty="0"/>
              <a:t>Exemple données différentes entre celles du serveur et stockées en local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72EBF7A-5C73-5B97-253B-923D1E59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636EE8-5021-872D-5218-80F8EBFC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16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8587F-40D3-D389-B334-580607CC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repository expose les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4D5117-58EA-8859-DF09-2D9C407F5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d’entrée vers les données</a:t>
            </a:r>
          </a:p>
          <a:p>
            <a:r>
              <a:rPr lang="fr-FR" dirty="0"/>
              <a:t>Créer des méthodes qui font une seule tâche</a:t>
            </a:r>
          </a:p>
          <a:p>
            <a:pPr lvl="1"/>
            <a:r>
              <a:rPr lang="fr-FR" dirty="0"/>
              <a:t>Créer, modifier, obtenir, supprimer</a:t>
            </a:r>
          </a:p>
          <a:p>
            <a:r>
              <a:rPr lang="fr-FR" dirty="0"/>
              <a:t>Peuvent être implémentées avec les fonctions suspend (car cela peut être long)</a:t>
            </a:r>
          </a:p>
          <a:p>
            <a:r>
              <a:rPr lang="fr-FR" dirty="0"/>
              <a:t>Possibilité d’utiliser des flux de données comme les Flows pour exposer des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EBB152-1973-3322-458A-000BA5798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2FB75B-D0CA-6397-5A75-AD43FD6E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69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509C6-8340-1098-ADD2-62BEEF04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 de vérité pour le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61521-5843-E342-7D93-ADF0575F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définir un data source qui pourra toujours nous fournir les données quand nécessaire</a:t>
            </a:r>
          </a:p>
          <a:p>
            <a:r>
              <a:rPr lang="fr-FR" dirty="0"/>
              <a:t>Les sources de conflits sont gérées de sorte que la source de vérité soit le plus à jour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E02AE0-278C-B814-A386-C952DB74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3B9821-961D-1043-1FEE-861DCB6A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650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509C6-8340-1098-ADD2-62BEEF04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source de vérité</a:t>
            </a:r>
          </a:p>
        </p:txBody>
      </p:sp>
      <p:pic>
        <p:nvPicPr>
          <p:cNvPr id="7" name="Espace réservé du contenu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E01259EF-8FD7-DDF0-2D59-266B679E6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0333" y="2672299"/>
            <a:ext cx="8609725" cy="1386699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E02AE0-278C-B814-A386-C952DB74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03B9821-961D-1043-1FEE-861DCB6A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35</a:t>
            </a:fld>
            <a:endParaRPr lang="fr-FR"/>
          </a:p>
        </p:txBody>
      </p:sp>
      <p:pic>
        <p:nvPicPr>
          <p:cNvPr id="9" name="Image 8" descr="Une image contenant texte, Police, écriture manuscrite, capture d’écran&#10;&#10;Description générée automatiquement">
            <a:extLst>
              <a:ext uri="{FF2B5EF4-FFF2-40B4-BE49-F238E27FC236}">
                <a16:creationId xmlns:a16="http://schemas.microsoft.com/office/drawing/2014/main" id="{088CA145-BE7E-C49D-F753-C520206D5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333" y="4058998"/>
            <a:ext cx="8519153" cy="1155699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6AD429F6-5FE0-D853-EFA5-C9120F4F400A}"/>
              </a:ext>
            </a:extLst>
          </p:cNvPr>
          <p:cNvGrpSpPr/>
          <p:nvPr/>
        </p:nvGrpSpPr>
        <p:grpSpPr>
          <a:xfrm>
            <a:off x="4547880" y="1157464"/>
            <a:ext cx="360" cy="360"/>
            <a:chOff x="4547880" y="1157464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642025BC-B233-A54B-E7BA-259EB7CB4674}"/>
                    </a:ext>
                  </a:extLst>
                </p14:cNvPr>
                <p14:cNvContentPartPr/>
                <p14:nvPr/>
              </p14:nvContentPartPr>
              <p14:xfrm>
                <a:off x="4547880" y="1157464"/>
                <a:ext cx="360" cy="36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642025BC-B233-A54B-E7BA-259EB7CB46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29880" y="1139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394E9075-D313-2BCD-13EF-EF1EC858A091}"/>
                    </a:ext>
                  </a:extLst>
                </p14:cNvPr>
                <p14:cNvContentPartPr/>
                <p14:nvPr/>
              </p14:nvContentPartPr>
              <p14:xfrm>
                <a:off x="4547880" y="1157464"/>
                <a:ext cx="360" cy="36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394E9075-D313-2BCD-13EF-EF1EC858A0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29880" y="1139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6467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2B8A94-98B6-817F-069C-C6323DE4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source de vérité</a:t>
            </a:r>
          </a:p>
        </p:txBody>
      </p:sp>
      <p:pic>
        <p:nvPicPr>
          <p:cNvPr id="7" name="Espace réservé du contenu 6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8EBC67A8-CED4-0878-C638-7845A0007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36178" y="2209435"/>
            <a:ext cx="6616700" cy="11176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C7DFE0-3AB3-4A37-EE46-5EBF21565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E42D4-2642-B24C-9270-8D959517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36</a:t>
            </a:fld>
            <a:endParaRPr lang="fr-FR"/>
          </a:p>
        </p:txBody>
      </p:sp>
      <p:pic>
        <p:nvPicPr>
          <p:cNvPr id="9" name="Image 8" descr="Une image contenant texte, capture d’écran, Visage humain, Police&#10;&#10;Description générée automatiquement">
            <a:extLst>
              <a:ext uri="{FF2B5EF4-FFF2-40B4-BE49-F238E27FC236}">
                <a16:creationId xmlns:a16="http://schemas.microsoft.com/office/drawing/2014/main" id="{4B0798EB-50C0-E335-BFCB-BB686D7EBF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836178" y="3327035"/>
            <a:ext cx="8767520" cy="27143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39A2418F-3D4E-3B35-AA4F-A838F0B6C3F1}"/>
                  </a:ext>
                </a:extLst>
              </p14:cNvPr>
              <p14:cNvContentPartPr/>
              <p14:nvPr/>
            </p14:nvContentPartPr>
            <p14:xfrm>
              <a:off x="3345091" y="4884431"/>
              <a:ext cx="360" cy="180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39A2418F-3D4E-3B35-AA4F-A838F0B6C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0771" y="4880111"/>
                <a:ext cx="900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CDA751CD-20CF-825B-821B-169245688CFA}"/>
                  </a:ext>
                </a:extLst>
              </p14:cNvPr>
              <p14:cNvContentPartPr/>
              <p14:nvPr/>
            </p14:nvContentPartPr>
            <p14:xfrm>
              <a:off x="9502891" y="5293391"/>
              <a:ext cx="973080" cy="69372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CDA751CD-20CF-825B-821B-169245688C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8571" y="5289071"/>
                <a:ext cx="98172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79A5F1C2-B823-8396-0EBE-F1CB45F3D523}"/>
                  </a:ext>
                </a:extLst>
              </p14:cNvPr>
              <p14:cNvContentPartPr/>
              <p14:nvPr/>
            </p14:nvContentPartPr>
            <p14:xfrm>
              <a:off x="9297331" y="5393111"/>
              <a:ext cx="1209240" cy="58464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79A5F1C2-B823-8396-0EBE-F1CB45F3D5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34691" y="5330111"/>
                <a:ext cx="1334880" cy="71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FF7A58F1-590D-9BC8-E69B-6D2644EA7E79}"/>
                  </a:ext>
                </a:extLst>
              </p14:cNvPr>
              <p14:cNvContentPartPr/>
              <p14:nvPr/>
            </p14:nvContentPartPr>
            <p14:xfrm>
              <a:off x="9204334" y="5500136"/>
              <a:ext cx="1398600" cy="54900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FF7A58F1-590D-9BC8-E69B-6D2644EA7E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86694" y="5482496"/>
                <a:ext cx="143424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0C24DDA2-5553-2179-3BB0-41C2420BB451}"/>
                  </a:ext>
                </a:extLst>
              </p14:cNvPr>
              <p14:cNvContentPartPr/>
              <p14:nvPr/>
            </p14:nvContentPartPr>
            <p14:xfrm>
              <a:off x="9595294" y="5782376"/>
              <a:ext cx="979920" cy="24480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0C24DDA2-5553-2179-3BB0-41C2420BB4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77294" y="5764736"/>
                <a:ext cx="101556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11649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C31E9-8406-D119-D8DA-352E1D2A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Classes immuables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2E532-1052-9220-4EF3-F6A7CAB3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s’assurer que les données ne soient pas modifiées, les données exposées par la couche de données doivent être immuables </a:t>
            </a:r>
          </a:p>
          <a:p>
            <a:r>
              <a:rPr lang="fr-FR" dirty="0"/>
              <a:t>Sinon risque de données inconsistantes entre les classes qui consomment les données</a:t>
            </a:r>
          </a:p>
          <a:p>
            <a:r>
              <a:rPr lang="fr-FR" dirty="0"/>
              <a:t>Gestion simplifiée pour de multiples threads</a:t>
            </a:r>
          </a:p>
          <a:p>
            <a:r>
              <a:rPr lang="fr-FR" dirty="0"/>
              <a:t>Utiliser les </a:t>
            </a:r>
            <a:r>
              <a:rPr lang="fr-FR" b="1" dirty="0"/>
              <a:t>data class </a:t>
            </a:r>
            <a:r>
              <a:rPr lang="fr-FR" dirty="0"/>
              <a:t>avec des propriétés immuables </a:t>
            </a:r>
            <a:r>
              <a:rPr lang="fr-FR" b="1" dirty="0"/>
              <a:t>val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256CFF-DA2B-ED71-5DC9-E7A42BDC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0938E9-8FAC-C61C-F694-3DF5982A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055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71826-0A02-66BB-31BD-A3F0C2E0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57027-5F45-FCCA-B790-2ABB6467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Ne pas hésiter à créer différents modèles suivant les besoins</a:t>
            </a:r>
          </a:p>
          <a:p>
            <a:r>
              <a:rPr lang="fr-FR" dirty="0"/>
              <a:t>Les données renvoyées par l’API distant ou la base de données contient souvent des données qui ne seront pas utiles à afficher dans l’app</a:t>
            </a:r>
          </a:p>
          <a:p>
            <a:r>
              <a:rPr lang="fr-FR" dirty="0"/>
              <a:t>Créer des modèles spécifiques pour appliquer la séparation des préoccupations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47B7995-F643-B73B-8A59-92DFEACA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9AC405-2FED-8504-042C-5F8D3FFE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152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64B20D7-9E4F-4C20-4D7B-2EFD1021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modèle</a:t>
            </a:r>
          </a:p>
        </p:txBody>
      </p:sp>
      <p:pic>
        <p:nvPicPr>
          <p:cNvPr id="10" name="Espace réservé du contenu 9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A8B546FA-54E4-C28C-FE5C-8BEA797DEA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9150" y="2405908"/>
            <a:ext cx="5184775" cy="3271734"/>
          </a:xfrm>
        </p:spPr>
      </p:pic>
      <p:pic>
        <p:nvPicPr>
          <p:cNvPr id="12" name="Espace réservé du contenu 11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12BE37FC-6D9F-F6DD-422D-5CD2319D8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8077" y="2405907"/>
            <a:ext cx="5412922" cy="327173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5E614DD-5D1E-87E6-AF75-7950DB86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33C103-D78E-72FB-483B-C921DBA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562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1E663A-B6DD-DD9D-9DC8-92675969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9882E-608A-C251-360D-31B917137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Télécharger des informations</a:t>
            </a:r>
          </a:p>
          <a:p>
            <a:r>
              <a:rPr lang="fr-FR" dirty="0"/>
              <a:t>Se synchroniser avec un serveur</a:t>
            </a:r>
          </a:p>
          <a:p>
            <a:r>
              <a:rPr lang="fr-FR" dirty="0"/>
              <a:t>Écrire dans un fichier</a:t>
            </a:r>
          </a:p>
          <a:p>
            <a:r>
              <a:rPr lang="fr-FR" dirty="0"/>
              <a:t>Grosse charge de travail</a:t>
            </a:r>
          </a:p>
          <a:p>
            <a:r>
              <a:rPr lang="fr-FR" dirty="0"/>
              <a:t>Écrire, lire dans une base de données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C4F356-8237-135A-F494-9CCB1FF24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CACC0-519F-3B90-F5FF-EBA9F6E4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892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C98DB-89EC-54AC-7227-B5AE2476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 </a:t>
            </a:r>
            <a:r>
              <a:rPr lang="fr-FR" dirty="0" err="1"/>
              <a:t>safe</a:t>
            </a: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2E5690A-59FE-8DD5-0339-48CBB7953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Appeler les méthodes des repositories ou des data sources doit être main-</a:t>
            </a:r>
            <a:r>
              <a:rPr lang="fr-FR" dirty="0" err="1"/>
              <a:t>safe</a:t>
            </a:r>
            <a:endParaRPr lang="fr-FR" dirty="0"/>
          </a:p>
          <a:p>
            <a:r>
              <a:rPr lang="fr-FR" dirty="0"/>
              <a:t>C’est-à-dire sûres quand on les appelle depuis le main thread</a:t>
            </a:r>
          </a:p>
          <a:p>
            <a:r>
              <a:rPr lang="fr-FR" dirty="0"/>
              <a:t>Les repositories et data sources doivent s’assurer que l’exécution des tâches longues soit déporté et qu’elle n’ait pas lieu depuis le thread principal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D6A9BD-97FE-0FD7-4714-A4BBE34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2FCAF9-E944-9988-27FC-0F7B3F23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962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D832E2-8CF4-F5BF-D4B7-7AF9D227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D3ECC-9B1F-A03F-CE35-35459C5DE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Important de gérer les erreurs car les opérations sur les données peuvent parfois échouées</a:t>
            </a:r>
          </a:p>
          <a:p>
            <a:r>
              <a:rPr lang="fr-FR" dirty="0"/>
              <a:t>Il faut alors remonter l’information de la couche de données vers la couche d’interface</a:t>
            </a:r>
          </a:p>
          <a:p>
            <a:r>
              <a:rPr lang="fr-FR" dirty="0"/>
              <a:t>2 solutions :</a:t>
            </a:r>
          </a:p>
          <a:p>
            <a:pPr lvl="1"/>
            <a:r>
              <a:rPr lang="fr-FR" dirty="0"/>
              <a:t>Laisser les exceptions remontées au niveau supérieur et les gérer avec block </a:t>
            </a:r>
            <a:r>
              <a:rPr lang="fr-FR" b="1" dirty="0" err="1"/>
              <a:t>try</a:t>
            </a:r>
            <a:r>
              <a:rPr lang="fr-FR" b="1" dirty="0"/>
              <a:t>/catch</a:t>
            </a:r>
            <a:r>
              <a:rPr lang="fr-FR" dirty="0"/>
              <a:t>, ou opérateur </a:t>
            </a:r>
            <a:r>
              <a:rPr lang="fr-FR" b="1" dirty="0"/>
              <a:t>catch</a:t>
            </a:r>
            <a:r>
              <a:rPr lang="fr-FR" dirty="0"/>
              <a:t> avec les Flow</a:t>
            </a:r>
          </a:p>
          <a:p>
            <a:pPr lvl="1"/>
            <a:r>
              <a:rPr lang="fr-FR" dirty="0"/>
              <a:t>Exposer une donnée qui peut être soit de type Succès ou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6B0CC-59F4-870A-145F-4EBE7EFF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44BEA5-21DE-72FC-A77C-4C828A3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3456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E70E8-736F-DD81-BEEA-DAD6711C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Possibilité d’avoir plusieurs niveaux de repositories</a:t>
            </a:r>
          </a:p>
        </p:txBody>
      </p:sp>
      <p:pic>
        <p:nvPicPr>
          <p:cNvPr id="7" name="Espace réservé du contenu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2628FCF-8A6F-70A9-D0A2-F0823C531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4700" y="2358231"/>
            <a:ext cx="5562600" cy="3365500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B29FAE-3425-6587-35B8-9B6FB123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42F27F-232E-93E2-F698-4A7DC1AC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168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CF116-6868-43F4-0069-26B25EB1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les repositories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ACB90-ABB0-AA3F-0AE0-5774F10C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des tests unitaires</a:t>
            </a:r>
          </a:p>
          <a:p>
            <a:r>
              <a:rPr lang="fr-FR" dirty="0"/>
              <a:t>Remplacer les data sources par des data sources simulées</a:t>
            </a:r>
          </a:p>
          <a:p>
            <a:r>
              <a:rPr lang="fr-FR" dirty="0"/>
              <a:t>Vérifiés que le repository gère correctement ces données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4EA3C3-9203-0655-591F-6E336888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68248-DE05-DF55-A44E-431427F7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381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ACF116-6868-43F4-0069-26B25EB1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les data 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ACB90-ABB0-AA3F-0AE0-5774F10C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difficile car dépend souvent de bibliothèques externes</a:t>
            </a:r>
          </a:p>
          <a:p>
            <a:r>
              <a:rPr lang="fr-FR" dirty="0"/>
              <a:t>Utiliser des tests unitaires couplées aux classes de tests ou mécanismes de la bibliothèque en question</a:t>
            </a:r>
          </a:p>
          <a:p>
            <a:r>
              <a:rPr lang="fr-FR" dirty="0"/>
              <a:t>Exemple </a:t>
            </a:r>
            <a:r>
              <a:rPr lang="fr-FR" dirty="0" err="1"/>
              <a:t>Jetpack</a:t>
            </a:r>
            <a:r>
              <a:rPr lang="fr-FR" dirty="0"/>
              <a:t> Room (base de données) permet de stocker les données de test dans la mémoire vive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84EA3C3-9203-0655-591F-6E336888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668248-DE05-DF55-A44E-431427F77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477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C0E0B50-2E8D-6B4A-268C-1A43E130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les dépendances ?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13A6C1-D5DA-D410-2E3C-E81FA1A7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classe à souvent besoin d’autres classes pour fonctionner (ex les repositories ont besoin des data sources pour récupérer les données)</a:t>
            </a:r>
          </a:p>
          <a:p>
            <a:r>
              <a:rPr lang="fr-FR" dirty="0"/>
              <a:t>Ce sont des </a:t>
            </a:r>
            <a:r>
              <a:rPr lang="fr-FR" b="1" dirty="0"/>
              <a:t>dépendances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4ACB98-7B51-3F92-F2D4-A1D5EF1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96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C24247E-6090-E556-F5C1-EB856919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façons d’obtenir les dépendances</a:t>
            </a:r>
          </a:p>
        </p:txBody>
      </p:sp>
      <p:pic>
        <p:nvPicPr>
          <p:cNvPr id="9" name="Espace réservé du contenu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8BDC65B-B67C-515B-AA16-BB91E00430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09316" y="1968169"/>
            <a:ext cx="2872123" cy="4073193"/>
          </a:xfrm>
        </p:spPr>
      </p:pic>
      <p:pic>
        <p:nvPicPr>
          <p:cNvPr id="11" name="Espace réservé du contenu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40A3F03C-CC3F-F005-C09A-2BDBB05D9C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26091" y="2138493"/>
            <a:ext cx="3414395" cy="426799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EB03DC-F4FF-E4C7-B034-D89B625F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5FC908-DD6A-22D4-3B65-F187D55A118A}"/>
              </a:ext>
            </a:extLst>
          </p:cNvPr>
          <p:cNvSpPr txBox="1"/>
          <p:nvPr/>
        </p:nvSpPr>
        <p:spPr>
          <a:xfrm>
            <a:off x="363940" y="2138493"/>
            <a:ext cx="2158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classe instancie elle-même les objets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9AB8CD-6937-1A40-C1E4-9FEB82402DF4}"/>
              </a:ext>
            </a:extLst>
          </p:cNvPr>
          <p:cNvSpPr txBox="1"/>
          <p:nvPr/>
        </p:nvSpPr>
        <p:spPr>
          <a:xfrm>
            <a:off x="6237062" y="2138493"/>
            <a:ext cx="19121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Transmettre les objets en arguments</a:t>
            </a:r>
          </a:p>
        </p:txBody>
      </p:sp>
    </p:spTree>
    <p:extLst>
      <p:ext uri="{BB962C8B-B14F-4D97-AF65-F5344CB8AC3E}">
        <p14:creationId xmlns:p14="http://schemas.microsoft.com/office/powerpoint/2010/main" val="1286263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A53FBD1C-BD76-7EBC-0B1B-1861EC8E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 que la classe instancie les objets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2EE3D59-38EF-DF40-39D5-C036F829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Rend la classe inflexible, complexe à tester car la classe et les dépendances sont fortement couplées</a:t>
            </a:r>
          </a:p>
          <a:p>
            <a:r>
              <a:rPr lang="fr-FR" dirty="0"/>
              <a:t>La classe doit gérer la construction de l’objet, alors que c’est un détail d’implémentation</a:t>
            </a:r>
          </a:p>
          <a:p>
            <a:r>
              <a:rPr lang="fr-FR" dirty="0"/>
              <a:t>Plusieurs instances sont créées alors qu’une seule aurait pu suffire</a:t>
            </a:r>
          </a:p>
          <a:p>
            <a:r>
              <a:rPr lang="fr-FR" dirty="0"/>
              <a:t>Pour être plus flexible et adaptable, une classe ne doit pas instancier ses dépendances mais être construites à l’extérieur et reçues en paramètre</a:t>
            </a:r>
          </a:p>
          <a:p>
            <a:r>
              <a:rPr lang="fr-FR" dirty="0"/>
              <a:t>Ainsi, plus besoin de modifier chaque classe qui dépendent d’un objet pour modifier son implémentation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E48BEE-C0BB-5996-F8A5-BE36FD0B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8573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511ED-026E-59FC-CE06-74D07725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 dépendances</a:t>
            </a:r>
          </a:p>
        </p:txBody>
      </p:sp>
      <p:pic>
        <p:nvPicPr>
          <p:cNvPr id="6" name="Espace réservé du contenu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93D6F53-232C-2382-DF93-09C7DCB64A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731775" y="2211503"/>
            <a:ext cx="3532427" cy="4020954"/>
          </a:xfr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AE62093-ABFE-8D97-702E-B6B0232F4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0000" y="2402598"/>
            <a:ext cx="5194583" cy="3638764"/>
          </a:xfrm>
        </p:spPr>
        <p:txBody>
          <a:bodyPr/>
          <a:lstStyle/>
          <a:p>
            <a:r>
              <a:rPr lang="fr-FR" dirty="0"/>
              <a:t>C’est l’injection de dépendances</a:t>
            </a:r>
          </a:p>
          <a:p>
            <a:r>
              <a:rPr lang="fr-FR" dirty="0"/>
              <a:t>Aide à la réutilisation du code</a:t>
            </a:r>
          </a:p>
          <a:p>
            <a:r>
              <a:rPr lang="fr-FR" dirty="0"/>
              <a:t>Facilite la factorisation</a:t>
            </a:r>
          </a:p>
          <a:p>
            <a:r>
              <a:rPr lang="fr-FR" dirty="0"/>
              <a:t>Aide à la réalisation de tests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5A284-6821-4AD1-6581-B4DF4E5B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28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511ED-026E-59FC-CE06-74D07725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récupérer les dépendances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5A284-6821-4AD1-6581-B4DF4E5B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DC6F47C-E3F4-7EAF-5476-1C2B460B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des bibliothèques qui permettent de simplifier l’injection de dépendances en définissant des modules qui fournissent pour chaque interface, l’implémentation à utiliser et simplifient son utilisation dans les classes qui en dépendent (</a:t>
            </a:r>
            <a:r>
              <a:rPr lang="fr-FR" dirty="0" err="1"/>
              <a:t>Koin</a:t>
            </a:r>
            <a:r>
              <a:rPr lang="fr-FR" dirty="0"/>
              <a:t>, </a:t>
            </a:r>
            <a:r>
              <a:rPr lang="fr-FR" dirty="0" err="1"/>
              <a:t>Hilt</a:t>
            </a:r>
            <a:r>
              <a:rPr lang="fr-FR" dirty="0"/>
              <a:t>, </a:t>
            </a:r>
            <a:r>
              <a:rPr lang="fr-FR" dirty="0" err="1"/>
              <a:t>Dagger</a:t>
            </a:r>
            <a:r>
              <a:rPr lang="fr-FR" dirty="0"/>
              <a:t>…)</a:t>
            </a:r>
          </a:p>
          <a:p>
            <a:r>
              <a:rPr lang="fr-FR" dirty="0"/>
              <a:t>Nous verrons une version simplifiée dans ce cours qui ne dépend pas d’une autre bibliothèque</a:t>
            </a:r>
          </a:p>
          <a:p>
            <a:r>
              <a:rPr lang="fr-FR" dirty="0"/>
              <a:t>Définition d’un </a:t>
            </a:r>
            <a:r>
              <a:rPr lang="fr-FR" b="1" dirty="0"/>
              <a:t>conteneur d’application, </a:t>
            </a:r>
            <a:r>
              <a:rPr lang="fr-FR" dirty="0"/>
              <a:t>objet qui contient et définit les</a:t>
            </a:r>
            <a:r>
              <a:rPr lang="fr-FR" b="1" dirty="0"/>
              <a:t> dépendances </a:t>
            </a:r>
            <a:r>
              <a:rPr lang="fr-FR" dirty="0"/>
              <a:t>de l’application</a:t>
            </a:r>
          </a:p>
          <a:p>
            <a:r>
              <a:rPr lang="fr-FR" dirty="0"/>
              <a:t>Utilisation de la classe </a:t>
            </a:r>
            <a:r>
              <a:rPr lang="fr-FR" b="1" dirty="0"/>
              <a:t>Application </a:t>
            </a:r>
            <a:r>
              <a:rPr lang="fr-FR" dirty="0"/>
              <a:t>qui a une instance unique qui représente notre application Android et qui détiendra notre conteneur d’application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40830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CE54FB-38F5-6FF9-46D2-E36C590A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Quand utiliser les tâches asynchrones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90214D-345C-1551-59F5-320F5437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Pas assez de temps pour faire des tâches complexes tout en gardant l’app réactive</a:t>
            </a:r>
          </a:p>
          <a:p>
            <a:r>
              <a:rPr lang="fr-FR" dirty="0"/>
              <a:t>Équilibrer avec le besoin d’exécuter de longues tâches</a:t>
            </a:r>
          </a:p>
          <a:p>
            <a:r>
              <a:rPr lang="fr-FR" dirty="0"/>
              <a:t>Contrôler comment et quand les tâches sont exécutées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F7E514-10DA-6437-B1D8-3F21D9C7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E344B2-F878-B0BA-E5BC-48A4229B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04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C95A6D93-B1AC-8841-02F1-45BDCCF7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Conteneur d’application</a:t>
            </a:r>
          </a:p>
        </p:txBody>
      </p:sp>
      <p:pic>
        <p:nvPicPr>
          <p:cNvPr id="6" name="Espace réservé du contenu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73DBA25F-A67E-7521-CE6C-5DA2C3EBF5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6878" y="2248778"/>
            <a:ext cx="6681746" cy="3792583"/>
          </a:xfrm>
        </p:spPr>
      </p:pic>
      <p:pic>
        <p:nvPicPr>
          <p:cNvPr id="10" name="Espace réservé du contenu 9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3E7D1583-238D-E159-1CE2-09D109B5A0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4145" y="2942354"/>
            <a:ext cx="4854180" cy="2782783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AAA37F-D566-B48F-174A-6AAF17DB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862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8E630A18-B3B6-A5C7-5D7C-1DB99146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3 - Repository et injection de dépendances dans Mars Photos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E3655ECF-B5B0-224E-7861-6D0EE978D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2"/>
              </a:rPr>
              <a:t>https://developer.android.com/codelabs/basic-android-kotlin-compose-add-repository?hl=fr</a:t>
            </a:r>
            <a:r>
              <a:rPr lang="fr-FR" dirty="0"/>
              <a:t>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C9CF93-6F82-2F4E-AF00-4FF86F83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60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FB5D5AA-1CA6-4BB0-FB40-A5672FE4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</a:t>
            </a:r>
            <a:r>
              <a:rPr lang="fr-FR" dirty="0" err="1"/>
              <a:t>bibiliothèque</a:t>
            </a:r>
            <a:r>
              <a:rPr lang="fr-FR" dirty="0"/>
              <a:t>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713367-33D0-CE28-60EA-BE3EDD568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open-source</a:t>
            </a:r>
          </a:p>
          <a:p>
            <a:r>
              <a:rPr lang="fr-FR" dirty="0"/>
              <a:t>Basée sur les coroutines</a:t>
            </a:r>
          </a:p>
          <a:p>
            <a:r>
              <a:rPr lang="fr-FR" dirty="0"/>
              <a:t>Légère et rapide</a:t>
            </a:r>
          </a:p>
          <a:p>
            <a:r>
              <a:rPr lang="fr-FR" dirty="0"/>
              <a:t>Compatible avec Compose</a:t>
            </a:r>
          </a:p>
          <a:p>
            <a:r>
              <a:rPr lang="fr-FR" dirty="0"/>
              <a:t>Permet de charger des images d’internet dans son application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25D6F8-7B7E-9945-0C06-EA386F30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Qualité</a:t>
            </a:r>
            <a:r>
              <a:rPr lang="en-US" dirty="0"/>
              <a:t> de dev Android par Jocelyn CARAMAN</a:t>
            </a:r>
          </a:p>
        </p:txBody>
      </p:sp>
    </p:spTree>
    <p:extLst>
      <p:ext uri="{BB962C8B-B14F-4D97-AF65-F5344CB8AC3E}">
        <p14:creationId xmlns:p14="http://schemas.microsoft.com/office/powerpoint/2010/main" val="5765660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964A37-385B-53E5-53DC-6057C94F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A92C59-9A05-146E-EC99-64437CA0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877440"/>
          </a:xfrm>
        </p:spPr>
        <p:txBody>
          <a:bodyPr/>
          <a:lstStyle/>
          <a:p>
            <a:r>
              <a:rPr lang="fr-FR" dirty="0"/>
              <a:t>Ajout de la dépendance dans le fichier </a:t>
            </a:r>
            <a:r>
              <a:rPr lang="fr-FR" dirty="0" err="1"/>
              <a:t>gradle</a:t>
            </a:r>
            <a:r>
              <a:rPr lang="fr-FR" dirty="0"/>
              <a:t> de l’app</a:t>
            </a:r>
          </a:p>
          <a:p>
            <a:pPr lvl="1"/>
            <a:r>
              <a:rPr lang="fr-FR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implementation</a:t>
            </a:r>
            <a:r>
              <a:rPr lang="fr-FR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("io.coil-kt:coil-compose:2.4.0")</a:t>
            </a:r>
          </a:p>
          <a:p>
            <a:r>
              <a:rPr lang="fr-FR" dirty="0">
                <a:latin typeface="Consolas" panose="020B0609020204030204" pitchFamily="49" charset="0"/>
                <a:cs typeface="Consolas" panose="020B0609020204030204" pitchFamily="49" charset="0"/>
              </a:rPr>
              <a:t>Utilisation de la fonction Composable </a:t>
            </a:r>
            <a:r>
              <a:rPr lang="fr-F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AsyncImage</a:t>
            </a:r>
            <a:endParaRPr lang="fr-FR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AE6119-28C6-C26A-B867-32986572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  <p:pic>
        <p:nvPicPr>
          <p:cNvPr id="8" name="Image 7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003FB8F-465A-B145-21D2-9A3D2E10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399" y="4556195"/>
            <a:ext cx="5537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17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D5964A37-385B-53E5-53DC-6057C94F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Coil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A92C59-9A05-146E-EC99-64437CA0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736385"/>
          </a:xfrm>
        </p:spPr>
        <p:txBody>
          <a:bodyPr>
            <a:normAutofit/>
          </a:bodyPr>
          <a:lstStyle/>
          <a:p>
            <a:r>
              <a:rPr lang="fr-FR" b="1" dirty="0"/>
              <a:t>model</a:t>
            </a:r>
            <a:r>
              <a:rPr lang="fr-FR" dirty="0"/>
              <a:t> est l’argument qui prend en paramètre un </a:t>
            </a:r>
            <a:r>
              <a:rPr lang="fr-FR" b="1" dirty="0" err="1"/>
              <a:t>ImageRequest</a:t>
            </a:r>
            <a:r>
              <a:rPr lang="fr-FR" b="1" dirty="0"/>
              <a:t> </a:t>
            </a:r>
            <a:r>
              <a:rPr lang="fr-FR" dirty="0"/>
              <a:t>qui défini comment est chargé l’image à l’aide d’un </a:t>
            </a:r>
            <a:r>
              <a:rPr lang="fr-FR" dirty="0" err="1"/>
              <a:t>builder</a:t>
            </a:r>
            <a:endParaRPr lang="fr-FR" dirty="0"/>
          </a:p>
          <a:p>
            <a:pPr lvl="1"/>
            <a:r>
              <a:rPr lang="fr-FR" b="1" dirty="0"/>
              <a:t>data</a:t>
            </a:r>
            <a:r>
              <a:rPr lang="fr-FR" dirty="0"/>
              <a:t> permet de définir comment charger l’image (URL, </a:t>
            </a:r>
            <a:r>
              <a:rPr lang="fr-FR" dirty="0" err="1"/>
              <a:t>drawable</a:t>
            </a:r>
            <a:r>
              <a:rPr lang="fr-FR" dirty="0"/>
              <a:t>, bitmap, fichier…)</a:t>
            </a:r>
          </a:p>
          <a:p>
            <a:pPr lvl="1"/>
            <a:r>
              <a:rPr lang="fr-FR" b="1" dirty="0" err="1"/>
              <a:t>placeholder</a:t>
            </a:r>
            <a:r>
              <a:rPr lang="fr-FR" dirty="0"/>
              <a:t> permet de définir une image en attendant que l’image cible soit chargé</a:t>
            </a:r>
          </a:p>
          <a:p>
            <a:pPr lvl="1"/>
            <a:r>
              <a:rPr lang="fr-FR" b="1" dirty="0" err="1"/>
              <a:t>crossfade</a:t>
            </a:r>
            <a:r>
              <a:rPr lang="fr-FR" dirty="0"/>
              <a:t> permet d’ajout une transition fondu au chargement de l’image</a:t>
            </a:r>
          </a:p>
          <a:p>
            <a:pPr lvl="1"/>
            <a:r>
              <a:rPr lang="fr-FR" b="1" dirty="0" err="1"/>
              <a:t>error</a:t>
            </a:r>
            <a:r>
              <a:rPr lang="fr-FR" dirty="0"/>
              <a:t> permet de spécifier une image à afficher quand l’image cible ne peut pas être chargé</a:t>
            </a:r>
          </a:p>
          <a:p>
            <a:endParaRPr lang="fr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AE6119-28C6-C26A-B867-32986572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0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A4228F1-8D13-D6FD-F119-BBE8DEC0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4 - Afficher des images d'Internet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B2D92CD-3557-A5E3-099C-C3B493435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</a:pPr>
            <a:r>
              <a:rPr lang="fr-FR" dirty="0">
                <a:hlinkClick r:id="rId2"/>
              </a:rPr>
              <a:t>https://developer.android.com/codelabs/basic-android-kotlin-compose-load-images?hl=fr</a:t>
            </a:r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095B31-9B74-B4D6-863E-2F28E0C5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Qualité de dev Android par Jocelyn CARAMAN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07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8B68C-3C09-AD24-B0CA-7B1C6BB8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asynchrone sur Android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B78BE6-8486-8768-D0C4-0A087789C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Threads</a:t>
            </a:r>
          </a:p>
          <a:p>
            <a:r>
              <a:rPr lang="fr-FR" dirty="0"/>
              <a:t>Callbacks</a:t>
            </a:r>
          </a:p>
          <a:p>
            <a:r>
              <a:rPr lang="fr-FR" dirty="0"/>
              <a:t>Et plus encore</a:t>
            </a:r>
          </a:p>
          <a:p>
            <a:r>
              <a:rPr lang="fr-FR" dirty="0"/>
              <a:t>Mais quel est la meilleure option 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E9FC1E-D37D-DB3A-C037-343C6780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97A534-F1CD-EE8F-7A0F-5719070D6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33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38FA-62B3-6E9D-E783-8C99917E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1C02A4-6E89-FEF6-DF03-CEE39C17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Garder l’app réactif pendant l’exécution de tâche longue</a:t>
            </a:r>
          </a:p>
          <a:p>
            <a:r>
              <a:rPr lang="fr-FR" dirty="0"/>
              <a:t>Simplifier le code asynchrone </a:t>
            </a:r>
          </a:p>
          <a:p>
            <a:r>
              <a:rPr lang="fr-FR" dirty="0"/>
              <a:t>Écrire le code de façon séquentiel</a:t>
            </a:r>
          </a:p>
          <a:p>
            <a:r>
              <a:rPr lang="fr-FR" dirty="0"/>
              <a:t>Gérer les exceptions avec un block </a:t>
            </a:r>
            <a:r>
              <a:rPr lang="fr-FR" dirty="0" err="1"/>
              <a:t>try</a:t>
            </a:r>
            <a:r>
              <a:rPr lang="fr-FR" dirty="0"/>
              <a:t>/catch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A3BD77-4AD3-B6F4-615A-2C3CED3F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C13D20-7FA6-291B-A48B-45597E0A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58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3FE870-C83A-DD6C-CFF4-08511F6C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Bénéfices des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AF8E3-F9C2-6859-9DB3-00C0FC7FA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Léger</a:t>
            </a:r>
          </a:p>
          <a:p>
            <a:r>
              <a:rPr lang="fr-FR" dirty="0"/>
              <a:t>Moins de fuites de mémoire</a:t>
            </a:r>
          </a:p>
          <a:p>
            <a:r>
              <a:rPr lang="fr-FR" dirty="0"/>
              <a:t>Gestion de l’annulation de tâches intégré</a:t>
            </a:r>
          </a:p>
          <a:p>
            <a:r>
              <a:rPr lang="fr-FR" dirty="0"/>
              <a:t>Intégration avec </a:t>
            </a:r>
            <a:r>
              <a:rPr lang="fr-FR" dirty="0" err="1"/>
              <a:t>Jetpack</a:t>
            </a:r>
            <a:endParaRPr lang="fr-FR" dirty="0"/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D5A456-47A0-AAF4-A19C-818CD763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427E23-D677-4458-E47B-09208541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973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3F8F1-6E86-0D81-C39C-C4B5FCAA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54504"/>
          </a:xfrm>
        </p:spPr>
        <p:txBody>
          <a:bodyPr/>
          <a:lstStyle/>
          <a:p>
            <a:r>
              <a:rPr lang="fr-FR" dirty="0"/>
              <a:t>Ajouter le mot clé </a:t>
            </a:r>
            <a:r>
              <a:rPr lang="fr-FR" b="1" dirty="0"/>
              <a:t>suspend</a:t>
            </a:r>
            <a:endParaRPr lang="fr-FR" dirty="0"/>
          </a:p>
          <a:p>
            <a:r>
              <a:rPr lang="fr-FR" dirty="0"/>
              <a:t>Les fonctions doivent être seulement dans une autre fonction suspend ou une coroutine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634D0B-9EA4-1621-E672-D2A1AFDD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dev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33FAC-D783-8D7C-F704-1A8609D1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F3B7-52F6-A54A-AE80-A1A481C65405}" type="slidenum">
              <a:rPr lang="fr-FR" smtClean="0"/>
              <a:t>9</a:t>
            </a:fld>
            <a:endParaRPr lang="fr-FR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F0B18B3-5A02-9C9E-5735-B778E074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suspend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28FAF0-C438-E476-513C-BAA1DCC0F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997" y="4192743"/>
            <a:ext cx="7322825" cy="12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27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is">
    <a:dk1>
      <a:sysClr val="windowText" lastClr="000000"/>
    </a:dk1>
    <a:lt1>
      <a:sysClr val="window" lastClr="FFFFFF"/>
    </a:lt1>
    <a:dk2>
      <a:srgbClr val="212121"/>
    </a:dk2>
    <a:lt2>
      <a:srgbClr val="636363"/>
    </a:lt2>
    <a:accent1>
      <a:srgbClr val="9ECD33"/>
    </a:accent1>
    <a:accent2>
      <a:srgbClr val="E19933"/>
    </a:accent2>
    <a:accent3>
      <a:srgbClr val="DC5D3D"/>
    </a:accent3>
    <a:accent4>
      <a:srgbClr val="A967CB"/>
    </a:accent4>
    <a:accent5>
      <a:srgbClr val="5EA5DD"/>
    </a:accent5>
    <a:accent6>
      <a:srgbClr val="44BEA9"/>
    </a:accent6>
    <a:hlink>
      <a:srgbClr val="8F8F8F"/>
    </a:hlink>
    <a:folHlink>
      <a:srgbClr val="A5A5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8028</TotalTime>
  <Words>3158</Words>
  <Application>Microsoft Macintosh PowerPoint</Application>
  <PresentationFormat>Grand écran</PresentationFormat>
  <Paragraphs>433</Paragraphs>
  <Slides>55</Slides>
  <Notes>35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55</vt:i4>
      </vt:variant>
    </vt:vector>
  </HeadingPairs>
  <TitlesOfParts>
    <vt:vector size="64" baseType="lpstr">
      <vt:lpstr>Google Sans Text</vt:lpstr>
      <vt:lpstr>Arial</vt:lpstr>
      <vt:lpstr>Calibri</vt:lpstr>
      <vt:lpstr>Century Gothic</vt:lpstr>
      <vt:lpstr>Consolas</vt:lpstr>
      <vt:lpstr>Courier New</vt:lpstr>
      <vt:lpstr>Roboto</vt:lpstr>
      <vt:lpstr>Wingdings 2</vt:lpstr>
      <vt:lpstr>Concis</vt:lpstr>
      <vt:lpstr>Accès à Internet et coroutines</vt:lpstr>
      <vt:lpstr>Introduction</vt:lpstr>
      <vt:lpstr>Tâches asynchrones</vt:lpstr>
      <vt:lpstr>Tâches asynchrones</vt:lpstr>
      <vt:lpstr>Quand utiliser les tâches asynchrones</vt:lpstr>
      <vt:lpstr>Programmation asynchrone sur Android</vt:lpstr>
      <vt:lpstr>Coroutines</vt:lpstr>
      <vt:lpstr>Bénéfices des coroutines</vt:lpstr>
      <vt:lpstr>Fonction suspend</vt:lpstr>
      <vt:lpstr>Suspend et resume</vt:lpstr>
      <vt:lpstr>Exemple</vt:lpstr>
      <vt:lpstr>Contrôler où s’exécutent les coroutines</vt:lpstr>
      <vt:lpstr>withContext</vt:lpstr>
      <vt:lpstr>CoroutineScope</vt:lpstr>
      <vt:lpstr>Lancer une nouvelle coroutine</vt:lpstr>
      <vt:lpstr>ViewModelScope</vt:lpstr>
      <vt:lpstr>Exemple ViewModelScope</vt:lpstr>
      <vt:lpstr>Atelier 1 – Présentation des coroutines</vt:lpstr>
      <vt:lpstr>Atelier 2 – Coroutines dans Android Studio</vt:lpstr>
      <vt:lpstr>Connexion internet quasi indispensable</vt:lpstr>
      <vt:lpstr>REST</vt:lpstr>
      <vt:lpstr>Retrofit</vt:lpstr>
      <vt:lpstr>Retrofit</vt:lpstr>
      <vt:lpstr>Permissions</vt:lpstr>
      <vt:lpstr>Permission pour Internet</vt:lpstr>
      <vt:lpstr>Parsing JSON</vt:lpstr>
      <vt:lpstr>Parsing JSON</vt:lpstr>
      <vt:lpstr>Retrofit x Serializable</vt:lpstr>
      <vt:lpstr>Atelier 3 – Récupérer des données d’Internet</vt:lpstr>
      <vt:lpstr>La couche de données</vt:lpstr>
      <vt:lpstr>Data sources</vt:lpstr>
      <vt:lpstr>Repositories</vt:lpstr>
      <vt:lpstr>Le repository expose les données</vt:lpstr>
      <vt:lpstr>Source de vérité pour le repository</vt:lpstr>
      <vt:lpstr>Exemple source de vérité</vt:lpstr>
      <vt:lpstr>Exemple source de vérité</vt:lpstr>
      <vt:lpstr>Classes immuables</vt:lpstr>
      <vt:lpstr>Modèle</vt:lpstr>
      <vt:lpstr>Exemple modèle</vt:lpstr>
      <vt:lpstr>Main safe</vt:lpstr>
      <vt:lpstr>Erreurs</vt:lpstr>
      <vt:lpstr>Possibilité d’avoir plusieurs niveaux de repositories</vt:lpstr>
      <vt:lpstr>Tester les repositories</vt:lpstr>
      <vt:lpstr>Tester les data sources</vt:lpstr>
      <vt:lpstr>Comment gérer les dépendances ?</vt:lpstr>
      <vt:lpstr>2 façons d’obtenir les dépendances</vt:lpstr>
      <vt:lpstr>Problèmes que la classe instancie les objets</vt:lpstr>
      <vt:lpstr>Injection de dépendances</vt:lpstr>
      <vt:lpstr>Comment récupérer les dépendances ?</vt:lpstr>
      <vt:lpstr>Conteneur d’application</vt:lpstr>
      <vt:lpstr>Atelier 3 - Repository et injection de dépendances dans Mars Photos</vt:lpstr>
      <vt:lpstr>La bibiliothèque Coil</vt:lpstr>
      <vt:lpstr>Utilisation de Coil</vt:lpstr>
      <vt:lpstr>Utilisation de Coil</vt:lpstr>
      <vt:lpstr>Atelier 4 - Afficher des images d'Internet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Accès à Internet et affichage d’image</dc:title>
  <dc:creator>Jocelyn CARAMAN</dc:creator>
  <cp:lastModifiedBy>Jocelyn CARAMAN</cp:lastModifiedBy>
  <cp:revision>22</cp:revision>
  <dcterms:created xsi:type="dcterms:W3CDTF">2023-12-17T23:52:57Z</dcterms:created>
  <dcterms:modified xsi:type="dcterms:W3CDTF">2025-01-16T22:45:41Z</dcterms:modified>
</cp:coreProperties>
</file>