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319" r:id="rId3"/>
    <p:sldId id="320" r:id="rId4"/>
    <p:sldId id="321" r:id="rId5"/>
    <p:sldId id="322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2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A875E9D-8665-654D-B224-0B0CA46674D7}">
          <p14:sldIdLst>
            <p14:sldId id="256"/>
          </p14:sldIdLst>
        </p14:section>
        <p14:section name="Persistance" id="{3981E4BE-908F-0647-B315-9335C0137236}">
          <p14:sldIdLst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5"/>
    <p:restoredTop sz="78049"/>
  </p:normalViewPr>
  <p:slideViewPr>
    <p:cSldViewPr snapToGrid="0">
      <p:cViewPr varScale="1">
        <p:scale>
          <a:sx n="99" d="100"/>
          <a:sy n="99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A6EB6-00D2-9C4B-AC43-F8A484A8D0E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83C4D-A87A-0D4F-AA73-662BFCBD9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51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575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12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Underscore</a:t>
            </a:r>
            <a:r>
              <a:rPr lang="fr-FR" dirty="0"/>
              <a:t> important</a:t>
            </a:r>
          </a:p>
          <a:p>
            <a:r>
              <a:rPr lang="fr-FR" dirty="0"/>
              <a:t>Flow pour avoir un flux en continue et à jour</a:t>
            </a:r>
          </a:p>
          <a:p>
            <a:r>
              <a:rPr lang="fr-FR" dirty="0" err="1"/>
              <a:t>Datastore.data</a:t>
            </a:r>
            <a:r>
              <a:rPr lang="fr-FR" dirty="0"/>
              <a:t> = Flow de </a:t>
            </a:r>
            <a:r>
              <a:rPr lang="fr-FR" dirty="0" err="1"/>
              <a:t>Preferences</a:t>
            </a:r>
            <a:r>
              <a:rPr lang="fr-FR" dirty="0"/>
              <a:t> à </a:t>
            </a:r>
            <a:r>
              <a:rPr lang="fr-FR" dirty="0" err="1"/>
              <a:t>tranformer</a:t>
            </a:r>
            <a:r>
              <a:rPr lang="fr-FR" dirty="0"/>
              <a:t> en Flow de Boolean</a:t>
            </a:r>
          </a:p>
          <a:p>
            <a:r>
              <a:rPr lang="fr-FR" dirty="0"/>
              <a:t>?: </a:t>
            </a:r>
            <a:r>
              <a:rPr lang="fr-FR" dirty="0" err="1"/>
              <a:t>true</a:t>
            </a:r>
            <a:r>
              <a:rPr lang="fr-FR" dirty="0"/>
              <a:t> -&gt; pour définir une valeur par défaut quand pas init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75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70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Vérifie à la compilation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77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Possibilité de personnalisé le nom de la table avec </a:t>
            </a:r>
            <a:r>
              <a:rPr lang="fr-FR" dirty="0" err="1"/>
              <a:t>tableName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13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onConflict</a:t>
            </a:r>
            <a:r>
              <a:rPr lang="fr-FR" dirty="0"/>
              <a:t> : comment gérer l’ajout quand déjà une ligne avec même ID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496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Abstract car Room créer l’implémentation pour nous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2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Entities</a:t>
            </a:r>
            <a:r>
              <a:rPr lang="fr-FR" dirty="0"/>
              <a:t> = entités utilisé</a:t>
            </a:r>
          </a:p>
          <a:p>
            <a:r>
              <a:rPr lang="fr-FR" dirty="0"/>
              <a:t>Version de la base pour gérer migration quand changement</a:t>
            </a:r>
          </a:p>
          <a:p>
            <a:r>
              <a:rPr lang="fr-FR" dirty="0"/>
              <a:t>@Volatile permet de mettre à jour directement la variable dès changement pour tous les threads</a:t>
            </a:r>
          </a:p>
          <a:p>
            <a:r>
              <a:rPr lang="fr-FR" dirty="0" err="1"/>
              <a:t>item_database</a:t>
            </a:r>
            <a:r>
              <a:rPr lang="fr-FR" dirty="0"/>
              <a:t> = nom de la base (fichier .</a:t>
            </a:r>
            <a:r>
              <a:rPr lang="fr-FR" dirty="0" err="1"/>
              <a:t>db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244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Création data source basé sur le dao d’item pour modifier la base</a:t>
            </a:r>
          </a:p>
          <a:p>
            <a:r>
              <a:rPr lang="fr-FR" dirty="0"/>
              <a:t>Data source -&gt; </a:t>
            </a:r>
            <a:r>
              <a:rPr lang="fr-FR" dirty="0" err="1"/>
              <a:t>dépendence</a:t>
            </a:r>
            <a:r>
              <a:rPr lang="fr-FR" dirty="0"/>
              <a:t> dao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3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Maj classe app container</a:t>
            </a:r>
          </a:p>
          <a:p>
            <a:r>
              <a:rPr lang="fr-FR" dirty="0"/>
              <a:t>Passe en paramètre dao à data source</a:t>
            </a:r>
          </a:p>
          <a:p>
            <a:r>
              <a:rPr lang="fr-FR" dirty="0"/>
              <a:t>Passe en paramètre notre data source au repository</a:t>
            </a:r>
          </a:p>
          <a:p>
            <a:r>
              <a:rPr lang="fr-FR" dirty="0"/>
              <a:t>Manque le lien entre repository et data source</a:t>
            </a:r>
          </a:p>
          <a:p>
            <a:r>
              <a:rPr lang="fr-FR" dirty="0"/>
              <a:t>Après on peut appeler les méthodes du repository depuis le </a:t>
            </a:r>
            <a:r>
              <a:rPr lang="fr-FR" dirty="0" err="1"/>
              <a:t>view</a:t>
            </a:r>
            <a:r>
              <a:rPr lang="fr-FR" dirty="0"/>
              <a:t> model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22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D0A1-8F90-5648-B574-1CA494BF5F2B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E401-40AD-194C-9B19-E665993B2DA4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6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AB1-84F2-1947-AEBC-24CCDC230A1A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9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FB5A-E2A8-284E-B6B6-E50320EDC833}" type="datetime1">
              <a:rPr lang="fr-FR" smtClean="0"/>
              <a:t>16/01/2025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8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2EB-98BE-DC4C-89E1-7C990CCF9030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83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E05-298B-F248-A469-2F3A18F75589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E00-DF85-DE4A-9C00-34714E5ED729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4FD-E02B-9040-A381-072A3C427D15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91D6-7844-574C-BA77-41E480603B9B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9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9AB-F8EA-9145-AE19-717E27B02EC3}" type="datetime1">
              <a:rPr lang="fr-FR" smtClean="0"/>
              <a:t>16/01/2025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9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A788-9343-1540-AD47-BE2F1FD35827}" type="datetime1">
              <a:rPr lang="fr-FR" smtClean="0"/>
              <a:t>16/01/2025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7E77-705F-1742-88D3-2BF31360C6BB}" type="datetime1">
              <a:rPr lang="fr-FR" smtClean="0"/>
              <a:t>16/01/2025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3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AF0-A5E3-B742-A040-9540E100F3C1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C422D3-427B-A240-8849-1BB8DF8E0085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62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Qualité de dev Android par Jocelyn CARAMAN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7E6371-785B-B24A-BE6A-C04BB89D02D5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7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persisting-data-ro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codelabs/basic-android-kotlin-compose-update-data-room?hl=fr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datasto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61019-F8B4-929E-4A9C-9691C5C12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Annexe : Persistance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FFD340-9A3D-0FCD-1193-44664532A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C9D98-11AC-EBB9-0165-05E9385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7D463-5F95-1B8F-AB30-F72477C1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7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096A9-E4D8-EC37-DE0D-9CC6EE60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4E2D5-CB2F-B31B-06FF-7923197E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RoomDatabase</a:t>
            </a:r>
            <a:endParaRPr lang="fr-FR" dirty="0"/>
          </a:p>
        </p:txBody>
      </p:sp>
      <p:pic>
        <p:nvPicPr>
          <p:cNvPr id="6" name="Espace réservé du contenu 5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DD69AB14-69F0-77F6-A2C6-6F519293F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4509" y="2222500"/>
            <a:ext cx="8902982" cy="363696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E6C128-5177-F91E-BE47-EF829E8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49D38F-199F-EE3C-0224-57FBA5D8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6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E6641-7AA9-7B0D-6B5A-D32E6D4F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dans Data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DAA701-9079-AEDD-AE63-A1E7251D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0A1C93-63C4-6C15-9FE9-37A9720CC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11</a:t>
            </a:fld>
            <a:endParaRPr lang="fr-FR"/>
          </a:p>
        </p:txBody>
      </p:sp>
      <p:pic>
        <p:nvPicPr>
          <p:cNvPr id="19" name="Espace réservé du contenu 18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88E1C27-1002-ED44-E9EC-26740FC12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150" y="2488638"/>
            <a:ext cx="10553700" cy="3104686"/>
          </a:xfrm>
        </p:spPr>
      </p:pic>
    </p:spTree>
    <p:extLst>
      <p:ext uri="{BB962C8B-B14F-4D97-AF65-F5344CB8AC3E}">
        <p14:creationId xmlns:p14="http://schemas.microsoft.com/office/powerpoint/2010/main" val="241441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E764-0A5A-4735-A452-91E11562A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9ADEC-47AD-7CED-FEC7-939671BF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dans Data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1F1055-425F-207D-C5DD-EB411478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E92CAA-7106-2A65-E14A-0E7FB8C9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12</a:t>
            </a:fld>
            <a:endParaRPr lang="fr-FR"/>
          </a:p>
        </p:txBody>
      </p:sp>
      <p:pic>
        <p:nvPicPr>
          <p:cNvPr id="8" name="Espace réservé du contenu 7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74AD1663-B17A-CFCB-B77A-6AEE427F7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150" y="2996177"/>
            <a:ext cx="10553700" cy="2089609"/>
          </a:xfrm>
        </p:spPr>
      </p:pic>
    </p:spTree>
    <p:extLst>
      <p:ext uri="{BB962C8B-B14F-4D97-AF65-F5344CB8AC3E}">
        <p14:creationId xmlns:p14="http://schemas.microsoft.com/office/powerpoint/2010/main" val="207772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A75E8-AD62-1C73-6609-C6F8C7F2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Ateliers supplémentaires sur Room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5109E-64CD-8961-29EE-5FF22F1CA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https://developer.android.com/codelabs/</a:t>
            </a:r>
            <a:r>
              <a:rPr lang="fr-FR" dirty="0" err="1">
                <a:hlinkClick r:id="rId3"/>
              </a:rPr>
              <a:t>basic-android-kotlin-compose-persisting-data-room</a:t>
            </a:r>
            <a:r>
              <a:rPr lang="fr-FR" dirty="0" err="1">
                <a:hlinkClick r:id="rId4"/>
              </a:rPr>
              <a:t>?hl</a:t>
            </a:r>
            <a:r>
              <a:rPr lang="fr-FR" dirty="0">
                <a:hlinkClick r:id="rId4"/>
              </a:rPr>
              <a:t>=fr</a:t>
            </a:r>
            <a:r>
              <a:rPr lang="fr-FR" dirty="0"/>
              <a:t> </a:t>
            </a:r>
          </a:p>
          <a:p>
            <a:r>
              <a:rPr lang="fr-FR" dirty="0">
                <a:hlinkClick r:id="rId4"/>
              </a:rPr>
              <a:t>https://developer.android.com/codelabs/basic-android-kotlin-compose-update-data-room?hl=fr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9EEF5C-0C94-C943-6F3B-E85C3088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836" y="6406487"/>
            <a:ext cx="8644320" cy="365125"/>
          </a:xfrm>
        </p:spPr>
        <p:txBody>
          <a:bodyPr/>
          <a:lstStyle/>
          <a:p>
            <a:r>
              <a:rPr lang="fr-FR" dirty="0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981315-AA02-9BB9-D8B2-13A490A0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36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DEF816-E71A-691B-F9B1-A0DE5004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DataStore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597075-2664-3180-CE1A-115FDF7D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</a:t>
            </a:r>
            <a:r>
              <a:rPr lang="fr-FR" dirty="0" err="1"/>
              <a:t>JetPack</a:t>
            </a:r>
            <a:endParaRPr lang="fr-FR" dirty="0"/>
          </a:p>
          <a:p>
            <a:r>
              <a:rPr lang="fr-FR" dirty="0"/>
              <a:t>Pour les donnés plus simples, non relationnelles</a:t>
            </a:r>
          </a:p>
          <a:p>
            <a:r>
              <a:rPr lang="fr-FR" dirty="0"/>
              <a:t>String, Boolean, Integer</a:t>
            </a:r>
          </a:p>
          <a:p>
            <a:r>
              <a:rPr lang="fr-FR" dirty="0"/>
              <a:t>2 variantes : </a:t>
            </a:r>
            <a:r>
              <a:rPr lang="fr-FR" dirty="0" err="1"/>
              <a:t>Preferences</a:t>
            </a:r>
            <a:r>
              <a:rPr lang="fr-FR" dirty="0"/>
              <a:t> et Proto</a:t>
            </a:r>
          </a:p>
          <a:p>
            <a:r>
              <a:rPr lang="fr-FR" dirty="0"/>
              <a:t>Proto est un peu plus complexe</a:t>
            </a:r>
          </a:p>
          <a:p>
            <a:r>
              <a:rPr lang="fr-FR" dirty="0" err="1"/>
              <a:t>Preferences</a:t>
            </a:r>
            <a:r>
              <a:rPr lang="fr-FR" dirty="0"/>
              <a:t> est idéal pour stocker les paramètres utilisateurs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4CBD38-2640-011C-0288-C431CEAB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9C1AB4-33AA-0C68-470B-C118D759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39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7C15B-8722-0EBF-8922-38D433BF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DataStore</a:t>
            </a:r>
            <a:endParaRPr lang="fr-FR" dirty="0"/>
          </a:p>
        </p:txBody>
      </p:sp>
      <p:pic>
        <p:nvPicPr>
          <p:cNvPr id="7" name="Espace réservé du contenu 6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44F6540F-C41D-84E6-E056-DA66B781E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90319" y="2222500"/>
            <a:ext cx="6211362" cy="363696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526C02-FB69-AD9A-31B7-DC2CBA2B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FE5D44-0832-1A68-2D7E-B273CE67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73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59AEC-0B8C-F4C1-38C0-FB0B663F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supplémentaires </a:t>
            </a:r>
            <a:r>
              <a:rPr lang="fr-FR" dirty="0" err="1"/>
              <a:t>DataStore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582AE0-114B-A5E7-5281-060FE07B5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3"/>
              </a:rPr>
              <a:t>https://developer.android.com/codelabs/basic-android-kotlin-compose-datastore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6169874-51F4-5A33-1A12-40F192E2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46DC8E-507A-5154-0A1A-999EDC6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384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78483-20B8-D052-FD59-125BDB60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NAVHOST ?? Pour l’atelier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168EEF-E23D-A76D-D890-6CA8990C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279AC5-1268-BF4E-2E06-B5CEA9A3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BA902D-616A-04FC-6FD8-6638DF99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33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C37EC8-A565-CD72-EFF1-BCC68F88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Persistance des données avec Room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30793-0460-01AB-8CCB-C3C603054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7685AE-0FB8-5937-A5C9-B67A819D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C4CD9F-1291-C18D-61A5-DF7EEBD9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165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25EB984-218F-D506-0866-1D34104E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persister des données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4FF6571-1062-6C13-317A-D8656619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Besoin de stocker des données persistantes qui survivent à une fermeture de l’app</a:t>
            </a:r>
          </a:p>
          <a:p>
            <a:r>
              <a:rPr lang="fr-FR" dirty="0"/>
              <a:t>Structures des données très variés</a:t>
            </a:r>
          </a:p>
          <a:p>
            <a:pPr lvl="1"/>
            <a:r>
              <a:rPr lang="fr-FR" dirty="0"/>
              <a:t>Paramètres d’une application ( thème sombre ou clair, réglages de notifications, règles d’affichage)</a:t>
            </a:r>
          </a:p>
          <a:p>
            <a:pPr lvl="1"/>
            <a:r>
              <a:rPr lang="fr-FR" dirty="0"/>
              <a:t>Mails</a:t>
            </a:r>
          </a:p>
          <a:p>
            <a:pPr lvl="1"/>
            <a:r>
              <a:rPr lang="fr-FR" dirty="0"/>
              <a:t>Articles de journaux</a:t>
            </a:r>
          </a:p>
          <a:p>
            <a:pPr lvl="1"/>
            <a:r>
              <a:rPr lang="fr-FR" dirty="0"/>
              <a:t>Photos</a:t>
            </a:r>
          </a:p>
          <a:p>
            <a:pPr lvl="1"/>
            <a:r>
              <a:rPr lang="fr-FR" dirty="0" err="1"/>
              <a:t>Caractérisques</a:t>
            </a:r>
            <a:r>
              <a:rPr lang="fr-FR" dirty="0"/>
              <a:t> des personnages d’un jeu vidéo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FA72A6-5289-5947-ABFF-DFF9879D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F1AFFB-C86B-C4CC-D61C-85E828B6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33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19220-F241-A944-FB30-01CCC9A5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SQLite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4BF72-10F3-544F-CEA1-861CFA7D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qui implémente un moteur de base de données SQL cross-platform</a:t>
            </a:r>
          </a:p>
          <a:p>
            <a:r>
              <a:rPr lang="fr-FR" dirty="0"/>
              <a:t>Léger et rapide</a:t>
            </a:r>
          </a:p>
          <a:p>
            <a:r>
              <a:rPr lang="fr-FR" dirty="0"/>
              <a:t>Intégré à Android</a:t>
            </a:r>
          </a:p>
          <a:p>
            <a:r>
              <a:rPr lang="fr-FR" dirty="0"/>
              <a:t>Requêtes en SQL pour interagir avec</a:t>
            </a:r>
          </a:p>
          <a:p>
            <a:r>
              <a:rPr lang="fr-FR" dirty="0"/>
              <a:t>Pour les données relationnels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7CBCA1-7185-6AB9-9466-A5CA25E3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66539-890D-C477-9FC7-8C982357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019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839B6-CBC7-8AF6-7057-351401D4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E721FD-E3DD-A369-4376-41FD39BA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Android </a:t>
            </a:r>
            <a:r>
              <a:rPr lang="fr-FR" dirty="0" err="1"/>
              <a:t>faisaint</a:t>
            </a:r>
            <a:r>
              <a:rPr lang="fr-FR" dirty="0"/>
              <a:t> partie de </a:t>
            </a:r>
            <a:r>
              <a:rPr lang="fr-FR" dirty="0" err="1"/>
              <a:t>Jetpack</a:t>
            </a:r>
            <a:endParaRPr lang="fr-FR" dirty="0"/>
          </a:p>
          <a:p>
            <a:r>
              <a:rPr lang="fr-FR" dirty="0"/>
              <a:t>Couche d’abstraction au dessus de SQLite</a:t>
            </a:r>
          </a:p>
          <a:p>
            <a:r>
              <a:rPr lang="fr-FR" dirty="0"/>
              <a:t>Simplifie la configuration et les opération avec la base de donnée</a:t>
            </a:r>
          </a:p>
          <a:p>
            <a:r>
              <a:rPr lang="fr-FR" dirty="0"/>
              <a:t>Vérifie les requêtes SQL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003010D-DC20-BA45-E8C0-F939A792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95FBB2-97DE-686A-CB6B-749514C3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57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28040-2B45-2533-3F4D-A775A28B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Composants Room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D8445-01A7-81CF-535F-AE849CFA4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entities</a:t>
            </a:r>
            <a:r>
              <a:rPr lang="fr-FR" dirty="0"/>
              <a:t>, représentent les tables dans la base de données</a:t>
            </a:r>
          </a:p>
          <a:p>
            <a:r>
              <a:rPr lang="fr-FR" dirty="0"/>
              <a:t>Les DAO (Data Access Object) permet de récupérer, mettre à jour, insérer et supprimer des données dans la base</a:t>
            </a:r>
          </a:p>
          <a:p>
            <a:r>
              <a:rPr lang="fr-FR" dirty="0"/>
              <a:t>La classe </a:t>
            </a:r>
            <a:r>
              <a:rPr lang="fr-FR" dirty="0" err="1"/>
              <a:t>Database</a:t>
            </a:r>
            <a:r>
              <a:rPr lang="fr-FR" dirty="0"/>
              <a:t>, donne accès aux DAO et gère la base de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023167-CCE5-E113-7E82-16B46304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43AB62-F503-3E12-0D77-4A4B787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5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3760BD-F520-2DAB-91FC-00F03781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C98B6-04C5-CD2C-C9CA-34BB36FE59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Une classe d’entité est une table</a:t>
            </a:r>
          </a:p>
          <a:p>
            <a:r>
              <a:rPr lang="fr-FR" dirty="0"/>
              <a:t>Chaque instance de cette classe est une ligne dans la table</a:t>
            </a:r>
          </a:p>
          <a:p>
            <a:r>
              <a:rPr lang="fr-FR" dirty="0"/>
              <a:t>Les propriétés de la classe sont les colonnes</a:t>
            </a:r>
          </a:p>
          <a:p>
            <a:r>
              <a:rPr lang="fr-FR" dirty="0"/>
              <a:t>Défini avec l’annotation </a:t>
            </a:r>
            <a:r>
              <a:rPr lang="fr-FR" b="1" dirty="0">
                <a:solidFill>
                  <a:schemeClr val="accent2"/>
                </a:solidFill>
              </a:rPr>
              <a:t>@</a:t>
            </a:r>
            <a:r>
              <a:rPr lang="fr-FR" b="1" dirty="0" err="1">
                <a:solidFill>
                  <a:schemeClr val="accent2"/>
                </a:solidFill>
              </a:rPr>
              <a:t>Entity</a:t>
            </a:r>
            <a:endParaRPr lang="fr-FR" b="1" dirty="0">
              <a:solidFill>
                <a:schemeClr val="accent2"/>
              </a:solidFill>
            </a:endParaRPr>
          </a:p>
          <a:p>
            <a:r>
              <a:rPr lang="fr-FR" b="1" dirty="0">
                <a:solidFill>
                  <a:schemeClr val="accent2"/>
                </a:solidFill>
              </a:rPr>
              <a:t>@</a:t>
            </a:r>
            <a:r>
              <a:rPr lang="fr-FR" b="1" dirty="0" err="1">
                <a:solidFill>
                  <a:schemeClr val="accent2"/>
                </a:solidFill>
              </a:rPr>
              <a:t>PrimaryKey</a:t>
            </a:r>
            <a:r>
              <a:rPr lang="fr-FR" b="1" dirty="0">
                <a:solidFill>
                  <a:schemeClr val="accent2"/>
                </a:solidFill>
              </a:rPr>
              <a:t> </a:t>
            </a:r>
            <a:r>
              <a:rPr lang="fr-FR" dirty="0"/>
              <a:t>pour définir la clé primaire de la table</a:t>
            </a:r>
          </a:p>
          <a:p>
            <a:endParaRPr lang="fr-FR" dirty="0"/>
          </a:p>
        </p:txBody>
      </p:sp>
      <p:pic>
        <p:nvPicPr>
          <p:cNvPr id="8" name="Espace réservé du contenu 7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3769F803-BB35-486D-A9C4-10BEE4A932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51916" y="2715491"/>
            <a:ext cx="4487836" cy="2225675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C432D5-65EF-EFBF-19A9-71E6BADBF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F5AD8C-1B54-8894-4C26-CEF12DAE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4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6">
            <a:extLst>
              <a:ext uri="{FF2B5EF4-FFF2-40B4-BE49-F238E27FC236}">
                <a16:creationId xmlns:a16="http://schemas.microsoft.com/office/drawing/2014/main" id="{74C03E86-7F68-47B7-84BA-21BAD16C6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DECD56C-FF89-48FE-A3C5-9D8B3418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23">
            <a:extLst>
              <a:ext uri="{FF2B5EF4-FFF2-40B4-BE49-F238E27FC236}">
                <a16:creationId xmlns:a16="http://schemas.microsoft.com/office/drawing/2014/main" id="{9C581D33-59DD-4E2E-83E1-EC7AECD50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92F5AE-A3FB-1612-C64B-5AAB9798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3413084" cy="155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DAO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65058-F805-ABB6-216D-62A7D7800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3" y="2413000"/>
            <a:ext cx="3404372" cy="363220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fr-FR" sz="1600" noProof="0" dirty="0"/>
              <a:t>Interface qui abstrait les opérations sur la base de données</a:t>
            </a:r>
          </a:p>
          <a:p>
            <a:r>
              <a:rPr lang="fr-FR" sz="1600" noProof="0" dirty="0"/>
              <a:t>Annotation </a:t>
            </a:r>
            <a:r>
              <a:rPr lang="fr-FR" sz="1600" b="1" noProof="0" dirty="0"/>
              <a:t>@Dao</a:t>
            </a:r>
          </a:p>
          <a:p>
            <a:r>
              <a:rPr lang="fr-FR" sz="1600" b="1" noProof="0" dirty="0"/>
              <a:t>@Insert </a:t>
            </a:r>
            <a:r>
              <a:rPr lang="fr-FR" sz="1600" noProof="0" dirty="0"/>
              <a:t>pour insérer, </a:t>
            </a:r>
            <a:r>
              <a:rPr lang="fr-FR" sz="1600" b="1" noProof="0" dirty="0"/>
              <a:t>@</a:t>
            </a:r>
            <a:r>
              <a:rPr lang="fr-FR" sz="1600" b="1" noProof="0" dirty="0" err="1"/>
              <a:t>Delete</a:t>
            </a:r>
            <a:r>
              <a:rPr lang="fr-FR" sz="1600" b="1" noProof="0" dirty="0"/>
              <a:t> </a:t>
            </a:r>
            <a:r>
              <a:rPr lang="fr-FR" sz="1600" noProof="0" dirty="0"/>
              <a:t>pour supprimer et </a:t>
            </a:r>
            <a:r>
              <a:rPr lang="fr-FR" sz="1600" b="1" noProof="0" dirty="0"/>
              <a:t>@Update </a:t>
            </a:r>
            <a:r>
              <a:rPr lang="fr-FR" sz="1600" noProof="0" dirty="0"/>
              <a:t>pour mettre à jour une donnée</a:t>
            </a:r>
          </a:p>
          <a:p>
            <a:r>
              <a:rPr lang="fr-FR" sz="1600" b="1" noProof="0" dirty="0"/>
              <a:t>@</a:t>
            </a:r>
            <a:r>
              <a:rPr lang="fr-FR" sz="1600" b="1" noProof="0" dirty="0" err="1"/>
              <a:t>Query</a:t>
            </a:r>
            <a:r>
              <a:rPr lang="fr-FR" sz="1600" b="1" noProof="0" dirty="0"/>
              <a:t> </a:t>
            </a:r>
            <a:r>
              <a:rPr lang="fr-FR" sz="1600" noProof="0" dirty="0"/>
              <a:t>pour une requête SQL personnalisé ou opérations plus complexes</a:t>
            </a:r>
          </a:p>
          <a:p>
            <a:r>
              <a:rPr lang="fr-FR" sz="1600" noProof="0" dirty="0"/>
              <a:t>Peut retourner un Flow pour être notifié quand les données changent</a:t>
            </a:r>
          </a:p>
        </p:txBody>
      </p:sp>
      <p:sp>
        <p:nvSpPr>
          <p:cNvPr id="58" name="Rounded Rectangle 17">
            <a:extLst>
              <a:ext uri="{FF2B5EF4-FFF2-40B4-BE49-F238E27FC236}">
                <a16:creationId xmlns:a16="http://schemas.microsoft.com/office/drawing/2014/main" id="{E3777CD7-95C1-45EB-91AE-369E6C965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ce réservé du contenu 7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20E0628F-7669-8734-E6E0-AFB0BCC95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r="-1" b="592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5B3FFC-46D7-3FCD-AAD6-D1F78810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5657186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5179B1-7C54-720E-8726-94CBCC6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 vert="horz" lIns="91440" tIns="45720" rIns="91440" bIns="1080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6DCDF3B7-52F6-A54A-AE80-A1A481C65405}" type="slidenum">
              <a:rPr lang="en-US" smtClean="0"/>
              <a:pPr defTabSz="91440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2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F82D2-40EA-384B-6471-6A293051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RoomDatabase</a:t>
            </a: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8FE8DA7-8B65-C532-01A9-312A85A3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abstraite qui représente la base de données</a:t>
            </a:r>
          </a:p>
          <a:p>
            <a:r>
              <a:rPr lang="fr-FR" dirty="0"/>
              <a:t>Définit les Entités et DAO utilisés par l’app</a:t>
            </a:r>
          </a:p>
          <a:p>
            <a:r>
              <a:rPr lang="fr-FR" dirty="0"/>
              <a:t>Les rend accessibles par l’app</a:t>
            </a:r>
          </a:p>
          <a:p>
            <a:r>
              <a:rPr lang="fr-FR" dirty="0"/>
              <a:t>Singleton pour accéder à la base et les DAO</a:t>
            </a:r>
          </a:p>
          <a:p>
            <a:r>
              <a:rPr lang="fr-FR" dirty="0"/>
              <a:t>Annotation @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A798E7-A914-7B97-1B22-DE4CEA43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507972-251E-379E-37CF-CBF0655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8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8037</TotalTime>
  <Words>708</Words>
  <Application>Microsoft Macintosh PowerPoint</Application>
  <PresentationFormat>Grand écran</PresentationFormat>
  <Paragraphs>125</Paragraphs>
  <Slides>17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2</vt:lpstr>
      <vt:lpstr>Concis</vt:lpstr>
      <vt:lpstr>Annexe : Persistance de données</vt:lpstr>
      <vt:lpstr>Persistance des données avec Room</vt:lpstr>
      <vt:lpstr>Pourquoi persister des données</vt:lpstr>
      <vt:lpstr>SQLite</vt:lpstr>
      <vt:lpstr>Room</vt:lpstr>
      <vt:lpstr>Composants Room</vt:lpstr>
      <vt:lpstr>Entity</vt:lpstr>
      <vt:lpstr>DAO</vt:lpstr>
      <vt:lpstr>RoomDatabase</vt:lpstr>
      <vt:lpstr>RoomDatabase</vt:lpstr>
      <vt:lpstr>Utilisation dans Data source</vt:lpstr>
      <vt:lpstr>Utilisation dans Data source</vt:lpstr>
      <vt:lpstr>Ateliers supplémentaires sur Room</vt:lpstr>
      <vt:lpstr>DataStore</vt:lpstr>
      <vt:lpstr>DataStore</vt:lpstr>
      <vt:lpstr>Atelier supplémentaires DataStore</vt:lpstr>
      <vt:lpstr>NAVHOST ?? Pour l’atelier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Accès à Internet et affichage d’image</dc:title>
  <dc:creator>Jocelyn CARAMAN</dc:creator>
  <cp:lastModifiedBy>Jocelyn CARAMAN</cp:lastModifiedBy>
  <cp:revision>21</cp:revision>
  <dcterms:created xsi:type="dcterms:W3CDTF">2023-12-17T23:52:57Z</dcterms:created>
  <dcterms:modified xsi:type="dcterms:W3CDTF">2025-01-16T22:52:12Z</dcterms:modified>
</cp:coreProperties>
</file>