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10"/>
  </p:notesMasterIdLst>
  <p:handoutMasterIdLst>
    <p:handoutMasterId r:id="rId11"/>
  </p:handoutMasterIdLst>
  <p:sldIdLst>
    <p:sldId id="269" r:id="rId3"/>
    <p:sldId id="274" r:id="rId4"/>
    <p:sldId id="275" r:id="rId5"/>
    <p:sldId id="271" r:id="rId6"/>
    <p:sldId id="267" r:id="rId7"/>
    <p:sldId id="273" r:id="rId8"/>
    <p:sldId id="276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67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3839">
          <p15:clr>
            <a:srgbClr val="A4A3A4"/>
          </p15:clr>
        </p15:guide>
        <p15:guide id="5" pos="815">
          <p15:clr>
            <a:srgbClr val="A4A3A4"/>
          </p15:clr>
        </p15:guide>
        <p15:guide id="6" pos="68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367"/>
        <p:guide orient="horz" pos="3888"/>
        <p:guide pos="3839"/>
        <p:guide pos="815"/>
        <p:guide pos="68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8" d="100"/>
          <a:sy n="68" d="100"/>
        </p:scale>
        <p:origin x="-277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A0844-C266-46EC-A036-E1634F64C44A}" type="datetimeFigureOut">
              <a:rPr lang="es-GT"/>
              <a:t>15/08/2018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88AA-226D-4237-A99F-5C4B97F43BA8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313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08BCD-7B2F-4BCE-87AF-5D67EFFE4D17}" type="datetimeFigureOut">
              <a:rPr lang="es-GT"/>
              <a:t>15/08/2018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1353-EEA5-436B-AB14-1D84B195E66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6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12188823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ound Single Corner Rectangle 7"/>
          <p:cNvSpPr/>
          <p:nvPr/>
        </p:nvSpPr>
        <p:spPr bwMode="ltGray">
          <a:xfrm rot="10800000" flipH="1" flipV="1">
            <a:off x="6926759" y="228598"/>
            <a:ext cx="5035054" cy="5715002"/>
          </a:xfrm>
          <a:prstGeom prst="round1Rect">
            <a:avLst>
              <a:gd name="adj" fmla="val 58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3"/>
            <a:ext cx="6926756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1703718"/>
            <a:ext cx="5791200" cy="37338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5014" y="3429000"/>
            <a:ext cx="4572000" cy="19050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GT"/>
              <a:pPr/>
              <a:t>15/08/2018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7466013" y="3"/>
            <a:ext cx="47228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151" y="234351"/>
            <a:ext cx="3773863" cy="46424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sz="44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>
              <a:lnSpc>
                <a:spcPct val="80000"/>
              </a:lnSpc>
            </a:pPr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2936" y="5029200"/>
            <a:ext cx="3782586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917-CE56-4645-8050-1555FA0B180B}" type="datetimeFigureOut">
              <a:rPr lang="es-GT"/>
              <a:pPr/>
              <a:t>15/08/2018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4DA2-3CE4-45BB-9F6F-628A0CFBDBF9}" type="slidenum">
              <a:rPr/>
              <a:pPr/>
              <a:t>‹Nº›</a:t>
            </a:fld>
            <a:endParaRPr/>
          </a:p>
        </p:txBody>
      </p:sp>
      <p:sp>
        <p:nvSpPr>
          <p:cNvPr id="21" name="Round Single Corner Rectangle 20"/>
          <p:cNvSpPr/>
          <p:nvPr/>
        </p:nvSpPr>
        <p:spPr bwMode="ltGray">
          <a:xfrm rot="10800000" flipV="1">
            <a:off x="227013" y="234351"/>
            <a:ext cx="7238999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57198" y="465283"/>
            <a:ext cx="6780215" cy="5249717"/>
          </a:xfrm>
          <a:prstGeom prst="round1Rect">
            <a:avLst>
              <a:gd name="adj" fmla="val 4287"/>
            </a:avLst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15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371600">
              <a:defRPr/>
            </a:lvl6pPr>
            <a:lvl7pPr marL="1600200">
              <a:defRPr/>
            </a:lvl7pPr>
            <a:lvl8pPr marL="1828800">
              <a:defRPr baseline="0"/>
            </a:lvl8pPr>
            <a:lvl9pPr marL="2057400">
              <a:defRPr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GT"/>
              <a:pPr/>
              <a:t>15/08/2018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582613"/>
            <a:ext cx="8183562" cy="55895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GT"/>
              <a:pPr/>
              <a:t>15/08/2018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05974" y="582613"/>
            <a:ext cx="1951037" cy="55895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GT"/>
              <a:pPr/>
              <a:t>15/08/2018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3"/>
            <a:ext cx="51800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914400"/>
            <a:ext cx="4190999" cy="38862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799" y="4953000"/>
            <a:ext cx="4201213" cy="99059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GT"/>
              <a:pPr/>
              <a:t>15/08/2018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180013" y="228600"/>
            <a:ext cx="6781800" cy="5715000"/>
          </a:xfrm>
          <a:prstGeom prst="round1Rect">
            <a:avLst>
              <a:gd name="adj" fmla="val 5636"/>
            </a:avLst>
          </a:prstGeom>
          <a:solidFill>
            <a:schemeClr val="bg2"/>
          </a:solidFill>
        </p:spPr>
        <p:txBody>
          <a:bodyPr tIns="914400"/>
          <a:lstStyle>
            <a:lvl1pPr marL="0" indent="0" algn="ctr"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7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76"/>
            <a:ext cx="12188952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451144" y="0"/>
            <a:ext cx="4737681" cy="64770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V="1">
            <a:off x="219973" y="234351"/>
            <a:ext cx="7237410" cy="60140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6477000"/>
            <a:ext cx="121889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5638801" cy="4191000"/>
          </a:xfrm>
        </p:spPr>
        <p:txBody>
          <a:bodyPr anchor="b">
            <a:noAutofit/>
          </a:bodyPr>
          <a:lstStyle>
            <a:lvl1pPr algn="l">
              <a:defRPr sz="54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5029200"/>
            <a:ext cx="5638800" cy="9144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GT"/>
              <a:pPr/>
              <a:t>15/08/2018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981200"/>
            <a:ext cx="4648201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1" y="1981200"/>
            <a:ext cx="4648203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GT"/>
              <a:pPr/>
              <a:t>15/08/2018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 baseline="0"/>
            </a:lvl8pPr>
            <a:lvl9pPr marL="2057400">
              <a:defRPr sz="16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GT"/>
              <a:pPr/>
              <a:t>15/08/2018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GT"/>
              <a:pPr/>
              <a:t>15/08/2018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GT"/>
              <a:pPr/>
              <a:t>15/08/2018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H="1" flipV="1">
            <a:off x="4722814" y="234351"/>
            <a:ext cx="7237538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4722811" cy="61722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97" y="234351"/>
            <a:ext cx="3773863" cy="4642450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983" y="5029199"/>
            <a:ext cx="3782586" cy="9144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s-GT"/>
              <a:pPr/>
              <a:t>15/08/2018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77000"/>
            <a:ext cx="119603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960352" y="6477000"/>
            <a:ext cx="228473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12188825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ound Single Corner Rectangle 9"/>
          <p:cNvSpPr/>
          <p:nvPr/>
        </p:nvSpPr>
        <p:spPr>
          <a:xfrm>
            <a:off x="0" y="228600"/>
            <a:ext cx="11961877" cy="6248400"/>
          </a:xfrm>
          <a:prstGeom prst="round1Rect">
            <a:avLst>
              <a:gd name="adj" fmla="val 45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563562"/>
            <a:ext cx="960120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960120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3811" y="6248400"/>
            <a:ext cx="1091459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s-GT"/>
              <a:pPr/>
              <a:t>15/08/2018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248400"/>
            <a:ext cx="7467598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1" y="6248400"/>
            <a:ext cx="762003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33" r:id="rId10"/>
    <p:sldLayoutId id="2147483730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GT" noProof="1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</a:rPr>
              <a:t>Sae A Texpia de Villa Nueva, Guatemala.</a:t>
            </a:r>
            <a:endParaRPr lang="es-ES" sz="6000" b="0" i="0" noProof="1">
              <a:solidFill>
                <a:schemeClr val="bg1"/>
              </a:solidFill>
              <a:effectLst>
                <a:outerShdw blurRad="88900" algn="ctr">
                  <a:prstClr val="black">
                    <a:alpha val="35000"/>
                  </a:prstClr>
                </a:outerShdw>
              </a:effectLst>
              <a:latin typeface="Cambria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Dirección1A Cl 1-07 Zona 6Villa Nueva - Guatemala</a:t>
            </a:r>
          </a:p>
          <a:p>
            <a:r>
              <a:rPr lang="es-ES" sz="2000" b="0" i="0" noProof="1" smtClean="0">
                <a:solidFill>
                  <a:schemeClr val="bg1"/>
                </a:solidFill>
              </a:rPr>
              <a:t>Telefono: </a:t>
            </a:r>
            <a:r>
              <a:rPr lang="es-GT" dirty="0" smtClean="0"/>
              <a:t>(</a:t>
            </a:r>
            <a:r>
              <a:rPr lang="es-GT" dirty="0"/>
              <a:t>502) 6631 3691</a:t>
            </a:r>
            <a:endParaRPr lang="es-ES" sz="2000" b="0" i="0" noProof="1">
              <a:solidFill>
                <a:schemeClr val="bg1"/>
              </a:solidFill>
            </a:endParaRPr>
          </a:p>
        </p:txBody>
      </p:sp>
      <p:pic>
        <p:nvPicPr>
          <p:cNvPr id="9" name="Marcador de posición de imagen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6" r="105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08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Misión</a:t>
            </a:r>
            <a:endParaRPr lang="es-GT" dirty="0"/>
          </a:p>
        </p:txBody>
      </p:sp>
      <p:sp>
        <p:nvSpPr>
          <p:cNvPr id="3" name="CuadroTexto 2"/>
          <p:cNvSpPr txBox="1"/>
          <p:nvPr/>
        </p:nvSpPr>
        <p:spPr>
          <a:xfrm>
            <a:off x="1197868" y="2204864"/>
            <a:ext cx="97930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/>
              <a:t/>
            </a:r>
            <a:br>
              <a:rPr lang="es-GT" sz="2400" dirty="0"/>
            </a:br>
            <a:endParaRPr lang="es-GT" sz="2400" dirty="0"/>
          </a:p>
          <a:p>
            <a:r>
              <a:rPr lang="es-GT" sz="2400" dirty="0"/>
              <a:t>MUDE es una entidad de desarrollo que presta servicios financieros y de desarrollo empresarial al sector de la micro y pequeña empresa especialmente a mujeres, con el fin de mejorar la calidad de vida de sus clientes.</a:t>
            </a:r>
          </a:p>
          <a:p>
            <a:r>
              <a:rPr lang="es-GT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195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Visión</a:t>
            </a:r>
            <a:endParaRPr lang="es-GT" dirty="0"/>
          </a:p>
        </p:txBody>
      </p:sp>
      <p:sp>
        <p:nvSpPr>
          <p:cNvPr id="3" name="CuadroTexto 2"/>
          <p:cNvSpPr txBox="1"/>
          <p:nvPr/>
        </p:nvSpPr>
        <p:spPr>
          <a:xfrm>
            <a:off x="1197868" y="2276872"/>
            <a:ext cx="9937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/>
              <a:t/>
            </a:r>
            <a:br>
              <a:rPr lang="es-GT" sz="2400" dirty="0"/>
            </a:br>
            <a:endParaRPr lang="es-GT" sz="2400" dirty="0"/>
          </a:p>
          <a:p>
            <a:r>
              <a:rPr lang="es-GT" sz="2400" dirty="0"/>
              <a:t>MUDE es una institución dirigida empresarialmente para lograr su consolidación y </a:t>
            </a:r>
            <a:r>
              <a:rPr lang="es-GT" sz="2400" dirty="0" smtClean="0"/>
              <a:t>permanencia </a:t>
            </a:r>
            <a:r>
              <a:rPr lang="es-GT" sz="2400" dirty="0"/>
              <a:t>en la sociedad guatemalteca en apoyo a la micro y pequeña empresa.</a:t>
            </a:r>
          </a:p>
        </p:txBody>
      </p:sp>
    </p:spTree>
    <p:extLst>
      <p:ext uri="{BB962C8B-B14F-4D97-AF65-F5344CB8AC3E}">
        <p14:creationId xmlns:p14="http://schemas.microsoft.com/office/powerpoint/2010/main" val="307832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Personas Humildes y trabajadoras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46" y="1755251"/>
            <a:ext cx="5853533" cy="3456384"/>
          </a:xfrm>
        </p:spPr>
      </p:pic>
    </p:spTree>
    <p:extLst>
      <p:ext uri="{BB962C8B-B14F-4D97-AF65-F5344CB8AC3E}">
        <p14:creationId xmlns:p14="http://schemas.microsoft.com/office/powerpoint/2010/main" val="112647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llegar: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1413892" y="2060848"/>
            <a:ext cx="94811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s-GT" sz="4000" dirty="0" smtClean="0"/>
              <a:t>Desde Liceo Compu-Market, la ruta en la que usted pueden emprender camino hacia las Instalaciones Sae A Texpia la cual es una fabrica de prendas de vestir, le mostraremos un croquis para que a usted se le facilite encontrar dicho lugar oh dirección.</a:t>
            </a:r>
            <a:endParaRPr lang="es-GT" sz="4000" dirty="0"/>
          </a:p>
        </p:txBody>
      </p:sp>
    </p:spTree>
    <p:extLst>
      <p:ext uri="{BB962C8B-B14F-4D97-AF65-F5344CB8AC3E}">
        <p14:creationId xmlns:p14="http://schemas.microsoft.com/office/powerpoint/2010/main" val="102717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163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2" y="1456221"/>
            <a:ext cx="9601200" cy="3945558"/>
          </a:xfrm>
        </p:spPr>
        <p:txBody>
          <a:bodyPr>
            <a:normAutofit/>
          </a:bodyPr>
          <a:lstStyle/>
          <a:p>
            <a:r>
              <a:rPr lang="es-GT" sz="3200" dirty="0" smtClean="0"/>
              <a:t>Gracias por su amable atención esperando que esta presentación haya sido de su agrado y le sea muy funcional, le deseo una buena tarde, que tenga éxitos en sus labores diarias.</a:t>
            </a:r>
            <a:endParaRPr lang="es-GT" sz="3200" dirty="0"/>
          </a:p>
        </p:txBody>
      </p:sp>
    </p:spTree>
    <p:extLst>
      <p:ext uri="{BB962C8B-B14F-4D97-AF65-F5344CB8AC3E}">
        <p14:creationId xmlns:p14="http://schemas.microsoft.com/office/powerpoint/2010/main" val="237607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oLiving_16x9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EcoLiving_16x9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EcoLiving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EcoLiving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1982DA8-EA6C-4E78-95DD-332D1E54B4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Naturaleza (pantalla panorámica)</Template>
  <TotalTime>0</TotalTime>
  <Words>113</Words>
  <Application>Microsoft Office PowerPoint</Application>
  <PresentationFormat>Personalizado</PresentationFormat>
  <Paragraphs>14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Cambria</vt:lpstr>
      <vt:lpstr>EcoLiving_16x9</vt:lpstr>
      <vt:lpstr>Sae A Texpia de Villa Nueva, Guatemala.</vt:lpstr>
      <vt:lpstr>Misión</vt:lpstr>
      <vt:lpstr>Visión</vt:lpstr>
      <vt:lpstr>Personas Humildes y trabajadoras</vt:lpstr>
      <vt:lpstr>Como llegar:</vt:lpstr>
      <vt:lpstr>Presentación de PowerPoint</vt:lpstr>
      <vt:lpstr>Gracias por su amable atención esperando que esta presentación haya sido de su agrado y le sea muy funcional, le deseo una buena tarde, que tenga éxitos en sus labores diarias.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2018-08-15T15:27:11Z</dcterms:created>
  <dcterms:modified xsi:type="dcterms:W3CDTF">2018-08-15T16:32:33Z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TC028010969991</vt:lpwstr>
  </property>
</Properties>
</file>