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sy jose" initials="jj" lastIdx="1" clrIdx="0">
    <p:extLst>
      <p:ext uri="{19B8F6BF-5375-455C-9EA6-DF929625EA0E}">
        <p15:presenceInfo xmlns:p15="http://schemas.microsoft.com/office/powerpoint/2012/main" userId="d73f5f54d814c0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commentAuthors" Target="commentAuthors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0428F-3D05-491B-9F35-1F3CF2F5B3CF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5E1AC-CFA6-4889-BDCB-080BF2240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42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19FD-453A-4453-834A-BFA7BA76A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8E4B8-2001-4546-A5E3-68C7C58B6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2A631-8945-4499-923C-8660752C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8F29-7F70-453C-9BE0-67A37782A96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E2994-6D6C-4E07-93AD-7E834E66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6AF7C-58E7-4852-93EA-D8ACD55C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5486-0F77-4FEB-B67D-B8FD8EEC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19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566E-E1DC-4F54-8093-5CD1B7BF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D4548-8F88-49A9-8F39-9F1F014EA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2C934-9631-4339-95A4-9C382916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8F29-7F70-453C-9BE0-67A37782A96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1E6AC-A54C-4827-828D-6CE7560A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61FD4-24F5-42C0-895B-6125FBB5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5486-0F77-4FEB-B67D-B8FD8EEC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90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BABAA-2E3C-49E7-BEDE-B161FF06F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274CD-629F-43BE-AD70-7F5D6B5D3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617E3-39F1-4DAD-BFE9-BBF8562A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8F29-7F70-453C-9BE0-67A37782A96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A3BE9-24F2-4546-ADE2-236C0CBC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3C16D-8524-413B-8A0C-80686044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5486-0F77-4FEB-B67D-B8FD8EEC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54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6954-D91D-4078-A465-5F286454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FC69-3B19-4DB2-86ED-89F8140A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40206-80FC-4CCC-B393-13E7B39D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8F29-7F70-453C-9BE0-67A37782A96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F048F-D999-431F-A7F5-3FA87A88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93775-AF91-4BD3-B629-03F01DC6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5486-0F77-4FEB-B67D-B8FD8EEC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3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66EF-62ED-45FC-9AA8-58B55707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AD934-CF21-4EEE-A052-373CF5564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773A7-979F-4F73-A016-A3AEF2DD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8F29-7F70-453C-9BE0-67A37782A96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0ED14-BA13-4F07-AB7E-11AA3A81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85AF5-0CCF-4AA4-89A2-F11CD847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5486-0F77-4FEB-B67D-B8FD8EEC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37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0974-E8EA-48B4-9CFD-9869C2E2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05686-2029-4275-8017-98B4C6DC7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5D903-6424-4F0F-A710-E370421B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B0859-4192-46FA-85DA-22A3A70E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8F29-7F70-453C-9BE0-67A37782A96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A3D15-E6AE-4496-8145-1E680C2A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1C771-DE83-4699-8B14-3973610F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5486-0F77-4FEB-B67D-B8FD8EEC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87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E6D7-3091-4C70-AA7F-66850442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414B7-45ED-411C-89A4-39C100C09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80AEE-DC73-4F32-81EE-C5CDFDA52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E8F1A-3462-43F0-B824-D1A4DB7CD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9DF47-F3DA-4600-AB4B-A79630C83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2255A6-A4F3-451D-B9FB-8B772D43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8F29-7F70-453C-9BE0-67A37782A96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EB137-0FE3-413C-9B7D-B49CB3A4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1C94B-03DD-4AEA-A9A1-5BBF3351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5486-0F77-4FEB-B67D-B8FD8EEC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40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4A7D-4D0B-4C94-9B59-E3CC5F8E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F7383-71A3-4A0F-AAB9-81F5866D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8F29-7F70-453C-9BE0-67A37782A96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14C0D-1290-4542-82DD-1DFB0E29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AEA92-80B4-45FA-91D7-94C49E9E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5486-0F77-4FEB-B67D-B8FD8EEC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99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449865-96BE-4044-A9E6-8444181B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8F29-7F70-453C-9BE0-67A37782A96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F905C-9816-4FB7-80FD-4B176CA2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E1571-5252-4AB7-A313-44FCD46D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5486-0F77-4FEB-B67D-B8FD8EEC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30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4DDA-E3D4-4434-B5B1-4406E02B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8005-3D4E-4E87-970C-F4590C227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2B5CC-8840-49AC-9B1E-E36762EE2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2747D-6957-47A2-85DE-9FEE009B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8F29-7F70-453C-9BE0-67A37782A96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0BA0D-97E6-4FDB-8948-B2BC427D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958A4-5003-4DE5-B008-D756936A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5486-0F77-4FEB-B67D-B8FD8EEC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71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26F8-640F-4A7C-95F2-1E608BA9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637AC-073B-4E6B-903D-284BDC8F6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773BE-FD06-4341-BD39-D778AB81D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8C590-872D-41E8-B847-38A4CEA1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8F29-7F70-453C-9BE0-67A37782A96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AFDF1-FC8F-4134-B62F-445C1FFE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A2CA2-455B-43B5-A5E6-F5C22CA3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5486-0F77-4FEB-B67D-B8FD8EEC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31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28EE2-61EF-4A7A-BFAD-7AB4A813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B52E1-13DE-41B5-98C2-B7762448F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C76FC-C5E2-499F-B475-2D907596E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18F29-7F70-453C-9BE0-67A37782A96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4991F-18F8-49CF-B35F-40BF64435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81ACD-7F68-44DC-81E0-B29C69051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65486-0F77-4FEB-B67D-B8FD8EEC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98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C0A6-D64F-45B9-808A-724E48F87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650778" cy="477837"/>
          </a:xfrm>
        </p:spPr>
        <p:txBody>
          <a:bodyPr>
            <a:normAutofit fontScale="90000"/>
          </a:bodyPr>
          <a:lstStyle/>
          <a:p>
            <a:r>
              <a:rPr lang="en-US" dirty="0"/>
              <a:t>Login page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B21756-FC90-468C-8E0A-EF6AF255AD97}"/>
              </a:ext>
            </a:extLst>
          </p:cNvPr>
          <p:cNvSpPr/>
          <p:nvPr/>
        </p:nvSpPr>
        <p:spPr>
          <a:xfrm>
            <a:off x="4705004" y="2793076"/>
            <a:ext cx="4139738" cy="6359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3DE97A-E422-42DA-A746-6D3AE4CF2760}"/>
              </a:ext>
            </a:extLst>
          </p:cNvPr>
          <p:cNvSpPr/>
          <p:nvPr/>
        </p:nvSpPr>
        <p:spPr>
          <a:xfrm>
            <a:off x="4705004" y="3707475"/>
            <a:ext cx="4139738" cy="610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00F8B-BC96-4C7D-80E4-9945907AFB47}"/>
              </a:ext>
            </a:extLst>
          </p:cNvPr>
          <p:cNvSpPr txBox="1"/>
          <p:nvPr/>
        </p:nvSpPr>
        <p:spPr>
          <a:xfrm flipH="1">
            <a:off x="2007521" y="2913025"/>
            <a:ext cx="218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Name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A8943-911D-4CD5-BECF-15B61DD6DC85}"/>
              </a:ext>
            </a:extLst>
          </p:cNvPr>
          <p:cNvSpPr txBox="1"/>
          <p:nvPr/>
        </p:nvSpPr>
        <p:spPr>
          <a:xfrm>
            <a:off x="2128058" y="3707475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8EE8E0-F649-48DC-A81C-726920486F9C}"/>
              </a:ext>
            </a:extLst>
          </p:cNvPr>
          <p:cNvSpPr/>
          <p:nvPr/>
        </p:nvSpPr>
        <p:spPr>
          <a:xfrm>
            <a:off x="5081847" y="4671753"/>
            <a:ext cx="2028305" cy="610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6D283-305E-446A-839F-031669EBF498}"/>
              </a:ext>
            </a:extLst>
          </p:cNvPr>
          <p:cNvSpPr txBox="1"/>
          <p:nvPr/>
        </p:nvSpPr>
        <p:spPr>
          <a:xfrm>
            <a:off x="5680363" y="479257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AA75B4-A016-4986-8F9C-ABFCB9A53584}"/>
              </a:ext>
            </a:extLst>
          </p:cNvPr>
          <p:cNvSpPr txBox="1"/>
          <p:nvPr/>
        </p:nvSpPr>
        <p:spPr>
          <a:xfrm flipH="1">
            <a:off x="7708668" y="4671753"/>
            <a:ext cx="218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Forgot Password?</a:t>
            </a:r>
            <a:endParaRPr lang="en-IN" sz="1400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368387-2556-4100-8821-F81A2977DA7F}"/>
              </a:ext>
            </a:extLst>
          </p:cNvPr>
          <p:cNvSpPr txBox="1"/>
          <p:nvPr/>
        </p:nvSpPr>
        <p:spPr>
          <a:xfrm>
            <a:off x="964706" y="1733328"/>
            <a:ext cx="10824840" cy="44455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55583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77A7-BCBD-4023-812A-EEBEEC55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D413A-0F7F-4A6A-B3C6-2555E32BC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743A54-51CE-4068-9722-15341244C504}"/>
              </a:ext>
            </a:extLst>
          </p:cNvPr>
          <p:cNvSpPr/>
          <p:nvPr/>
        </p:nvSpPr>
        <p:spPr>
          <a:xfrm>
            <a:off x="838200" y="1825625"/>
            <a:ext cx="105156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CC4C5-6B65-434E-8281-F1D02BDCC3F4}"/>
              </a:ext>
            </a:extLst>
          </p:cNvPr>
          <p:cNvSpPr txBox="1"/>
          <p:nvPr/>
        </p:nvSpPr>
        <p:spPr>
          <a:xfrm>
            <a:off x="1047404" y="1910318"/>
            <a:ext cx="305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Hospital Management System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CDE3A-AE40-4330-ABCF-15D53EA33183}"/>
              </a:ext>
            </a:extLst>
          </p:cNvPr>
          <p:cNvSpPr txBox="1"/>
          <p:nvPr/>
        </p:nvSpPr>
        <p:spPr>
          <a:xfrm flipH="1">
            <a:off x="7641839" y="1910318"/>
            <a:ext cx="124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A7E5C-7995-4CDD-BD91-70D82D78CB53}"/>
              </a:ext>
            </a:extLst>
          </p:cNvPr>
          <p:cNvSpPr txBox="1"/>
          <p:nvPr/>
        </p:nvSpPr>
        <p:spPr>
          <a:xfrm flipH="1">
            <a:off x="6229896" y="1910318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ABEBE-EA92-4315-A51C-46E6C1258362}"/>
              </a:ext>
            </a:extLst>
          </p:cNvPr>
          <p:cNvSpPr txBox="1"/>
          <p:nvPr/>
        </p:nvSpPr>
        <p:spPr>
          <a:xfrm flipH="1">
            <a:off x="8882302" y="1957626"/>
            <a:ext cx="163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6E1590-2748-4EF5-A044-9B6089591B53}"/>
              </a:ext>
            </a:extLst>
          </p:cNvPr>
          <p:cNvSpPr/>
          <p:nvPr/>
        </p:nvSpPr>
        <p:spPr>
          <a:xfrm>
            <a:off x="838200" y="2374265"/>
            <a:ext cx="2496671" cy="381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E2E72-6E27-4E04-A1C8-92EA522E3428}"/>
              </a:ext>
            </a:extLst>
          </p:cNvPr>
          <p:cNvSpPr txBox="1"/>
          <p:nvPr/>
        </p:nvSpPr>
        <p:spPr>
          <a:xfrm flipH="1">
            <a:off x="1047404" y="2489405"/>
            <a:ext cx="12404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4AC3B7-39E1-4BA6-8095-A24147E32D0E}"/>
              </a:ext>
            </a:extLst>
          </p:cNvPr>
          <p:cNvSpPr txBox="1"/>
          <p:nvPr/>
        </p:nvSpPr>
        <p:spPr>
          <a:xfrm flipH="1">
            <a:off x="1102741" y="3583466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D3217-E88F-4D48-8FF6-6A4047D80C47}"/>
              </a:ext>
            </a:extLst>
          </p:cNvPr>
          <p:cNvSpPr txBox="1"/>
          <p:nvPr/>
        </p:nvSpPr>
        <p:spPr>
          <a:xfrm flipH="1">
            <a:off x="1102741" y="4047413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AB277E-9D1B-4BAD-9055-E6E91A59B6AC}"/>
              </a:ext>
            </a:extLst>
          </p:cNvPr>
          <p:cNvSpPr txBox="1"/>
          <p:nvPr/>
        </p:nvSpPr>
        <p:spPr>
          <a:xfrm flipH="1">
            <a:off x="1047404" y="4579318"/>
            <a:ext cx="166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Appointments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8A59B4-93F3-478D-8121-F84F03BF2E31}"/>
              </a:ext>
            </a:extLst>
          </p:cNvPr>
          <p:cNvSpPr txBox="1"/>
          <p:nvPr/>
        </p:nvSpPr>
        <p:spPr>
          <a:xfrm flipH="1">
            <a:off x="1047404" y="5016118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D71169-66FE-4404-8BD2-907C23C93F09}"/>
              </a:ext>
            </a:extLst>
          </p:cNvPr>
          <p:cNvSpPr txBox="1"/>
          <p:nvPr/>
        </p:nvSpPr>
        <p:spPr>
          <a:xfrm flipH="1">
            <a:off x="1047404" y="3166339"/>
            <a:ext cx="149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3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B25A-6A8A-4715-B037-B2AC71D4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C09A37-D9FC-4B36-BD48-DF456B20C73D}"/>
              </a:ext>
            </a:extLst>
          </p:cNvPr>
          <p:cNvSpPr/>
          <p:nvPr/>
        </p:nvSpPr>
        <p:spPr>
          <a:xfrm>
            <a:off x="838200" y="1825625"/>
            <a:ext cx="105156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74FCF-F7CE-4F13-8AA8-9963F3025342}"/>
              </a:ext>
            </a:extLst>
          </p:cNvPr>
          <p:cNvSpPr txBox="1"/>
          <p:nvPr/>
        </p:nvSpPr>
        <p:spPr>
          <a:xfrm>
            <a:off x="1151156" y="1977157"/>
            <a:ext cx="305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Hospital Management System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1DFB6-4BC0-4C72-9E45-266AFA6E6260}"/>
              </a:ext>
            </a:extLst>
          </p:cNvPr>
          <p:cNvSpPr txBox="1"/>
          <p:nvPr/>
        </p:nvSpPr>
        <p:spPr>
          <a:xfrm flipH="1">
            <a:off x="7641839" y="1910318"/>
            <a:ext cx="124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37017-711F-44A9-803C-5D13F9BF3646}"/>
              </a:ext>
            </a:extLst>
          </p:cNvPr>
          <p:cNvSpPr txBox="1"/>
          <p:nvPr/>
        </p:nvSpPr>
        <p:spPr>
          <a:xfrm flipH="1">
            <a:off x="6229896" y="1910318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1C875-12DC-4BC6-BF12-6099729F6766}"/>
              </a:ext>
            </a:extLst>
          </p:cNvPr>
          <p:cNvSpPr txBox="1"/>
          <p:nvPr/>
        </p:nvSpPr>
        <p:spPr>
          <a:xfrm flipH="1">
            <a:off x="8882302" y="1957626"/>
            <a:ext cx="163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0B6C8E-2E46-472F-8F32-05BE7BACB8E8}"/>
              </a:ext>
            </a:extLst>
          </p:cNvPr>
          <p:cNvSpPr/>
          <p:nvPr/>
        </p:nvSpPr>
        <p:spPr>
          <a:xfrm>
            <a:off x="838200" y="2374265"/>
            <a:ext cx="2496671" cy="381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7A91C-13CD-432D-9743-07B3059FE30C}"/>
              </a:ext>
            </a:extLst>
          </p:cNvPr>
          <p:cNvSpPr txBox="1"/>
          <p:nvPr/>
        </p:nvSpPr>
        <p:spPr>
          <a:xfrm flipH="1">
            <a:off x="1047404" y="2489405"/>
            <a:ext cx="1240463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87E1D9-50C0-4DBC-B1A3-8330AA310334}"/>
              </a:ext>
            </a:extLst>
          </p:cNvPr>
          <p:cNvSpPr txBox="1"/>
          <p:nvPr/>
        </p:nvSpPr>
        <p:spPr>
          <a:xfrm flipH="1">
            <a:off x="1071941" y="4237410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80C137-8FEB-4F06-8072-F7CBCC402BE2}"/>
              </a:ext>
            </a:extLst>
          </p:cNvPr>
          <p:cNvSpPr txBox="1"/>
          <p:nvPr/>
        </p:nvSpPr>
        <p:spPr>
          <a:xfrm flipH="1">
            <a:off x="1047404" y="4615426"/>
            <a:ext cx="166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Appointments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306708-B789-421A-9341-779BAFC76147}"/>
              </a:ext>
            </a:extLst>
          </p:cNvPr>
          <p:cNvSpPr txBox="1"/>
          <p:nvPr/>
        </p:nvSpPr>
        <p:spPr>
          <a:xfrm flipH="1">
            <a:off x="1047404" y="5032065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044EFF-E1B5-4935-8009-7D8EA2266B3F}"/>
              </a:ext>
            </a:extLst>
          </p:cNvPr>
          <p:cNvSpPr txBox="1"/>
          <p:nvPr/>
        </p:nvSpPr>
        <p:spPr>
          <a:xfrm flipH="1">
            <a:off x="1071941" y="3171257"/>
            <a:ext cx="15050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Departments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72F67E-B02B-476C-A716-7BF1324D8AE0}"/>
              </a:ext>
            </a:extLst>
          </p:cNvPr>
          <p:cNvSpPr txBox="1"/>
          <p:nvPr/>
        </p:nvSpPr>
        <p:spPr>
          <a:xfrm flipH="1">
            <a:off x="1141533" y="3761622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Doctors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3DE8CEF-2BD5-472E-856F-4038CD0459B2}"/>
              </a:ext>
            </a:extLst>
          </p:cNvPr>
          <p:cNvSpPr/>
          <p:nvPr/>
        </p:nvSpPr>
        <p:spPr>
          <a:xfrm>
            <a:off x="9759142" y="2573601"/>
            <a:ext cx="1385454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4B92C-FCAB-4311-8670-35F61EC5A7F2}"/>
              </a:ext>
            </a:extLst>
          </p:cNvPr>
          <p:cNvSpPr txBox="1"/>
          <p:nvPr/>
        </p:nvSpPr>
        <p:spPr>
          <a:xfrm>
            <a:off x="3890356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1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CEE1D2-2FB8-47CE-8EE2-DD5DA8130E6E}"/>
              </a:ext>
            </a:extLst>
          </p:cNvPr>
          <p:cNvSpPr txBox="1"/>
          <p:nvPr/>
        </p:nvSpPr>
        <p:spPr>
          <a:xfrm>
            <a:off x="5813039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2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500ABD-D96E-4B3B-A14C-6E420E3FB319}"/>
              </a:ext>
            </a:extLst>
          </p:cNvPr>
          <p:cNvSpPr txBox="1"/>
          <p:nvPr/>
        </p:nvSpPr>
        <p:spPr>
          <a:xfrm>
            <a:off x="7967902" y="343074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3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B9633E-5073-4A50-B914-9B3A7C7A4826}"/>
              </a:ext>
            </a:extLst>
          </p:cNvPr>
          <p:cNvSpPr/>
          <p:nvPr/>
        </p:nvSpPr>
        <p:spPr>
          <a:xfrm>
            <a:off x="3890356" y="4130954"/>
            <a:ext cx="1446415" cy="20546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Doctors Names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19E9DC-565C-45C2-9D4F-9A07F43067B1}"/>
              </a:ext>
            </a:extLst>
          </p:cNvPr>
          <p:cNvSpPr/>
          <p:nvPr/>
        </p:nvSpPr>
        <p:spPr>
          <a:xfrm>
            <a:off x="5813039" y="4130954"/>
            <a:ext cx="1446415" cy="20546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Doctors Names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6732D4-DD80-4C06-A05A-C179E2B3CA34}"/>
              </a:ext>
            </a:extLst>
          </p:cNvPr>
          <p:cNvSpPr/>
          <p:nvPr/>
        </p:nvSpPr>
        <p:spPr>
          <a:xfrm>
            <a:off x="8060564" y="4108576"/>
            <a:ext cx="1446415" cy="2077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Doctors Names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79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FED266-B9B4-4309-A9E1-90502C62705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Departments-Add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D8E2AC-7002-4CF3-9DD3-F425BFD88B69}"/>
              </a:ext>
            </a:extLst>
          </p:cNvPr>
          <p:cNvSpPr/>
          <p:nvPr/>
        </p:nvSpPr>
        <p:spPr>
          <a:xfrm>
            <a:off x="838200" y="1825625"/>
            <a:ext cx="105156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EE5BA1-82CE-45A9-8E6E-14D630C81B06}"/>
              </a:ext>
            </a:extLst>
          </p:cNvPr>
          <p:cNvSpPr txBox="1"/>
          <p:nvPr/>
        </p:nvSpPr>
        <p:spPr>
          <a:xfrm>
            <a:off x="1151156" y="1977157"/>
            <a:ext cx="305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Hospital Management System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B5CA3-C5A2-4D2B-B405-B899A30D9478}"/>
              </a:ext>
            </a:extLst>
          </p:cNvPr>
          <p:cNvSpPr txBox="1"/>
          <p:nvPr/>
        </p:nvSpPr>
        <p:spPr>
          <a:xfrm flipH="1">
            <a:off x="7641839" y="1910318"/>
            <a:ext cx="124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E227C-29D2-4E14-A18D-520A5551CA51}"/>
              </a:ext>
            </a:extLst>
          </p:cNvPr>
          <p:cNvSpPr txBox="1"/>
          <p:nvPr/>
        </p:nvSpPr>
        <p:spPr>
          <a:xfrm flipH="1">
            <a:off x="6229896" y="1910318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5334C-4703-4A00-9035-C425A28D6AF3}"/>
              </a:ext>
            </a:extLst>
          </p:cNvPr>
          <p:cNvSpPr txBox="1"/>
          <p:nvPr/>
        </p:nvSpPr>
        <p:spPr>
          <a:xfrm flipH="1">
            <a:off x="8882302" y="1957626"/>
            <a:ext cx="163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40849-8030-4020-B403-B27E57CB350C}"/>
              </a:ext>
            </a:extLst>
          </p:cNvPr>
          <p:cNvSpPr/>
          <p:nvPr/>
        </p:nvSpPr>
        <p:spPr>
          <a:xfrm>
            <a:off x="838200" y="2374265"/>
            <a:ext cx="2496671" cy="381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6BEFF-7CE8-4FE7-B8A9-3E0D574327AB}"/>
              </a:ext>
            </a:extLst>
          </p:cNvPr>
          <p:cNvSpPr txBox="1"/>
          <p:nvPr/>
        </p:nvSpPr>
        <p:spPr>
          <a:xfrm flipH="1">
            <a:off x="1047404" y="2489405"/>
            <a:ext cx="1240463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F94A0-68B5-48DF-B648-F6D866F7CFE9}"/>
              </a:ext>
            </a:extLst>
          </p:cNvPr>
          <p:cNvSpPr txBox="1"/>
          <p:nvPr/>
        </p:nvSpPr>
        <p:spPr>
          <a:xfrm flipH="1">
            <a:off x="1071941" y="4237410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4C0EA-7E82-453B-913F-266DA5A82C3E}"/>
              </a:ext>
            </a:extLst>
          </p:cNvPr>
          <p:cNvSpPr txBox="1"/>
          <p:nvPr/>
        </p:nvSpPr>
        <p:spPr>
          <a:xfrm flipH="1">
            <a:off x="1047404" y="4615426"/>
            <a:ext cx="166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Appointments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135B80-034F-42DE-A6D2-5F44C4C0E6FC}"/>
              </a:ext>
            </a:extLst>
          </p:cNvPr>
          <p:cNvSpPr txBox="1"/>
          <p:nvPr/>
        </p:nvSpPr>
        <p:spPr>
          <a:xfrm flipH="1">
            <a:off x="1047404" y="5032065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D9B5AA-60FB-4F5D-BF01-53CE3DBCC349}"/>
              </a:ext>
            </a:extLst>
          </p:cNvPr>
          <p:cNvSpPr txBox="1"/>
          <p:nvPr/>
        </p:nvSpPr>
        <p:spPr>
          <a:xfrm flipH="1">
            <a:off x="1071941" y="3171257"/>
            <a:ext cx="15050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Departments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4EE3A2-E259-4846-8542-DA13D3546BEC}"/>
              </a:ext>
            </a:extLst>
          </p:cNvPr>
          <p:cNvSpPr txBox="1"/>
          <p:nvPr/>
        </p:nvSpPr>
        <p:spPr>
          <a:xfrm flipH="1">
            <a:off x="1141533" y="3761622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Doctors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D06892-AC78-464E-BCE6-5DEF413EFBED}"/>
              </a:ext>
            </a:extLst>
          </p:cNvPr>
          <p:cNvSpPr txBox="1"/>
          <p:nvPr/>
        </p:nvSpPr>
        <p:spPr>
          <a:xfrm>
            <a:off x="3757352" y="3042458"/>
            <a:ext cx="23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name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EFA3D7-1C98-4DF7-B42C-F7A6536836C3}"/>
              </a:ext>
            </a:extLst>
          </p:cNvPr>
          <p:cNvSpPr/>
          <p:nvPr/>
        </p:nvSpPr>
        <p:spPr>
          <a:xfrm>
            <a:off x="6722993" y="2950224"/>
            <a:ext cx="2975957" cy="5903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9B3A5F8-C0E3-43F6-858D-820E2E4DB575}"/>
              </a:ext>
            </a:extLst>
          </p:cNvPr>
          <p:cNvSpPr/>
          <p:nvPr/>
        </p:nvSpPr>
        <p:spPr>
          <a:xfrm>
            <a:off x="7018803" y="5132673"/>
            <a:ext cx="1695357" cy="5374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58692D-0A22-4D63-9781-2861A638B90B}"/>
              </a:ext>
            </a:extLst>
          </p:cNvPr>
          <p:cNvSpPr/>
          <p:nvPr/>
        </p:nvSpPr>
        <p:spPr>
          <a:xfrm>
            <a:off x="6722992" y="3715801"/>
            <a:ext cx="2975957" cy="5903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3F7D62-92BA-49B8-B1A6-389D0BE55E0B}"/>
              </a:ext>
            </a:extLst>
          </p:cNvPr>
          <p:cNvSpPr txBox="1"/>
          <p:nvPr/>
        </p:nvSpPr>
        <p:spPr>
          <a:xfrm>
            <a:off x="3771397" y="3868115"/>
            <a:ext cx="23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4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C5894E-52FE-4F9A-97BE-CD7D5559F97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Doctors Details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5030C6-DEF1-40B2-937E-1C0F6B8FBEE4}"/>
              </a:ext>
            </a:extLst>
          </p:cNvPr>
          <p:cNvSpPr/>
          <p:nvPr/>
        </p:nvSpPr>
        <p:spPr>
          <a:xfrm>
            <a:off x="838200" y="1825625"/>
            <a:ext cx="105156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E3051-FAEB-4D91-A987-C75EA4D03959}"/>
              </a:ext>
            </a:extLst>
          </p:cNvPr>
          <p:cNvSpPr txBox="1"/>
          <p:nvPr/>
        </p:nvSpPr>
        <p:spPr>
          <a:xfrm>
            <a:off x="1151156" y="1977157"/>
            <a:ext cx="305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Hospital Management System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08672-D293-4760-9129-2EDD381E6268}"/>
              </a:ext>
            </a:extLst>
          </p:cNvPr>
          <p:cNvSpPr txBox="1"/>
          <p:nvPr/>
        </p:nvSpPr>
        <p:spPr>
          <a:xfrm flipH="1">
            <a:off x="7641839" y="1910318"/>
            <a:ext cx="124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73F59-FD39-4F23-A726-04ED20D606DD}"/>
              </a:ext>
            </a:extLst>
          </p:cNvPr>
          <p:cNvSpPr txBox="1"/>
          <p:nvPr/>
        </p:nvSpPr>
        <p:spPr>
          <a:xfrm flipH="1">
            <a:off x="6229896" y="1910318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CB9A41-00C4-4DE3-BD06-1954EB59902C}"/>
              </a:ext>
            </a:extLst>
          </p:cNvPr>
          <p:cNvSpPr txBox="1"/>
          <p:nvPr/>
        </p:nvSpPr>
        <p:spPr>
          <a:xfrm flipH="1">
            <a:off x="8882302" y="1957626"/>
            <a:ext cx="163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C6EC72-385B-4281-837A-619084155823}"/>
              </a:ext>
            </a:extLst>
          </p:cNvPr>
          <p:cNvSpPr/>
          <p:nvPr/>
        </p:nvSpPr>
        <p:spPr>
          <a:xfrm>
            <a:off x="838200" y="2374265"/>
            <a:ext cx="2496671" cy="381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F4EDB-B4A4-4FC4-9C7F-6C3691615C93}"/>
              </a:ext>
            </a:extLst>
          </p:cNvPr>
          <p:cNvSpPr txBox="1"/>
          <p:nvPr/>
        </p:nvSpPr>
        <p:spPr>
          <a:xfrm flipH="1">
            <a:off x="1047404" y="2489405"/>
            <a:ext cx="1240463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A48778-D6B9-45B9-BED2-9D4140F0AFBC}"/>
              </a:ext>
            </a:extLst>
          </p:cNvPr>
          <p:cNvSpPr txBox="1"/>
          <p:nvPr/>
        </p:nvSpPr>
        <p:spPr>
          <a:xfrm flipH="1">
            <a:off x="1071941" y="4237410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D54A56-5573-4282-8D37-3C361C1C07E3}"/>
              </a:ext>
            </a:extLst>
          </p:cNvPr>
          <p:cNvSpPr txBox="1"/>
          <p:nvPr/>
        </p:nvSpPr>
        <p:spPr>
          <a:xfrm flipH="1">
            <a:off x="1047404" y="4615426"/>
            <a:ext cx="166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Appointments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4F5F07-635C-42E4-9320-DB741ECFB231}"/>
              </a:ext>
            </a:extLst>
          </p:cNvPr>
          <p:cNvSpPr txBox="1"/>
          <p:nvPr/>
        </p:nvSpPr>
        <p:spPr>
          <a:xfrm flipH="1">
            <a:off x="1047404" y="5032065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453369-C9CC-42E8-803C-440867B78DF2}"/>
              </a:ext>
            </a:extLst>
          </p:cNvPr>
          <p:cNvSpPr txBox="1"/>
          <p:nvPr/>
        </p:nvSpPr>
        <p:spPr>
          <a:xfrm flipH="1">
            <a:off x="1071941" y="3171257"/>
            <a:ext cx="15050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Departments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C52D5B-88D2-4F28-93CD-5C838B07F94F}"/>
              </a:ext>
            </a:extLst>
          </p:cNvPr>
          <p:cNvSpPr txBox="1"/>
          <p:nvPr/>
        </p:nvSpPr>
        <p:spPr>
          <a:xfrm flipH="1">
            <a:off x="1141533" y="3761622"/>
            <a:ext cx="124046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Doctors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011E653-E3F5-417C-AD44-5F1D02E7C2B5}"/>
              </a:ext>
            </a:extLst>
          </p:cNvPr>
          <p:cNvSpPr/>
          <p:nvPr/>
        </p:nvSpPr>
        <p:spPr>
          <a:xfrm>
            <a:off x="9908771" y="2598477"/>
            <a:ext cx="1445029" cy="5374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</a:t>
            </a:r>
            <a:endParaRPr lang="en-IN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72D3217-9B95-41A2-901D-F7B14DB39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37977"/>
              </p:ext>
            </p:extLst>
          </p:nvPr>
        </p:nvGraphicFramePr>
        <p:xfrm>
          <a:off x="3568612" y="3575448"/>
          <a:ext cx="704908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751">
                  <a:extLst>
                    <a:ext uri="{9D8B030D-6E8A-4147-A177-3AD203B41FA5}">
                      <a16:colId xmlns:a16="http://schemas.microsoft.com/office/drawing/2014/main" val="2442241769"/>
                    </a:ext>
                  </a:extLst>
                </a:gridCol>
                <a:gridCol w="1101751">
                  <a:extLst>
                    <a:ext uri="{9D8B030D-6E8A-4147-A177-3AD203B41FA5}">
                      <a16:colId xmlns:a16="http://schemas.microsoft.com/office/drawing/2014/main" val="26721660"/>
                    </a:ext>
                  </a:extLst>
                </a:gridCol>
                <a:gridCol w="1101751">
                  <a:extLst>
                    <a:ext uri="{9D8B030D-6E8A-4147-A177-3AD203B41FA5}">
                      <a16:colId xmlns:a16="http://schemas.microsoft.com/office/drawing/2014/main" val="1611471611"/>
                    </a:ext>
                  </a:extLst>
                </a:gridCol>
                <a:gridCol w="938485">
                  <a:extLst>
                    <a:ext uri="{9D8B030D-6E8A-4147-A177-3AD203B41FA5}">
                      <a16:colId xmlns:a16="http://schemas.microsoft.com/office/drawing/2014/main" val="3932113185"/>
                    </a:ext>
                  </a:extLst>
                </a:gridCol>
                <a:gridCol w="1562469">
                  <a:extLst>
                    <a:ext uri="{9D8B030D-6E8A-4147-A177-3AD203B41FA5}">
                      <a16:colId xmlns:a16="http://schemas.microsoft.com/office/drawing/2014/main" val="197198270"/>
                    </a:ext>
                  </a:extLst>
                </a:gridCol>
                <a:gridCol w="1242874">
                  <a:extLst>
                    <a:ext uri="{9D8B030D-6E8A-4147-A177-3AD203B41FA5}">
                      <a16:colId xmlns:a16="http://schemas.microsoft.com/office/drawing/2014/main" val="320381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Doctors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Doctors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Specialization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 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91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25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37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4754EE-80B3-4D4C-A34E-3E4F26E0BF0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Doctors-add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96FBC-CF84-493B-991C-BBE465D19420}"/>
              </a:ext>
            </a:extLst>
          </p:cNvPr>
          <p:cNvSpPr/>
          <p:nvPr/>
        </p:nvSpPr>
        <p:spPr>
          <a:xfrm>
            <a:off x="838200" y="1825625"/>
            <a:ext cx="105156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67056-C16F-486C-835B-AAF94B415E01}"/>
              </a:ext>
            </a:extLst>
          </p:cNvPr>
          <p:cNvSpPr txBox="1"/>
          <p:nvPr/>
        </p:nvSpPr>
        <p:spPr>
          <a:xfrm>
            <a:off x="1151156" y="1977157"/>
            <a:ext cx="305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Hospital Management System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FCA93-2C91-4DB7-9624-1E386227E7BE}"/>
              </a:ext>
            </a:extLst>
          </p:cNvPr>
          <p:cNvSpPr txBox="1"/>
          <p:nvPr/>
        </p:nvSpPr>
        <p:spPr>
          <a:xfrm flipH="1">
            <a:off x="7641839" y="1910318"/>
            <a:ext cx="124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31DDE-D39D-4104-B653-B8D728EEEE99}"/>
              </a:ext>
            </a:extLst>
          </p:cNvPr>
          <p:cNvSpPr txBox="1"/>
          <p:nvPr/>
        </p:nvSpPr>
        <p:spPr>
          <a:xfrm flipH="1">
            <a:off x="6229896" y="1910318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D22CA-8F57-4B97-A341-DACB30EDC529}"/>
              </a:ext>
            </a:extLst>
          </p:cNvPr>
          <p:cNvSpPr txBox="1"/>
          <p:nvPr/>
        </p:nvSpPr>
        <p:spPr>
          <a:xfrm flipH="1">
            <a:off x="8882302" y="1957626"/>
            <a:ext cx="163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E02FEF-FF24-4763-9BAF-79B565AE4011}"/>
              </a:ext>
            </a:extLst>
          </p:cNvPr>
          <p:cNvSpPr/>
          <p:nvPr/>
        </p:nvSpPr>
        <p:spPr>
          <a:xfrm>
            <a:off x="838200" y="2374265"/>
            <a:ext cx="2496671" cy="381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F31AA-36EA-450A-AC43-374D10FFC0AB}"/>
              </a:ext>
            </a:extLst>
          </p:cNvPr>
          <p:cNvSpPr txBox="1"/>
          <p:nvPr/>
        </p:nvSpPr>
        <p:spPr>
          <a:xfrm flipH="1">
            <a:off x="1047404" y="2489405"/>
            <a:ext cx="1240463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065133-AE8F-4EE7-A450-498A6923CF0D}"/>
              </a:ext>
            </a:extLst>
          </p:cNvPr>
          <p:cNvSpPr txBox="1"/>
          <p:nvPr/>
        </p:nvSpPr>
        <p:spPr>
          <a:xfrm flipH="1">
            <a:off x="1071941" y="4237410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A2ACF-81D4-480D-A326-4E20FFF442C0}"/>
              </a:ext>
            </a:extLst>
          </p:cNvPr>
          <p:cNvSpPr txBox="1"/>
          <p:nvPr/>
        </p:nvSpPr>
        <p:spPr>
          <a:xfrm flipH="1">
            <a:off x="1047404" y="4615426"/>
            <a:ext cx="166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Appointments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0D3649-694A-40FF-B88B-E583D3BAA405}"/>
              </a:ext>
            </a:extLst>
          </p:cNvPr>
          <p:cNvSpPr txBox="1"/>
          <p:nvPr/>
        </p:nvSpPr>
        <p:spPr>
          <a:xfrm flipH="1">
            <a:off x="1047404" y="5032065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5C2EA-2DC5-46F0-BE8A-579777A5F905}"/>
              </a:ext>
            </a:extLst>
          </p:cNvPr>
          <p:cNvSpPr txBox="1"/>
          <p:nvPr/>
        </p:nvSpPr>
        <p:spPr>
          <a:xfrm flipH="1">
            <a:off x="1071941" y="3171257"/>
            <a:ext cx="15050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Departments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4D0221-45D9-4BDA-BC7D-24A1E2E896BF}"/>
              </a:ext>
            </a:extLst>
          </p:cNvPr>
          <p:cNvSpPr txBox="1"/>
          <p:nvPr/>
        </p:nvSpPr>
        <p:spPr>
          <a:xfrm flipH="1">
            <a:off x="1141533" y="3761622"/>
            <a:ext cx="124046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Doctors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F5D16A-19B0-4BC6-AD2D-F972935F30B9}"/>
              </a:ext>
            </a:extLst>
          </p:cNvPr>
          <p:cNvSpPr txBox="1"/>
          <p:nvPr/>
        </p:nvSpPr>
        <p:spPr>
          <a:xfrm>
            <a:off x="3891247" y="3518499"/>
            <a:ext cx="23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312C87-F559-4BA8-8EBE-8988B58DC1B9}"/>
              </a:ext>
            </a:extLst>
          </p:cNvPr>
          <p:cNvSpPr/>
          <p:nvPr/>
        </p:nvSpPr>
        <p:spPr>
          <a:xfrm>
            <a:off x="6822965" y="3509033"/>
            <a:ext cx="2975957" cy="421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5207827-EA73-4067-9CE6-CA191C2D044F}"/>
              </a:ext>
            </a:extLst>
          </p:cNvPr>
          <p:cNvSpPr/>
          <p:nvPr/>
        </p:nvSpPr>
        <p:spPr>
          <a:xfrm>
            <a:off x="10017789" y="4016580"/>
            <a:ext cx="1336012" cy="5374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608EDC-F65E-4D4F-A918-53F5E9FD6E16}"/>
              </a:ext>
            </a:extLst>
          </p:cNvPr>
          <p:cNvSpPr txBox="1"/>
          <p:nvPr/>
        </p:nvSpPr>
        <p:spPr>
          <a:xfrm>
            <a:off x="3891249" y="3066973"/>
            <a:ext cx="23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Name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B76DE2-682C-462B-9607-5CF66FEFCB66}"/>
              </a:ext>
            </a:extLst>
          </p:cNvPr>
          <p:cNvSpPr/>
          <p:nvPr/>
        </p:nvSpPr>
        <p:spPr>
          <a:xfrm>
            <a:off x="6822965" y="2985453"/>
            <a:ext cx="2975957" cy="421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1B2B7-5834-435A-8A13-2FEEB004C527}"/>
              </a:ext>
            </a:extLst>
          </p:cNvPr>
          <p:cNvSpPr txBox="1"/>
          <p:nvPr/>
        </p:nvSpPr>
        <p:spPr>
          <a:xfrm>
            <a:off x="3891248" y="4719249"/>
            <a:ext cx="23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Specialization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34F697-684A-4A3A-80E5-932226C1B88B}"/>
              </a:ext>
            </a:extLst>
          </p:cNvPr>
          <p:cNvSpPr txBox="1"/>
          <p:nvPr/>
        </p:nvSpPr>
        <p:spPr>
          <a:xfrm>
            <a:off x="3909594" y="4211207"/>
            <a:ext cx="23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8B929B-B0D2-42F2-BF1C-D3143B432F87}"/>
              </a:ext>
            </a:extLst>
          </p:cNvPr>
          <p:cNvSpPr txBox="1"/>
          <p:nvPr/>
        </p:nvSpPr>
        <p:spPr>
          <a:xfrm>
            <a:off x="3909594" y="5273247"/>
            <a:ext cx="23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25C125-9388-4A12-BC2B-E6ECC9728B59}"/>
              </a:ext>
            </a:extLst>
          </p:cNvPr>
          <p:cNvSpPr/>
          <p:nvPr/>
        </p:nvSpPr>
        <p:spPr>
          <a:xfrm>
            <a:off x="6863407" y="5190851"/>
            <a:ext cx="2975957" cy="421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F49990-62E9-4AE3-BD87-5F9230F123B1}"/>
              </a:ext>
            </a:extLst>
          </p:cNvPr>
          <p:cNvSpPr/>
          <p:nvPr/>
        </p:nvSpPr>
        <p:spPr>
          <a:xfrm>
            <a:off x="6863407" y="4667490"/>
            <a:ext cx="2975957" cy="421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AD94C4-EF8E-412E-A729-DE2AE77B7AB4}"/>
              </a:ext>
            </a:extLst>
          </p:cNvPr>
          <p:cNvSpPr/>
          <p:nvPr/>
        </p:nvSpPr>
        <p:spPr>
          <a:xfrm>
            <a:off x="6863408" y="4135279"/>
            <a:ext cx="2975957" cy="421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69F219-678A-4F38-96E1-9E34316D9F80}"/>
              </a:ext>
            </a:extLst>
          </p:cNvPr>
          <p:cNvSpPr txBox="1"/>
          <p:nvPr/>
        </p:nvSpPr>
        <p:spPr>
          <a:xfrm>
            <a:off x="3891246" y="2522106"/>
            <a:ext cx="23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Doctor </a:t>
            </a:r>
            <a:r>
              <a:rPr lang="en-US" dirty="0"/>
              <a:t>ID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44DFB5-35BA-470B-9FC9-FC4A000F57FF}"/>
              </a:ext>
            </a:extLst>
          </p:cNvPr>
          <p:cNvSpPr/>
          <p:nvPr/>
        </p:nvSpPr>
        <p:spPr>
          <a:xfrm>
            <a:off x="6822964" y="2480888"/>
            <a:ext cx="2975957" cy="421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25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C0A6C2-FBE0-434C-8554-3721C1E89FA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Patients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3A7EE-3D36-4CC5-A483-36C08F783FD4}"/>
              </a:ext>
            </a:extLst>
          </p:cNvPr>
          <p:cNvSpPr/>
          <p:nvPr/>
        </p:nvSpPr>
        <p:spPr>
          <a:xfrm>
            <a:off x="838200" y="1825625"/>
            <a:ext cx="105156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65FF8-0FA5-44EA-9E37-B62E7C1D78F8}"/>
              </a:ext>
            </a:extLst>
          </p:cNvPr>
          <p:cNvSpPr txBox="1"/>
          <p:nvPr/>
        </p:nvSpPr>
        <p:spPr>
          <a:xfrm>
            <a:off x="1151156" y="1977157"/>
            <a:ext cx="305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Hospital Management System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0C377-206D-44F3-98AC-658AC7882D63}"/>
              </a:ext>
            </a:extLst>
          </p:cNvPr>
          <p:cNvSpPr txBox="1"/>
          <p:nvPr/>
        </p:nvSpPr>
        <p:spPr>
          <a:xfrm flipH="1">
            <a:off x="7641839" y="1910318"/>
            <a:ext cx="124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9E9A2-5440-49F5-9DE8-D88129A5DB04}"/>
              </a:ext>
            </a:extLst>
          </p:cNvPr>
          <p:cNvSpPr txBox="1"/>
          <p:nvPr/>
        </p:nvSpPr>
        <p:spPr>
          <a:xfrm flipH="1">
            <a:off x="6229896" y="1910318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1216B-D99E-41FF-82FD-0461EBAC9115}"/>
              </a:ext>
            </a:extLst>
          </p:cNvPr>
          <p:cNvSpPr txBox="1"/>
          <p:nvPr/>
        </p:nvSpPr>
        <p:spPr>
          <a:xfrm flipH="1">
            <a:off x="8882302" y="1957626"/>
            <a:ext cx="163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344F8B-92EF-4947-A88E-BDEF782372B5}"/>
              </a:ext>
            </a:extLst>
          </p:cNvPr>
          <p:cNvSpPr/>
          <p:nvPr/>
        </p:nvSpPr>
        <p:spPr>
          <a:xfrm>
            <a:off x="838200" y="2374265"/>
            <a:ext cx="2496671" cy="381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4D64C6-1FD0-43D6-A6F9-94FE52800EB7}"/>
              </a:ext>
            </a:extLst>
          </p:cNvPr>
          <p:cNvSpPr txBox="1"/>
          <p:nvPr/>
        </p:nvSpPr>
        <p:spPr>
          <a:xfrm flipH="1">
            <a:off x="1047404" y="2489405"/>
            <a:ext cx="1240463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0CCCB4-A218-4702-B98E-421B5F4BC6FA}"/>
              </a:ext>
            </a:extLst>
          </p:cNvPr>
          <p:cNvSpPr txBox="1"/>
          <p:nvPr/>
        </p:nvSpPr>
        <p:spPr>
          <a:xfrm flipH="1">
            <a:off x="1071941" y="4237410"/>
            <a:ext cx="12404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Patients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8FCDE-95C7-4D7C-8081-FA97E94660E1}"/>
              </a:ext>
            </a:extLst>
          </p:cNvPr>
          <p:cNvSpPr txBox="1"/>
          <p:nvPr/>
        </p:nvSpPr>
        <p:spPr>
          <a:xfrm flipH="1">
            <a:off x="1047404" y="4615426"/>
            <a:ext cx="166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Appointments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601BFA-EF5A-411B-9B00-A0F14B777422}"/>
              </a:ext>
            </a:extLst>
          </p:cNvPr>
          <p:cNvSpPr txBox="1"/>
          <p:nvPr/>
        </p:nvSpPr>
        <p:spPr>
          <a:xfrm flipH="1">
            <a:off x="1047404" y="5032065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05052-20DB-4463-BE5F-2133C0EB3800}"/>
              </a:ext>
            </a:extLst>
          </p:cNvPr>
          <p:cNvSpPr txBox="1"/>
          <p:nvPr/>
        </p:nvSpPr>
        <p:spPr>
          <a:xfrm flipH="1">
            <a:off x="1071941" y="3171257"/>
            <a:ext cx="15050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Departments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786678-7473-414B-A7FD-D557F290A9C2}"/>
              </a:ext>
            </a:extLst>
          </p:cNvPr>
          <p:cNvSpPr txBox="1"/>
          <p:nvPr/>
        </p:nvSpPr>
        <p:spPr>
          <a:xfrm flipH="1">
            <a:off x="1047403" y="3859394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Doctors</a:t>
            </a:r>
            <a:endParaRPr lang="en-IN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3EDBFF3B-4CBD-4A19-BF18-F8AC25FB9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296829"/>
              </p:ext>
            </p:extLst>
          </p:nvPr>
        </p:nvGraphicFramePr>
        <p:xfrm>
          <a:off x="3568612" y="3295188"/>
          <a:ext cx="7785188" cy="2257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6297">
                  <a:extLst>
                    <a:ext uri="{9D8B030D-6E8A-4147-A177-3AD203B41FA5}">
                      <a16:colId xmlns:a16="http://schemas.microsoft.com/office/drawing/2014/main" val="4031311394"/>
                    </a:ext>
                  </a:extLst>
                </a:gridCol>
                <a:gridCol w="1946297">
                  <a:extLst>
                    <a:ext uri="{9D8B030D-6E8A-4147-A177-3AD203B41FA5}">
                      <a16:colId xmlns:a16="http://schemas.microsoft.com/office/drawing/2014/main" val="698407571"/>
                    </a:ext>
                  </a:extLst>
                </a:gridCol>
                <a:gridCol w="1946297">
                  <a:extLst>
                    <a:ext uri="{9D8B030D-6E8A-4147-A177-3AD203B41FA5}">
                      <a16:colId xmlns:a16="http://schemas.microsoft.com/office/drawing/2014/main" val="2944903999"/>
                    </a:ext>
                  </a:extLst>
                </a:gridCol>
                <a:gridCol w="1946297">
                  <a:extLst>
                    <a:ext uri="{9D8B030D-6E8A-4147-A177-3AD203B41FA5}">
                      <a16:colId xmlns:a16="http://schemas.microsoft.com/office/drawing/2014/main" val="1029183301"/>
                    </a:ext>
                  </a:extLst>
                </a:gridCol>
              </a:tblGrid>
              <a:tr h="451543">
                <a:tc>
                  <a:txBody>
                    <a:bodyPr/>
                    <a:lstStyle/>
                    <a:p>
                      <a:r>
                        <a:rPr lang="en-US" dirty="0"/>
                        <a:t>Patient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admission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961660"/>
                  </a:ext>
                </a:extLst>
              </a:tr>
              <a:tr h="45154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593261"/>
                  </a:ext>
                </a:extLst>
              </a:tr>
              <a:tr h="45154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781240"/>
                  </a:ext>
                </a:extLst>
              </a:tr>
              <a:tr h="45154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758026"/>
                  </a:ext>
                </a:extLst>
              </a:tr>
              <a:tr h="45154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754916"/>
                  </a:ext>
                </a:extLst>
              </a:tr>
            </a:tbl>
          </a:graphicData>
        </a:graphic>
      </p:graphicFrame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72DBE02-E847-42D8-9114-8F211D8772A0}"/>
              </a:ext>
            </a:extLst>
          </p:cNvPr>
          <p:cNvSpPr/>
          <p:nvPr/>
        </p:nvSpPr>
        <p:spPr>
          <a:xfrm>
            <a:off x="10141527" y="2489405"/>
            <a:ext cx="121227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00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B034198-6ADB-4581-ACC0-68805D8763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Patients-add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9EF768-EC05-45EF-99DB-D6B61D5A2A33}"/>
              </a:ext>
            </a:extLst>
          </p:cNvPr>
          <p:cNvSpPr/>
          <p:nvPr/>
        </p:nvSpPr>
        <p:spPr>
          <a:xfrm>
            <a:off x="838200" y="1825625"/>
            <a:ext cx="105156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79A28-3B01-4EBA-AF62-428170463DA6}"/>
              </a:ext>
            </a:extLst>
          </p:cNvPr>
          <p:cNvSpPr txBox="1"/>
          <p:nvPr/>
        </p:nvSpPr>
        <p:spPr>
          <a:xfrm>
            <a:off x="1151156" y="1977157"/>
            <a:ext cx="305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Hospital Management System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5890A-3CF4-4277-877C-0727E377E66C}"/>
              </a:ext>
            </a:extLst>
          </p:cNvPr>
          <p:cNvSpPr txBox="1"/>
          <p:nvPr/>
        </p:nvSpPr>
        <p:spPr>
          <a:xfrm flipH="1">
            <a:off x="7641839" y="1910318"/>
            <a:ext cx="124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857581-1978-46EF-AEF3-B990E738CE66}"/>
              </a:ext>
            </a:extLst>
          </p:cNvPr>
          <p:cNvSpPr txBox="1"/>
          <p:nvPr/>
        </p:nvSpPr>
        <p:spPr>
          <a:xfrm flipH="1">
            <a:off x="6229896" y="1910318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DE1A1-B6D9-41B9-9678-BFAC4E74A87F}"/>
              </a:ext>
            </a:extLst>
          </p:cNvPr>
          <p:cNvSpPr txBox="1"/>
          <p:nvPr/>
        </p:nvSpPr>
        <p:spPr>
          <a:xfrm flipH="1">
            <a:off x="8882302" y="1957626"/>
            <a:ext cx="163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5815FB-88D2-4BDC-96F9-D9725BDF9B4A}"/>
              </a:ext>
            </a:extLst>
          </p:cNvPr>
          <p:cNvSpPr/>
          <p:nvPr/>
        </p:nvSpPr>
        <p:spPr>
          <a:xfrm>
            <a:off x="838200" y="2374265"/>
            <a:ext cx="2496671" cy="381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01CC49-FD58-455A-95EA-11D8BD1480EA}"/>
              </a:ext>
            </a:extLst>
          </p:cNvPr>
          <p:cNvSpPr txBox="1"/>
          <p:nvPr/>
        </p:nvSpPr>
        <p:spPr>
          <a:xfrm flipH="1">
            <a:off x="1047404" y="2489405"/>
            <a:ext cx="1240463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E2D1C4-B07C-4BFD-8BE0-AC701D639175}"/>
              </a:ext>
            </a:extLst>
          </p:cNvPr>
          <p:cNvSpPr txBox="1"/>
          <p:nvPr/>
        </p:nvSpPr>
        <p:spPr>
          <a:xfrm flipH="1">
            <a:off x="1071941" y="4237410"/>
            <a:ext cx="12404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Patients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D4EA26-1CD5-4003-B8FC-EFE10ACED547}"/>
              </a:ext>
            </a:extLst>
          </p:cNvPr>
          <p:cNvSpPr txBox="1"/>
          <p:nvPr/>
        </p:nvSpPr>
        <p:spPr>
          <a:xfrm flipH="1">
            <a:off x="1047404" y="4615426"/>
            <a:ext cx="166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Appointments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5E4905-3730-45D0-8639-9C9677AB6708}"/>
              </a:ext>
            </a:extLst>
          </p:cNvPr>
          <p:cNvSpPr txBox="1"/>
          <p:nvPr/>
        </p:nvSpPr>
        <p:spPr>
          <a:xfrm flipH="1">
            <a:off x="1047404" y="5032065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6D624-2F9E-430B-A6CE-64A0F5FE7CFC}"/>
              </a:ext>
            </a:extLst>
          </p:cNvPr>
          <p:cNvSpPr txBox="1"/>
          <p:nvPr/>
        </p:nvSpPr>
        <p:spPr>
          <a:xfrm flipH="1">
            <a:off x="1071941" y="3171257"/>
            <a:ext cx="15050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Departments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1ACC66-D175-48E4-AAE0-C6069ECA851D}"/>
              </a:ext>
            </a:extLst>
          </p:cNvPr>
          <p:cNvSpPr txBox="1"/>
          <p:nvPr/>
        </p:nvSpPr>
        <p:spPr>
          <a:xfrm flipH="1">
            <a:off x="1047403" y="3859394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90CEA-25D4-4F42-94AB-8426ED665C56}"/>
              </a:ext>
            </a:extLst>
          </p:cNvPr>
          <p:cNvSpPr txBox="1"/>
          <p:nvPr/>
        </p:nvSpPr>
        <p:spPr>
          <a:xfrm>
            <a:off x="3631199" y="2841270"/>
            <a:ext cx="202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Name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6FBA9-14AF-445B-9417-F9183900711F}"/>
              </a:ext>
            </a:extLst>
          </p:cNvPr>
          <p:cNvSpPr txBox="1"/>
          <p:nvPr/>
        </p:nvSpPr>
        <p:spPr>
          <a:xfrm>
            <a:off x="3568612" y="3527875"/>
            <a:ext cx="202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4A67E1-6109-42AB-A93C-91BFE3CA3584}"/>
              </a:ext>
            </a:extLst>
          </p:cNvPr>
          <p:cNvSpPr txBox="1"/>
          <p:nvPr/>
        </p:nvSpPr>
        <p:spPr>
          <a:xfrm>
            <a:off x="3631201" y="4299070"/>
            <a:ext cx="202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 No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60F920-17BE-4CC8-A272-124D8D81F66F}"/>
              </a:ext>
            </a:extLst>
          </p:cNvPr>
          <p:cNvSpPr txBox="1"/>
          <p:nvPr/>
        </p:nvSpPr>
        <p:spPr>
          <a:xfrm>
            <a:off x="3544075" y="5050817"/>
            <a:ext cx="202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Of admission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F28410-C279-41C7-A4CA-FD68D9A12DFA}"/>
              </a:ext>
            </a:extLst>
          </p:cNvPr>
          <p:cNvSpPr/>
          <p:nvPr/>
        </p:nvSpPr>
        <p:spPr>
          <a:xfrm>
            <a:off x="6229896" y="2858737"/>
            <a:ext cx="32133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08F002-C7E9-42FC-B9EC-FA0B5060418F}"/>
              </a:ext>
            </a:extLst>
          </p:cNvPr>
          <p:cNvSpPr/>
          <p:nvPr/>
        </p:nvSpPr>
        <p:spPr>
          <a:xfrm>
            <a:off x="6229896" y="3518499"/>
            <a:ext cx="32133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DA1E3C-46D1-41AE-8985-4B5EDB707B4F}"/>
              </a:ext>
            </a:extLst>
          </p:cNvPr>
          <p:cNvSpPr/>
          <p:nvPr/>
        </p:nvSpPr>
        <p:spPr>
          <a:xfrm>
            <a:off x="6229896" y="4299070"/>
            <a:ext cx="32133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561B97-2447-4589-BE33-625E85A37721}"/>
              </a:ext>
            </a:extLst>
          </p:cNvPr>
          <p:cNvSpPr/>
          <p:nvPr/>
        </p:nvSpPr>
        <p:spPr>
          <a:xfrm>
            <a:off x="6229896" y="5079744"/>
            <a:ext cx="32133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4BFEA37-860B-4FCD-9B1C-E8984CB8896A}"/>
              </a:ext>
            </a:extLst>
          </p:cNvPr>
          <p:cNvSpPr/>
          <p:nvPr/>
        </p:nvSpPr>
        <p:spPr>
          <a:xfrm>
            <a:off x="6417425" y="5752407"/>
            <a:ext cx="1978430" cy="433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52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174</Words>
  <Application>Microsoft Office PowerPoint</Application>
  <PresentationFormat>Widescreen</PresentationFormat>
  <Paragraphs>121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Login page</vt:lpstr>
      <vt:lpstr>Home</vt:lpstr>
      <vt:lpstr>Departments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page</dc:title>
  <dc:creator>ustjava18@iiht.tech</dc:creator>
  <cp:lastModifiedBy>Jossy Jose</cp:lastModifiedBy>
  <cp:revision>12</cp:revision>
  <dcterms:created xsi:type="dcterms:W3CDTF">2021-07-19T12:53:58Z</dcterms:created>
  <dcterms:modified xsi:type="dcterms:W3CDTF">2021-07-20T02:56:38Z</dcterms:modified>
</cp:coreProperties>
</file>