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9" r:id="rId15"/>
    <p:sldId id="270" r:id="rId16"/>
    <p:sldId id="273" r:id="rId17"/>
    <p:sldId id="271" r:id="rId18"/>
    <p:sldId id="272" r:id="rId19"/>
    <p:sldId id="275" r:id="rId20"/>
    <p:sldId id="274" r:id="rId2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ri Korver" initials="HK" lastIdx="1" clrIdx="0">
    <p:extLst>
      <p:ext uri="{19B8F6BF-5375-455C-9EA6-DF929625EA0E}">
        <p15:presenceInfo xmlns:p15="http://schemas.microsoft.com/office/powerpoint/2012/main" userId="S-1-5-21-950237698-2481722370-409971911-402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D9BC1B-F640-40C0-800B-545587B0AEFA}" v="53" dt="2019-04-15T11:16:01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 Korver" userId="da38614c-94ee-430d-8a2b-df054235a587" providerId="ADAL" clId="{2AD32079-F3BA-47A4-AF17-B2EAC47B96B4}"/>
    <pc:docChg chg="undo custSel addSld modSld">
      <pc:chgData name="Henri Korver" userId="da38614c-94ee-430d-8a2b-df054235a587" providerId="ADAL" clId="{2AD32079-F3BA-47A4-AF17-B2EAC47B96B4}" dt="2019-04-12T15:33:03.376" v="284" actId="20577"/>
      <pc:docMkLst>
        <pc:docMk/>
      </pc:docMkLst>
      <pc:sldChg chg="modSp">
        <pc:chgData name="Henri Korver" userId="da38614c-94ee-430d-8a2b-df054235a587" providerId="ADAL" clId="{2AD32079-F3BA-47A4-AF17-B2EAC47B96B4}" dt="2019-04-12T15:33:03.376" v="284" actId="20577"/>
        <pc:sldMkLst>
          <pc:docMk/>
          <pc:sldMk cId="2035316932" sldId="257"/>
        </pc:sldMkLst>
        <pc:spChg chg="mod">
          <ac:chgData name="Henri Korver" userId="da38614c-94ee-430d-8a2b-df054235a587" providerId="ADAL" clId="{2AD32079-F3BA-47A4-AF17-B2EAC47B96B4}" dt="2019-04-12T15:33:03.376" v="284" actId="20577"/>
          <ac:spMkLst>
            <pc:docMk/>
            <pc:sldMk cId="2035316932" sldId="257"/>
            <ac:spMk id="5" creationId="{90C7FC2F-EE74-4537-9717-7F6913531494}"/>
          </ac:spMkLst>
        </pc:spChg>
      </pc:sldChg>
      <pc:sldChg chg="modSp">
        <pc:chgData name="Henri Korver" userId="da38614c-94ee-430d-8a2b-df054235a587" providerId="ADAL" clId="{2AD32079-F3BA-47A4-AF17-B2EAC47B96B4}" dt="2019-04-12T15:22:38.746" v="27" actId="20577"/>
        <pc:sldMkLst>
          <pc:docMk/>
          <pc:sldMk cId="779588757" sldId="258"/>
        </pc:sldMkLst>
        <pc:spChg chg="mod">
          <ac:chgData name="Henri Korver" userId="da38614c-94ee-430d-8a2b-df054235a587" providerId="ADAL" clId="{2AD32079-F3BA-47A4-AF17-B2EAC47B96B4}" dt="2019-04-12T15:22:38.746" v="27" actId="20577"/>
          <ac:spMkLst>
            <pc:docMk/>
            <pc:sldMk cId="779588757" sldId="258"/>
            <ac:spMk id="8" creationId="{2CE930A7-4E35-40F9-9C98-6A248DDF22DB}"/>
          </ac:spMkLst>
        </pc:spChg>
      </pc:sldChg>
      <pc:sldChg chg="addSp delSp modSp add">
        <pc:chgData name="Henri Korver" userId="da38614c-94ee-430d-8a2b-df054235a587" providerId="ADAL" clId="{2AD32079-F3BA-47A4-AF17-B2EAC47B96B4}" dt="2019-04-12T15:32:53.443" v="283"/>
        <pc:sldMkLst>
          <pc:docMk/>
          <pc:sldMk cId="1085323606" sldId="265"/>
        </pc:sldMkLst>
        <pc:spChg chg="del">
          <ac:chgData name="Henri Korver" userId="da38614c-94ee-430d-8a2b-df054235a587" providerId="ADAL" clId="{2AD32079-F3BA-47A4-AF17-B2EAC47B96B4}" dt="2019-04-12T15:24:43.702" v="29"/>
          <ac:spMkLst>
            <pc:docMk/>
            <pc:sldMk cId="1085323606" sldId="265"/>
            <ac:spMk id="2" creationId="{55B39BD8-C3A8-4689-9D12-F7AE91061806}"/>
          </ac:spMkLst>
        </pc:spChg>
        <pc:spChg chg="del">
          <ac:chgData name="Henri Korver" userId="da38614c-94ee-430d-8a2b-df054235a587" providerId="ADAL" clId="{2AD32079-F3BA-47A4-AF17-B2EAC47B96B4}" dt="2019-04-12T15:24:43.702" v="29"/>
          <ac:spMkLst>
            <pc:docMk/>
            <pc:sldMk cId="1085323606" sldId="265"/>
            <ac:spMk id="3" creationId="{23F3AEFA-AEF0-43D4-863B-BC9842FDFAB3}"/>
          </ac:spMkLst>
        </pc:spChg>
        <pc:spChg chg="add del mod">
          <ac:chgData name="Henri Korver" userId="da38614c-94ee-430d-8a2b-df054235a587" providerId="ADAL" clId="{2AD32079-F3BA-47A4-AF17-B2EAC47B96B4}" dt="2019-04-12T15:28:38.413" v="124" actId="478"/>
          <ac:spMkLst>
            <pc:docMk/>
            <pc:sldMk cId="1085323606" sldId="265"/>
            <ac:spMk id="4" creationId="{AA0E3B4B-1D49-4F7C-98DB-61ACDD247A65}"/>
          </ac:spMkLst>
        </pc:spChg>
        <pc:spChg chg="add del mod">
          <ac:chgData name="Henri Korver" userId="da38614c-94ee-430d-8a2b-df054235a587" providerId="ADAL" clId="{2AD32079-F3BA-47A4-AF17-B2EAC47B96B4}" dt="2019-04-12T15:28:46.818" v="125" actId="478"/>
          <ac:spMkLst>
            <pc:docMk/>
            <pc:sldMk cId="1085323606" sldId="265"/>
            <ac:spMk id="5" creationId="{69F754D5-3D95-40D2-A851-0164E0D0E9FE}"/>
          </ac:spMkLst>
        </pc:spChg>
        <pc:spChg chg="add del mod">
          <ac:chgData name="Henri Korver" userId="da38614c-94ee-430d-8a2b-df054235a587" providerId="ADAL" clId="{2AD32079-F3BA-47A4-AF17-B2EAC47B96B4}" dt="2019-04-12T15:28:50.765" v="126"/>
          <ac:spMkLst>
            <pc:docMk/>
            <pc:sldMk cId="1085323606" sldId="265"/>
            <ac:spMk id="8" creationId="{1670B915-7EF0-4C86-B24C-45286385735F}"/>
          </ac:spMkLst>
        </pc:spChg>
        <pc:spChg chg="add del mod">
          <ac:chgData name="Henri Korver" userId="da38614c-94ee-430d-8a2b-df054235a587" providerId="ADAL" clId="{2AD32079-F3BA-47A4-AF17-B2EAC47B96B4}" dt="2019-04-12T15:28:50.765" v="126"/>
          <ac:spMkLst>
            <pc:docMk/>
            <pc:sldMk cId="1085323606" sldId="265"/>
            <ac:spMk id="10" creationId="{3A65BB77-9F6A-4359-8414-27675BBF53F9}"/>
          </ac:spMkLst>
        </pc:spChg>
        <pc:spChg chg="add del mod">
          <ac:chgData name="Henri Korver" userId="da38614c-94ee-430d-8a2b-df054235a587" providerId="ADAL" clId="{2AD32079-F3BA-47A4-AF17-B2EAC47B96B4}" dt="2019-04-12T15:29:45.076" v="135" actId="478"/>
          <ac:spMkLst>
            <pc:docMk/>
            <pc:sldMk cId="1085323606" sldId="265"/>
            <ac:spMk id="11" creationId="{B1F2EE8C-1360-4071-8637-2DB7F2F32E4D}"/>
          </ac:spMkLst>
        </pc:spChg>
        <pc:spChg chg="add mod">
          <ac:chgData name="Henri Korver" userId="da38614c-94ee-430d-8a2b-df054235a587" providerId="ADAL" clId="{2AD32079-F3BA-47A4-AF17-B2EAC47B96B4}" dt="2019-04-12T15:32:53.443" v="283"/>
          <ac:spMkLst>
            <pc:docMk/>
            <pc:sldMk cId="1085323606" sldId="265"/>
            <ac:spMk id="12" creationId="{231BF73E-D0B9-4454-A25E-5D1BAA8F2D8B}"/>
          </ac:spMkLst>
        </pc:spChg>
        <pc:picChg chg="add mod">
          <ac:chgData name="Henri Korver" userId="da38614c-94ee-430d-8a2b-df054235a587" providerId="ADAL" clId="{2AD32079-F3BA-47A4-AF17-B2EAC47B96B4}" dt="2019-04-12T15:31:38.492" v="214" actId="1076"/>
          <ac:picMkLst>
            <pc:docMk/>
            <pc:sldMk cId="1085323606" sldId="265"/>
            <ac:picMk id="6" creationId="{10D458DC-C0D9-4142-8E5D-346BD5F6DC2D}"/>
          </ac:picMkLst>
        </pc:picChg>
      </pc:sldChg>
    </pc:docChg>
  </pc:docChgLst>
  <pc:docChgLst>
    <pc:chgData name="Henri Korver" userId="da38614c-94ee-430d-8a2b-df054235a587" providerId="ADAL" clId="{00D9BC1B-F640-40C0-800B-545587B0AEFA}"/>
    <pc:docChg chg="custSel addSld modSld">
      <pc:chgData name="Henri Korver" userId="da38614c-94ee-430d-8a2b-df054235a587" providerId="ADAL" clId="{00D9BC1B-F640-40C0-800B-545587B0AEFA}" dt="2019-04-15T11:16:29.929" v="857" actId="20577"/>
      <pc:docMkLst>
        <pc:docMk/>
      </pc:docMkLst>
      <pc:sldChg chg="modSp">
        <pc:chgData name="Henri Korver" userId="da38614c-94ee-430d-8a2b-df054235a587" providerId="ADAL" clId="{00D9BC1B-F640-40C0-800B-545587B0AEFA}" dt="2019-04-15T11:10:23.248" v="780" actId="20577"/>
        <pc:sldMkLst>
          <pc:docMk/>
          <pc:sldMk cId="705274634" sldId="256"/>
        </pc:sldMkLst>
        <pc:spChg chg="mod">
          <ac:chgData name="Henri Korver" userId="da38614c-94ee-430d-8a2b-df054235a587" providerId="ADAL" clId="{00D9BC1B-F640-40C0-800B-545587B0AEFA}" dt="2019-04-15T11:10:23.248" v="780" actId="20577"/>
          <ac:spMkLst>
            <pc:docMk/>
            <pc:sldMk cId="705274634" sldId="256"/>
            <ac:spMk id="3" creationId="{F8072FFC-4F0D-42B1-8522-ABD0967936F1}"/>
          </ac:spMkLst>
        </pc:spChg>
      </pc:sldChg>
      <pc:sldChg chg="modSp">
        <pc:chgData name="Henri Korver" userId="da38614c-94ee-430d-8a2b-df054235a587" providerId="ADAL" clId="{00D9BC1B-F640-40C0-800B-545587B0AEFA}" dt="2019-04-15T09:41:05.909" v="22" actId="20577"/>
        <pc:sldMkLst>
          <pc:docMk/>
          <pc:sldMk cId="2035316932" sldId="257"/>
        </pc:sldMkLst>
        <pc:spChg chg="mod">
          <ac:chgData name="Henri Korver" userId="da38614c-94ee-430d-8a2b-df054235a587" providerId="ADAL" clId="{00D9BC1B-F640-40C0-800B-545587B0AEFA}" dt="2019-04-15T09:41:05.909" v="22" actId="20577"/>
          <ac:spMkLst>
            <pc:docMk/>
            <pc:sldMk cId="2035316932" sldId="257"/>
            <ac:spMk id="13" creationId="{FFEBED10-3C00-4B77-B5DF-FD77BAA7EE87}"/>
          </ac:spMkLst>
        </pc:spChg>
      </pc:sldChg>
      <pc:sldChg chg="addSp modSp">
        <pc:chgData name="Henri Korver" userId="da38614c-94ee-430d-8a2b-df054235a587" providerId="ADAL" clId="{00D9BC1B-F640-40C0-800B-545587B0AEFA}" dt="2019-04-15T11:16:29.929" v="857" actId="20577"/>
        <pc:sldMkLst>
          <pc:docMk/>
          <pc:sldMk cId="2296034614" sldId="260"/>
        </pc:sldMkLst>
        <pc:spChg chg="add mod">
          <ac:chgData name="Henri Korver" userId="da38614c-94ee-430d-8a2b-df054235a587" providerId="ADAL" clId="{00D9BC1B-F640-40C0-800B-545587B0AEFA}" dt="2019-04-15T11:16:10.327" v="843" actId="14100"/>
          <ac:spMkLst>
            <pc:docMk/>
            <pc:sldMk cId="2296034614" sldId="260"/>
            <ac:spMk id="4" creationId="{8CB6AA42-48CF-4BB2-8718-345B982A5F68}"/>
          </ac:spMkLst>
        </pc:spChg>
        <pc:spChg chg="mod">
          <ac:chgData name="Henri Korver" userId="da38614c-94ee-430d-8a2b-df054235a587" providerId="ADAL" clId="{00D9BC1B-F640-40C0-800B-545587B0AEFA}" dt="2019-04-15T11:16:29.929" v="857" actId="20577"/>
          <ac:spMkLst>
            <pc:docMk/>
            <pc:sldMk cId="2296034614" sldId="260"/>
            <ac:spMk id="5" creationId="{93F9B291-E771-4499-BF14-627A36DD1112}"/>
          </ac:spMkLst>
        </pc:spChg>
      </pc:sldChg>
      <pc:sldChg chg="addSp modSp">
        <pc:chgData name="Henri Korver" userId="da38614c-94ee-430d-8a2b-df054235a587" providerId="ADAL" clId="{00D9BC1B-F640-40C0-800B-545587B0AEFA}" dt="2019-04-15T11:11:46.445" v="789" actId="692"/>
        <pc:sldMkLst>
          <pc:docMk/>
          <pc:sldMk cId="293332026" sldId="261"/>
        </pc:sldMkLst>
        <pc:spChg chg="add mod">
          <ac:chgData name="Henri Korver" userId="da38614c-94ee-430d-8a2b-df054235a587" providerId="ADAL" clId="{00D9BC1B-F640-40C0-800B-545587B0AEFA}" dt="2019-04-15T11:11:46.445" v="789" actId="692"/>
          <ac:spMkLst>
            <pc:docMk/>
            <pc:sldMk cId="293332026" sldId="261"/>
            <ac:spMk id="2" creationId="{593F8823-3CF5-4902-B5AB-A5B20F75C494}"/>
          </ac:spMkLst>
        </pc:spChg>
      </pc:sldChg>
      <pc:sldChg chg="addSp delSp modSp">
        <pc:chgData name="Henri Korver" userId="da38614c-94ee-430d-8a2b-df054235a587" providerId="ADAL" clId="{00D9BC1B-F640-40C0-800B-545587B0AEFA}" dt="2019-04-15T09:46:56.802" v="230" actId="5793"/>
        <pc:sldMkLst>
          <pc:docMk/>
          <pc:sldMk cId="1085323606" sldId="265"/>
        </pc:sldMkLst>
        <pc:spChg chg="add mod">
          <ac:chgData name="Henri Korver" userId="da38614c-94ee-430d-8a2b-df054235a587" providerId="ADAL" clId="{00D9BC1B-F640-40C0-800B-545587B0AEFA}" dt="2019-04-15T09:42:51.612" v="98" actId="1076"/>
          <ac:spMkLst>
            <pc:docMk/>
            <pc:sldMk cId="1085323606" sldId="265"/>
            <ac:spMk id="2" creationId="{1B258E5C-0680-44D0-BAA3-7F6800F54E08}"/>
          </ac:spMkLst>
        </pc:spChg>
        <pc:spChg chg="add del mod">
          <ac:chgData name="Henri Korver" userId="da38614c-94ee-430d-8a2b-df054235a587" providerId="ADAL" clId="{00D9BC1B-F640-40C0-800B-545587B0AEFA}" dt="2019-04-15T09:42:24.705" v="70" actId="478"/>
          <ac:spMkLst>
            <pc:docMk/>
            <pc:sldMk cId="1085323606" sldId="265"/>
            <ac:spMk id="3" creationId="{B614323D-3A58-4AD6-A9BF-EDF34A936E35}"/>
          </ac:spMkLst>
        </pc:spChg>
        <pc:spChg chg="add mod">
          <ac:chgData name="Henri Korver" userId="da38614c-94ee-430d-8a2b-df054235a587" providerId="ADAL" clId="{00D9BC1B-F640-40C0-800B-545587B0AEFA}" dt="2019-04-15T09:46:56.802" v="230" actId="5793"/>
          <ac:spMkLst>
            <pc:docMk/>
            <pc:sldMk cId="1085323606" sldId="265"/>
            <ac:spMk id="4" creationId="{49BE695C-78E1-4421-93BF-192E81C32A74}"/>
          </ac:spMkLst>
        </pc:spChg>
        <pc:spChg chg="mod">
          <ac:chgData name="Henri Korver" userId="da38614c-94ee-430d-8a2b-df054235a587" providerId="ADAL" clId="{00D9BC1B-F640-40C0-800B-545587B0AEFA}" dt="2019-04-15T09:46:47.268" v="227"/>
          <ac:spMkLst>
            <pc:docMk/>
            <pc:sldMk cId="1085323606" sldId="265"/>
            <ac:spMk id="12" creationId="{231BF73E-D0B9-4454-A25E-5D1BAA8F2D8B}"/>
          </ac:spMkLst>
        </pc:spChg>
        <pc:picChg chg="del mod">
          <ac:chgData name="Henri Korver" userId="da38614c-94ee-430d-8a2b-df054235a587" providerId="ADAL" clId="{00D9BC1B-F640-40C0-800B-545587B0AEFA}" dt="2019-04-15T09:46:19.310" v="221"/>
          <ac:picMkLst>
            <pc:docMk/>
            <pc:sldMk cId="1085323606" sldId="265"/>
            <ac:picMk id="6" creationId="{10D458DC-C0D9-4142-8E5D-346BD5F6DC2D}"/>
          </ac:picMkLst>
        </pc:picChg>
      </pc:sldChg>
      <pc:sldChg chg="addSp delSp modSp add">
        <pc:chgData name="Henri Korver" userId="da38614c-94ee-430d-8a2b-df054235a587" providerId="ADAL" clId="{00D9BC1B-F640-40C0-800B-545587B0AEFA}" dt="2019-04-15T09:57:46.073" v="466" actId="20577"/>
        <pc:sldMkLst>
          <pc:docMk/>
          <pc:sldMk cId="1960189815" sldId="266"/>
        </pc:sldMkLst>
        <pc:spChg chg="add mod">
          <ac:chgData name="Henri Korver" userId="da38614c-94ee-430d-8a2b-df054235a587" providerId="ADAL" clId="{00D9BC1B-F640-40C0-800B-545587B0AEFA}" dt="2019-04-15T09:41:23.964" v="62" actId="20577"/>
          <ac:spMkLst>
            <pc:docMk/>
            <pc:sldMk cId="1960189815" sldId="266"/>
            <ac:spMk id="2" creationId="{A337489F-7B70-430A-A14B-E0DA19B5F02D}"/>
          </ac:spMkLst>
        </pc:spChg>
        <pc:spChg chg="add mod">
          <ac:chgData name="Henri Korver" userId="da38614c-94ee-430d-8a2b-df054235a587" providerId="ADAL" clId="{00D9BC1B-F640-40C0-800B-545587B0AEFA}" dt="2019-04-15T09:57:46.073" v="466" actId="20577"/>
          <ac:spMkLst>
            <pc:docMk/>
            <pc:sldMk cId="1960189815" sldId="266"/>
            <ac:spMk id="3" creationId="{03D141EF-7A7A-412C-9464-D2B9094AE854}"/>
          </ac:spMkLst>
        </pc:spChg>
        <pc:picChg chg="add del">
          <ac:chgData name="Henri Korver" userId="da38614c-94ee-430d-8a2b-df054235a587" providerId="ADAL" clId="{00D9BC1B-F640-40C0-800B-545587B0AEFA}" dt="2019-04-15T09:45:40.560" v="217"/>
          <ac:picMkLst>
            <pc:docMk/>
            <pc:sldMk cId="1960189815" sldId="266"/>
            <ac:picMk id="4" creationId="{8C770C65-E7BF-4CFD-80A1-ACDCAEC1FF7F}"/>
          </ac:picMkLst>
        </pc:picChg>
      </pc:sldChg>
      <pc:sldChg chg="addSp delSp add">
        <pc:chgData name="Henri Korver" userId="da38614c-94ee-430d-8a2b-df054235a587" providerId="ADAL" clId="{00D9BC1B-F640-40C0-800B-545587B0AEFA}" dt="2019-04-15T09:45:51.952" v="220"/>
        <pc:sldMkLst>
          <pc:docMk/>
          <pc:sldMk cId="746100609" sldId="267"/>
        </pc:sldMkLst>
        <pc:spChg chg="del">
          <ac:chgData name="Henri Korver" userId="da38614c-94ee-430d-8a2b-df054235a587" providerId="ADAL" clId="{00D9BC1B-F640-40C0-800B-545587B0AEFA}" dt="2019-04-15T09:45:50.887" v="219"/>
          <ac:spMkLst>
            <pc:docMk/>
            <pc:sldMk cId="746100609" sldId="267"/>
            <ac:spMk id="2" creationId="{75D8FF5D-D5DC-48D6-BC6C-1AE5A7B16258}"/>
          </ac:spMkLst>
        </pc:spChg>
        <pc:spChg chg="del">
          <ac:chgData name="Henri Korver" userId="da38614c-94ee-430d-8a2b-df054235a587" providerId="ADAL" clId="{00D9BC1B-F640-40C0-800B-545587B0AEFA}" dt="2019-04-15T09:45:50.887" v="219"/>
          <ac:spMkLst>
            <pc:docMk/>
            <pc:sldMk cId="746100609" sldId="267"/>
            <ac:spMk id="3" creationId="{42751E0B-64B9-440C-B830-DF08F8CD0CEE}"/>
          </ac:spMkLst>
        </pc:spChg>
        <pc:picChg chg="add">
          <ac:chgData name="Henri Korver" userId="da38614c-94ee-430d-8a2b-df054235a587" providerId="ADAL" clId="{00D9BC1B-F640-40C0-800B-545587B0AEFA}" dt="2019-04-15T09:45:51.952" v="220"/>
          <ac:picMkLst>
            <pc:docMk/>
            <pc:sldMk cId="746100609" sldId="267"/>
            <ac:picMk id="4" creationId="{D7C27F64-4195-40A3-BE6E-0AB6BF831745}"/>
          </ac:picMkLst>
        </pc:picChg>
      </pc:sldChg>
      <pc:sldChg chg="addSp delSp modSp add">
        <pc:chgData name="Henri Korver" userId="da38614c-94ee-430d-8a2b-df054235a587" providerId="ADAL" clId="{00D9BC1B-F640-40C0-800B-545587B0AEFA}" dt="2019-04-15T09:46:40.117" v="226" actId="14100"/>
        <pc:sldMkLst>
          <pc:docMk/>
          <pc:sldMk cId="1572040460" sldId="268"/>
        </pc:sldMkLst>
        <pc:spChg chg="del">
          <ac:chgData name="Henri Korver" userId="da38614c-94ee-430d-8a2b-df054235a587" providerId="ADAL" clId="{00D9BC1B-F640-40C0-800B-545587B0AEFA}" dt="2019-04-15T09:46:34.676" v="223"/>
          <ac:spMkLst>
            <pc:docMk/>
            <pc:sldMk cId="1572040460" sldId="268"/>
            <ac:spMk id="2" creationId="{74FFF8B1-9F69-4987-B6AE-5D7F8829E04D}"/>
          </ac:spMkLst>
        </pc:spChg>
        <pc:spChg chg="del">
          <ac:chgData name="Henri Korver" userId="da38614c-94ee-430d-8a2b-df054235a587" providerId="ADAL" clId="{00D9BC1B-F640-40C0-800B-545587B0AEFA}" dt="2019-04-15T09:46:34.676" v="223"/>
          <ac:spMkLst>
            <pc:docMk/>
            <pc:sldMk cId="1572040460" sldId="268"/>
            <ac:spMk id="3" creationId="{0E7BB755-D5A3-41BC-A9D9-C39D09415F47}"/>
          </ac:spMkLst>
        </pc:spChg>
        <pc:picChg chg="add mod">
          <ac:chgData name="Henri Korver" userId="da38614c-94ee-430d-8a2b-df054235a587" providerId="ADAL" clId="{00D9BC1B-F640-40C0-800B-545587B0AEFA}" dt="2019-04-15T09:46:40.117" v="226" actId="14100"/>
          <ac:picMkLst>
            <pc:docMk/>
            <pc:sldMk cId="1572040460" sldId="268"/>
            <ac:picMk id="4" creationId="{DB9439A3-1789-405E-BFD6-C19210BF923D}"/>
          </ac:picMkLst>
        </pc:picChg>
      </pc:sldChg>
      <pc:sldChg chg="addSp add">
        <pc:chgData name="Henri Korver" userId="da38614c-94ee-430d-8a2b-df054235a587" providerId="ADAL" clId="{00D9BC1B-F640-40C0-800B-545587B0AEFA}" dt="2019-04-15T09:51:50.538" v="265"/>
        <pc:sldMkLst>
          <pc:docMk/>
          <pc:sldMk cId="3665698339" sldId="269"/>
        </pc:sldMkLst>
        <pc:picChg chg="add">
          <ac:chgData name="Henri Korver" userId="da38614c-94ee-430d-8a2b-df054235a587" providerId="ADAL" clId="{00D9BC1B-F640-40C0-800B-545587B0AEFA}" dt="2019-04-15T09:51:50.538" v="265"/>
          <ac:picMkLst>
            <pc:docMk/>
            <pc:sldMk cId="3665698339" sldId="269"/>
            <ac:picMk id="2" creationId="{629938F7-B548-47B5-BEDA-3B97FF7EAC80}"/>
          </ac:picMkLst>
        </pc:picChg>
      </pc:sldChg>
      <pc:sldChg chg="addSp modSp add">
        <pc:chgData name="Henri Korver" userId="da38614c-94ee-430d-8a2b-df054235a587" providerId="ADAL" clId="{00D9BC1B-F640-40C0-800B-545587B0AEFA}" dt="2019-04-15T09:54:35.049" v="299" actId="20577"/>
        <pc:sldMkLst>
          <pc:docMk/>
          <pc:sldMk cId="1139027876" sldId="270"/>
        </pc:sldMkLst>
        <pc:spChg chg="add mod">
          <ac:chgData name="Henri Korver" userId="da38614c-94ee-430d-8a2b-df054235a587" providerId="ADAL" clId="{00D9BC1B-F640-40C0-800B-545587B0AEFA}" dt="2019-04-15T09:54:35.049" v="299" actId="20577"/>
          <ac:spMkLst>
            <pc:docMk/>
            <pc:sldMk cId="1139027876" sldId="270"/>
            <ac:spMk id="3" creationId="{10C06D27-C7D8-4B96-ABDF-E096772B8690}"/>
          </ac:spMkLst>
        </pc:spChg>
        <pc:picChg chg="add mod">
          <ac:chgData name="Henri Korver" userId="da38614c-94ee-430d-8a2b-df054235a587" providerId="ADAL" clId="{00D9BC1B-F640-40C0-800B-545587B0AEFA}" dt="2019-04-15T09:54:02.364" v="269" actId="1076"/>
          <ac:picMkLst>
            <pc:docMk/>
            <pc:sldMk cId="1139027876" sldId="270"/>
            <ac:picMk id="2" creationId="{2C4353E1-B005-4D19-9BEA-1ED1E7597063}"/>
          </ac:picMkLst>
        </pc:picChg>
      </pc:sldChg>
      <pc:sldChg chg="addSp delSp modSp add">
        <pc:chgData name="Henri Korver" userId="da38614c-94ee-430d-8a2b-df054235a587" providerId="ADAL" clId="{00D9BC1B-F640-40C0-800B-545587B0AEFA}" dt="2019-04-15T11:06:49.870" v="713" actId="20577"/>
        <pc:sldMkLst>
          <pc:docMk/>
          <pc:sldMk cId="570696892" sldId="271"/>
        </pc:sldMkLst>
        <pc:spChg chg="add mod">
          <ac:chgData name="Henri Korver" userId="da38614c-94ee-430d-8a2b-df054235a587" providerId="ADAL" clId="{00D9BC1B-F640-40C0-800B-545587B0AEFA}" dt="2019-04-15T10:45:52.897" v="529" actId="20577"/>
          <ac:spMkLst>
            <pc:docMk/>
            <pc:sldMk cId="570696892" sldId="271"/>
            <ac:spMk id="2" creationId="{BC2DE4F1-534E-471F-B859-88628001BA35}"/>
          </ac:spMkLst>
        </pc:spChg>
        <pc:spChg chg="add mod">
          <ac:chgData name="Henri Korver" userId="da38614c-94ee-430d-8a2b-df054235a587" providerId="ADAL" clId="{00D9BC1B-F640-40C0-800B-545587B0AEFA}" dt="2019-04-15T11:06:49.870" v="713" actId="20577"/>
          <ac:spMkLst>
            <pc:docMk/>
            <pc:sldMk cId="570696892" sldId="271"/>
            <ac:spMk id="3" creationId="{63F80BCB-2318-48D6-BA2D-B5C669D84F43}"/>
          </ac:spMkLst>
        </pc:spChg>
        <pc:picChg chg="add del">
          <ac:chgData name="Henri Korver" userId="da38614c-94ee-430d-8a2b-df054235a587" providerId="ADAL" clId="{00D9BC1B-F640-40C0-800B-545587B0AEFA}" dt="2019-04-15T10:44:29.228" v="497"/>
          <ac:picMkLst>
            <pc:docMk/>
            <pc:sldMk cId="570696892" sldId="271"/>
            <ac:picMk id="4" creationId="{EC77E3AC-49D9-4536-BCBD-2DE982441CD9}"/>
          </ac:picMkLst>
        </pc:picChg>
      </pc:sldChg>
      <pc:sldChg chg="addSp delSp modSp add">
        <pc:chgData name="Henri Korver" userId="da38614c-94ee-430d-8a2b-df054235a587" providerId="ADAL" clId="{00D9BC1B-F640-40C0-800B-545587B0AEFA}" dt="2019-04-15T10:45:29.248" v="503"/>
        <pc:sldMkLst>
          <pc:docMk/>
          <pc:sldMk cId="4097632642" sldId="272"/>
        </pc:sldMkLst>
        <pc:spChg chg="del">
          <ac:chgData name="Henri Korver" userId="da38614c-94ee-430d-8a2b-df054235a587" providerId="ADAL" clId="{00D9BC1B-F640-40C0-800B-545587B0AEFA}" dt="2019-04-15T10:44:37.740" v="499"/>
          <ac:spMkLst>
            <pc:docMk/>
            <pc:sldMk cId="4097632642" sldId="272"/>
            <ac:spMk id="2" creationId="{E9AF5944-D30F-41B0-B64B-0A7E904468BB}"/>
          </ac:spMkLst>
        </pc:spChg>
        <pc:spChg chg="del">
          <ac:chgData name="Henri Korver" userId="da38614c-94ee-430d-8a2b-df054235a587" providerId="ADAL" clId="{00D9BC1B-F640-40C0-800B-545587B0AEFA}" dt="2019-04-15T10:44:37.740" v="499"/>
          <ac:spMkLst>
            <pc:docMk/>
            <pc:sldMk cId="4097632642" sldId="272"/>
            <ac:spMk id="3" creationId="{1E047462-AE01-4A75-A8A9-EEFE5AA7D79F}"/>
          </ac:spMkLst>
        </pc:spChg>
        <pc:picChg chg="add del mod">
          <ac:chgData name="Henri Korver" userId="da38614c-94ee-430d-8a2b-df054235a587" providerId="ADAL" clId="{00D9BC1B-F640-40C0-800B-545587B0AEFA}" dt="2019-04-15T10:45:28.446" v="502" actId="478"/>
          <ac:picMkLst>
            <pc:docMk/>
            <pc:sldMk cId="4097632642" sldId="272"/>
            <ac:picMk id="4" creationId="{209A689C-C605-402B-B98C-41444E361138}"/>
          </ac:picMkLst>
        </pc:picChg>
        <pc:picChg chg="add">
          <ac:chgData name="Henri Korver" userId="da38614c-94ee-430d-8a2b-df054235a587" providerId="ADAL" clId="{00D9BC1B-F640-40C0-800B-545587B0AEFA}" dt="2019-04-15T10:45:29.248" v="503"/>
          <ac:picMkLst>
            <pc:docMk/>
            <pc:sldMk cId="4097632642" sldId="272"/>
            <ac:picMk id="5" creationId="{4944048D-0416-4D4F-BDA4-54962E5DF0F5}"/>
          </ac:picMkLst>
        </pc:picChg>
      </pc:sldChg>
      <pc:sldChg chg="addSp delSp modSp add">
        <pc:chgData name="Henri Korver" userId="da38614c-94ee-430d-8a2b-df054235a587" providerId="ADAL" clId="{00D9BC1B-F640-40C0-800B-545587B0AEFA}" dt="2019-04-15T10:58:33.565" v="600" actId="20577"/>
        <pc:sldMkLst>
          <pc:docMk/>
          <pc:sldMk cId="1685131728" sldId="273"/>
        </pc:sldMkLst>
        <pc:spChg chg="add del mod">
          <ac:chgData name="Henri Korver" userId="da38614c-94ee-430d-8a2b-df054235a587" providerId="ADAL" clId="{00D9BC1B-F640-40C0-800B-545587B0AEFA}" dt="2019-04-15T10:57:20.010" v="563" actId="478"/>
          <ac:spMkLst>
            <pc:docMk/>
            <pc:sldMk cId="1685131728" sldId="273"/>
            <ac:spMk id="2" creationId="{2E982A5E-D7B5-4D1D-A14D-83DFE2F43E9A}"/>
          </ac:spMkLst>
        </pc:spChg>
        <pc:spChg chg="add del mod">
          <ac:chgData name="Henri Korver" userId="da38614c-94ee-430d-8a2b-df054235a587" providerId="ADAL" clId="{00D9BC1B-F640-40C0-800B-545587B0AEFA}" dt="2019-04-15T10:57:15.589" v="562" actId="478"/>
          <ac:spMkLst>
            <pc:docMk/>
            <pc:sldMk cId="1685131728" sldId="273"/>
            <ac:spMk id="3" creationId="{6ED5F9EF-0AFF-4752-945E-C63032EBC8E8}"/>
          </ac:spMkLst>
        </pc:spChg>
        <pc:spChg chg="add del mod">
          <ac:chgData name="Henri Korver" userId="da38614c-94ee-430d-8a2b-df054235a587" providerId="ADAL" clId="{00D9BC1B-F640-40C0-800B-545587B0AEFA}" dt="2019-04-15T10:57:41.470" v="564" actId="478"/>
          <ac:spMkLst>
            <pc:docMk/>
            <pc:sldMk cId="1685131728" sldId="273"/>
            <ac:spMk id="5" creationId="{214F0C00-F1C6-4B04-B10F-8A7B2B47347F}"/>
          </ac:spMkLst>
        </pc:spChg>
        <pc:spChg chg="add mod">
          <ac:chgData name="Henri Korver" userId="da38614c-94ee-430d-8a2b-df054235a587" providerId="ADAL" clId="{00D9BC1B-F640-40C0-800B-545587B0AEFA}" dt="2019-04-15T10:58:33.565" v="600" actId="20577"/>
          <ac:spMkLst>
            <pc:docMk/>
            <pc:sldMk cId="1685131728" sldId="273"/>
            <ac:spMk id="7" creationId="{56E2B8AA-D4A9-46D7-B9A5-8FECBB947125}"/>
          </ac:spMkLst>
        </pc:spChg>
        <pc:picChg chg="add mod">
          <ac:chgData name="Henri Korver" userId="da38614c-94ee-430d-8a2b-df054235a587" providerId="ADAL" clId="{00D9BC1B-F640-40C0-800B-545587B0AEFA}" dt="2019-04-15T10:57:52.273" v="569" actId="1076"/>
          <ac:picMkLst>
            <pc:docMk/>
            <pc:sldMk cId="1685131728" sldId="273"/>
            <ac:picMk id="6" creationId="{986A9EC1-14F2-4CF7-847A-88F13802088F}"/>
          </ac:picMkLst>
        </pc:picChg>
      </pc:sldChg>
      <pc:sldChg chg="addSp modSp add">
        <pc:chgData name="Henri Korver" userId="da38614c-94ee-430d-8a2b-df054235a587" providerId="ADAL" clId="{00D9BC1B-F640-40C0-800B-545587B0AEFA}" dt="2019-04-15T11:03:49.994" v="661" actId="1076"/>
        <pc:sldMkLst>
          <pc:docMk/>
          <pc:sldMk cId="718615759" sldId="274"/>
        </pc:sldMkLst>
        <pc:picChg chg="add mod">
          <ac:chgData name="Henri Korver" userId="da38614c-94ee-430d-8a2b-df054235a587" providerId="ADAL" clId="{00D9BC1B-F640-40C0-800B-545587B0AEFA}" dt="2019-04-15T11:03:49.994" v="661" actId="1076"/>
          <ac:picMkLst>
            <pc:docMk/>
            <pc:sldMk cId="718615759" sldId="274"/>
            <ac:picMk id="2" creationId="{FEB7FA55-4B6A-4D84-986C-00745A03DC7E}"/>
          </ac:picMkLst>
        </pc:picChg>
      </pc:sldChg>
      <pc:sldChg chg="addSp modSp add">
        <pc:chgData name="Henri Korver" userId="da38614c-94ee-430d-8a2b-df054235a587" providerId="ADAL" clId="{00D9BC1B-F640-40C0-800B-545587B0AEFA}" dt="2019-04-15T11:14:37.885" v="839" actId="20577"/>
        <pc:sldMkLst>
          <pc:docMk/>
          <pc:sldMk cId="729468892" sldId="275"/>
        </pc:sldMkLst>
        <pc:spChg chg="add mod">
          <ac:chgData name="Henri Korver" userId="da38614c-94ee-430d-8a2b-df054235a587" providerId="ADAL" clId="{00D9BC1B-F640-40C0-800B-545587B0AEFA}" dt="2019-04-15T11:04:44.365" v="670" actId="20577"/>
          <ac:spMkLst>
            <pc:docMk/>
            <pc:sldMk cId="729468892" sldId="275"/>
            <ac:spMk id="2" creationId="{A8C166A0-CBC3-4466-8FB3-3F2BB82B9CC6}"/>
          </ac:spMkLst>
        </pc:spChg>
        <pc:spChg chg="add mod">
          <ac:chgData name="Henri Korver" userId="da38614c-94ee-430d-8a2b-df054235a587" providerId="ADAL" clId="{00D9BC1B-F640-40C0-800B-545587B0AEFA}" dt="2019-04-15T11:14:37.885" v="839" actId="20577"/>
          <ac:spMkLst>
            <pc:docMk/>
            <pc:sldMk cId="729468892" sldId="275"/>
            <ac:spMk id="3" creationId="{E39DDE39-C7AA-4C12-9785-6BC8E8BA88C5}"/>
          </ac:spMkLst>
        </pc:spChg>
        <pc:picChg chg="add mod">
          <ac:chgData name="Henri Korver" userId="da38614c-94ee-430d-8a2b-df054235a587" providerId="ADAL" clId="{00D9BC1B-F640-40C0-800B-545587B0AEFA}" dt="2019-04-15T11:05:39.751" v="700" actId="1076"/>
          <ac:picMkLst>
            <pc:docMk/>
            <pc:sldMk cId="729468892" sldId="275"/>
            <ac:picMk id="5" creationId="{29950D09-50D4-4DE6-A99A-EBE781D01213}"/>
          </ac:picMkLst>
        </pc:picChg>
      </pc:sldChg>
    </pc:docChg>
  </pc:docChgLst>
  <pc:docChgLst>
    <pc:chgData name="Henri Korver" userId="da38614c-94ee-430d-8a2b-df054235a587" providerId="ADAL" clId="{C30C5228-08B7-4A0B-95B2-065517DFF2C3}"/>
    <pc:docChg chg="undo custSel addSld delSld modSld">
      <pc:chgData name="Henri Korver" userId="da38614c-94ee-430d-8a2b-df054235a587" providerId="ADAL" clId="{C30C5228-08B7-4A0B-95B2-065517DFF2C3}" dt="2019-04-12T15:20:20.044" v="933" actId="1076"/>
      <pc:docMkLst>
        <pc:docMk/>
      </pc:docMkLst>
      <pc:sldChg chg="modSp add">
        <pc:chgData name="Henri Korver" userId="da38614c-94ee-430d-8a2b-df054235a587" providerId="ADAL" clId="{C30C5228-08B7-4A0B-95B2-065517DFF2C3}" dt="2019-04-12T14:31:07.562" v="46" actId="20577"/>
        <pc:sldMkLst>
          <pc:docMk/>
          <pc:sldMk cId="705274634" sldId="256"/>
        </pc:sldMkLst>
        <pc:spChg chg="mod">
          <ac:chgData name="Henri Korver" userId="da38614c-94ee-430d-8a2b-df054235a587" providerId="ADAL" clId="{C30C5228-08B7-4A0B-95B2-065517DFF2C3}" dt="2019-04-12T14:31:03.191" v="34" actId="20577"/>
          <ac:spMkLst>
            <pc:docMk/>
            <pc:sldMk cId="705274634" sldId="256"/>
            <ac:spMk id="2" creationId="{C8D32A44-7D94-4822-BE5B-7D276E9DB84B}"/>
          </ac:spMkLst>
        </pc:spChg>
        <pc:spChg chg="mod">
          <ac:chgData name="Henri Korver" userId="da38614c-94ee-430d-8a2b-df054235a587" providerId="ADAL" clId="{C30C5228-08B7-4A0B-95B2-065517DFF2C3}" dt="2019-04-12T14:31:07.562" v="46" actId="20577"/>
          <ac:spMkLst>
            <pc:docMk/>
            <pc:sldMk cId="705274634" sldId="256"/>
            <ac:spMk id="3" creationId="{F8072FFC-4F0D-42B1-8522-ABD0967936F1}"/>
          </ac:spMkLst>
        </pc:spChg>
      </pc:sldChg>
      <pc:sldChg chg="addSp delSp modSp add">
        <pc:chgData name="Henri Korver" userId="da38614c-94ee-430d-8a2b-df054235a587" providerId="ADAL" clId="{C30C5228-08B7-4A0B-95B2-065517DFF2C3}" dt="2019-04-12T14:47:11.877" v="386" actId="20577"/>
        <pc:sldMkLst>
          <pc:docMk/>
          <pc:sldMk cId="2035316932" sldId="257"/>
        </pc:sldMkLst>
        <pc:spChg chg="del">
          <ac:chgData name="Henri Korver" userId="da38614c-94ee-430d-8a2b-df054235a587" providerId="ADAL" clId="{C30C5228-08B7-4A0B-95B2-065517DFF2C3}" dt="2019-04-12T14:31:19.461" v="48"/>
          <ac:spMkLst>
            <pc:docMk/>
            <pc:sldMk cId="2035316932" sldId="257"/>
            <ac:spMk id="2" creationId="{85961684-784E-46BA-AEC1-01DE64DA0A5F}"/>
          </ac:spMkLst>
        </pc:spChg>
        <pc:spChg chg="del">
          <ac:chgData name="Henri Korver" userId="da38614c-94ee-430d-8a2b-df054235a587" providerId="ADAL" clId="{C30C5228-08B7-4A0B-95B2-065517DFF2C3}" dt="2019-04-12T14:31:19.461" v="48"/>
          <ac:spMkLst>
            <pc:docMk/>
            <pc:sldMk cId="2035316932" sldId="257"/>
            <ac:spMk id="3" creationId="{B804EF3E-55C0-46E5-A257-FD52A649521F}"/>
          </ac:spMkLst>
        </pc:spChg>
        <pc:spChg chg="add mod">
          <ac:chgData name="Henri Korver" userId="da38614c-94ee-430d-8a2b-df054235a587" providerId="ADAL" clId="{C30C5228-08B7-4A0B-95B2-065517DFF2C3}" dt="2019-04-12T14:47:11.877" v="386" actId="20577"/>
          <ac:spMkLst>
            <pc:docMk/>
            <pc:sldMk cId="2035316932" sldId="257"/>
            <ac:spMk id="4" creationId="{147C1884-1953-492B-8B29-396051102D7D}"/>
          </ac:spMkLst>
        </pc:spChg>
        <pc:spChg chg="add mod">
          <ac:chgData name="Henri Korver" userId="da38614c-94ee-430d-8a2b-df054235a587" providerId="ADAL" clId="{C30C5228-08B7-4A0B-95B2-065517DFF2C3}" dt="2019-04-12T14:42:11.143" v="233" actId="20577"/>
          <ac:spMkLst>
            <pc:docMk/>
            <pc:sldMk cId="2035316932" sldId="257"/>
            <ac:spMk id="5" creationId="{90C7FC2F-EE74-4537-9717-7F6913531494}"/>
          </ac:spMkLst>
        </pc:spChg>
        <pc:picChg chg="add del mod">
          <ac:chgData name="Henri Korver" userId="da38614c-94ee-430d-8a2b-df054235a587" providerId="ADAL" clId="{C30C5228-08B7-4A0B-95B2-065517DFF2C3}" dt="2019-04-12T14:41:11.526" v="184"/>
          <ac:picMkLst>
            <pc:docMk/>
            <pc:sldMk cId="2035316932" sldId="257"/>
            <ac:picMk id="6" creationId="{05A80A69-9C99-4A26-A42C-FE90B7FBC2CF}"/>
          </ac:picMkLst>
        </pc:picChg>
      </pc:sldChg>
      <pc:sldChg chg="addSp delSp modSp add">
        <pc:chgData name="Henri Korver" userId="da38614c-94ee-430d-8a2b-df054235a587" providerId="ADAL" clId="{C30C5228-08B7-4A0B-95B2-065517DFF2C3}" dt="2019-04-12T15:13:34.693" v="800" actId="20577"/>
        <pc:sldMkLst>
          <pc:docMk/>
          <pc:sldMk cId="779588757" sldId="258"/>
        </pc:sldMkLst>
        <pc:spChg chg="del">
          <ac:chgData name="Henri Korver" userId="da38614c-94ee-430d-8a2b-df054235a587" providerId="ADAL" clId="{C30C5228-08B7-4A0B-95B2-065517DFF2C3}" dt="2019-04-12T14:41:18.686" v="186"/>
          <ac:spMkLst>
            <pc:docMk/>
            <pc:sldMk cId="779588757" sldId="258"/>
            <ac:spMk id="2" creationId="{0989D7A7-1A84-4130-8BB5-0BF9404C5FDD}"/>
          </ac:spMkLst>
        </pc:spChg>
        <pc:spChg chg="del">
          <ac:chgData name="Henri Korver" userId="da38614c-94ee-430d-8a2b-df054235a587" providerId="ADAL" clId="{C30C5228-08B7-4A0B-95B2-065517DFF2C3}" dt="2019-04-12T14:41:18.686" v="186"/>
          <ac:spMkLst>
            <pc:docMk/>
            <pc:sldMk cId="779588757" sldId="258"/>
            <ac:spMk id="3" creationId="{B000DCF7-4E9F-4F76-87DB-1E303B72DB86}"/>
          </ac:spMkLst>
        </pc:spChg>
        <pc:spChg chg="add del mod">
          <ac:chgData name="Henri Korver" userId="da38614c-94ee-430d-8a2b-df054235a587" providerId="ADAL" clId="{C30C5228-08B7-4A0B-95B2-065517DFF2C3}" dt="2019-04-12T14:44:04.149" v="238"/>
          <ac:spMkLst>
            <pc:docMk/>
            <pc:sldMk cId="779588757" sldId="258"/>
            <ac:spMk id="5" creationId="{ABBBA834-91C4-4DB7-920F-62404633241A}"/>
          </ac:spMkLst>
        </pc:spChg>
        <pc:spChg chg="add del mod">
          <ac:chgData name="Henri Korver" userId="da38614c-94ee-430d-8a2b-df054235a587" providerId="ADAL" clId="{C30C5228-08B7-4A0B-95B2-065517DFF2C3}" dt="2019-04-12T14:44:08.789" v="239" actId="478"/>
          <ac:spMkLst>
            <pc:docMk/>
            <pc:sldMk cId="779588757" sldId="258"/>
            <ac:spMk id="6" creationId="{401515C0-F6D0-4983-A54C-F0869F60AC06}"/>
          </ac:spMkLst>
        </pc:spChg>
        <pc:spChg chg="add del mod">
          <ac:chgData name="Henri Korver" userId="da38614c-94ee-430d-8a2b-df054235a587" providerId="ADAL" clId="{C30C5228-08B7-4A0B-95B2-065517DFF2C3}" dt="2019-04-12T14:44:15.845" v="240" actId="478"/>
          <ac:spMkLst>
            <pc:docMk/>
            <pc:sldMk cId="779588757" sldId="258"/>
            <ac:spMk id="7" creationId="{E0BF6FBB-AE46-43E9-BECD-901563A87F0E}"/>
          </ac:spMkLst>
        </pc:spChg>
        <pc:spChg chg="add mod">
          <ac:chgData name="Henri Korver" userId="da38614c-94ee-430d-8a2b-df054235a587" providerId="ADAL" clId="{C30C5228-08B7-4A0B-95B2-065517DFF2C3}" dt="2019-04-12T15:13:34.693" v="800" actId="20577"/>
          <ac:spMkLst>
            <pc:docMk/>
            <pc:sldMk cId="779588757" sldId="258"/>
            <ac:spMk id="8" creationId="{2CE930A7-4E35-40F9-9C98-6A248DDF22DB}"/>
          </ac:spMkLst>
        </pc:spChg>
        <pc:picChg chg="add mod">
          <ac:chgData name="Henri Korver" userId="da38614c-94ee-430d-8a2b-df054235a587" providerId="ADAL" clId="{C30C5228-08B7-4A0B-95B2-065517DFF2C3}" dt="2019-04-12T14:43:34.197" v="235" actId="14100"/>
          <ac:picMkLst>
            <pc:docMk/>
            <pc:sldMk cId="779588757" sldId="258"/>
            <ac:picMk id="4" creationId="{E408FC23-48B6-4BA4-B4E9-256D796A73F8}"/>
          </ac:picMkLst>
        </pc:picChg>
      </pc:sldChg>
      <pc:sldChg chg="addSp delSp modSp add addCm">
        <pc:chgData name="Henri Korver" userId="da38614c-94ee-430d-8a2b-df054235a587" providerId="ADAL" clId="{C30C5228-08B7-4A0B-95B2-065517DFF2C3}" dt="2019-04-12T15:10:00.285" v="700" actId="20577"/>
        <pc:sldMkLst>
          <pc:docMk/>
          <pc:sldMk cId="568942527" sldId="259"/>
        </pc:sldMkLst>
        <pc:spChg chg="add del mod">
          <ac:chgData name="Henri Korver" userId="da38614c-94ee-430d-8a2b-df054235a587" providerId="ADAL" clId="{C30C5228-08B7-4A0B-95B2-065517DFF2C3}" dt="2019-04-12T14:52:29.797" v="397" actId="478"/>
          <ac:spMkLst>
            <pc:docMk/>
            <pc:sldMk cId="568942527" sldId="259"/>
            <ac:spMk id="3" creationId="{7A7E0129-E8A9-49C1-8640-311CC433B217}"/>
          </ac:spMkLst>
        </pc:spChg>
        <pc:spChg chg="add mod">
          <ac:chgData name="Henri Korver" userId="da38614c-94ee-430d-8a2b-df054235a587" providerId="ADAL" clId="{C30C5228-08B7-4A0B-95B2-065517DFF2C3}" dt="2019-04-12T15:10:00.285" v="700" actId="20577"/>
          <ac:spMkLst>
            <pc:docMk/>
            <pc:sldMk cId="568942527" sldId="259"/>
            <ac:spMk id="4" creationId="{235D362A-8911-446A-8ECA-C01EA28C9005}"/>
          </ac:spMkLst>
        </pc:spChg>
        <pc:picChg chg="add">
          <ac:chgData name="Henri Korver" userId="da38614c-94ee-430d-8a2b-df054235a587" providerId="ADAL" clId="{C30C5228-08B7-4A0B-95B2-065517DFF2C3}" dt="2019-04-12T14:50:18.729" v="394"/>
          <ac:picMkLst>
            <pc:docMk/>
            <pc:sldMk cId="568942527" sldId="259"/>
            <ac:picMk id="2" creationId="{C0807ED5-AA28-478B-B152-63FDCFD97208}"/>
          </ac:picMkLst>
        </pc:picChg>
      </pc:sldChg>
      <pc:sldChg chg="addSp delSp modSp add">
        <pc:chgData name="Henri Korver" userId="da38614c-94ee-430d-8a2b-df054235a587" providerId="ADAL" clId="{C30C5228-08B7-4A0B-95B2-065517DFF2C3}" dt="2019-04-12T15:11:16.047" v="721" actId="207"/>
        <pc:sldMkLst>
          <pc:docMk/>
          <pc:sldMk cId="2296034614" sldId="260"/>
        </pc:sldMkLst>
        <pc:spChg chg="add del mod">
          <ac:chgData name="Henri Korver" userId="da38614c-94ee-430d-8a2b-df054235a587" providerId="ADAL" clId="{C30C5228-08B7-4A0B-95B2-065517DFF2C3}" dt="2019-04-12T15:10:53.847" v="708" actId="478"/>
          <ac:spMkLst>
            <pc:docMk/>
            <pc:sldMk cId="2296034614" sldId="260"/>
            <ac:spMk id="3" creationId="{CE96D11E-FE0E-44B8-B0E2-6E4FE241CD99}"/>
          </ac:spMkLst>
        </pc:spChg>
        <pc:spChg chg="add del mod">
          <ac:chgData name="Henri Korver" userId="da38614c-94ee-430d-8a2b-df054235a587" providerId="ADAL" clId="{C30C5228-08B7-4A0B-95B2-065517DFF2C3}" dt="2019-04-12T15:10:29.401" v="702" actId="478"/>
          <ac:spMkLst>
            <pc:docMk/>
            <pc:sldMk cId="2296034614" sldId="260"/>
            <ac:spMk id="4" creationId="{A0AB385A-3587-4C8D-8658-877E2843A2E9}"/>
          </ac:spMkLst>
        </pc:spChg>
        <pc:spChg chg="add del mod">
          <ac:chgData name="Henri Korver" userId="da38614c-94ee-430d-8a2b-df054235a587" providerId="ADAL" clId="{C30C5228-08B7-4A0B-95B2-065517DFF2C3}" dt="2019-04-12T15:11:16.047" v="721" actId="207"/>
          <ac:spMkLst>
            <pc:docMk/>
            <pc:sldMk cId="2296034614" sldId="260"/>
            <ac:spMk id="5" creationId="{93F9B291-E771-4499-BF14-627A36DD1112}"/>
          </ac:spMkLst>
        </pc:spChg>
        <pc:spChg chg="add del mod">
          <ac:chgData name="Henri Korver" userId="da38614c-94ee-430d-8a2b-df054235a587" providerId="ADAL" clId="{C30C5228-08B7-4A0B-95B2-065517DFF2C3}" dt="2019-04-12T15:10:50.291" v="707" actId="478"/>
          <ac:spMkLst>
            <pc:docMk/>
            <pc:sldMk cId="2296034614" sldId="260"/>
            <ac:spMk id="7" creationId="{3DFA896C-8EED-4F5C-BDC1-55B1D010B7CC}"/>
          </ac:spMkLst>
        </pc:spChg>
        <pc:picChg chg="add mod">
          <ac:chgData name="Henri Korver" userId="da38614c-94ee-430d-8a2b-df054235a587" providerId="ADAL" clId="{C30C5228-08B7-4A0B-95B2-065517DFF2C3}" dt="2019-04-12T15:10:33.312" v="703" actId="1076"/>
          <ac:picMkLst>
            <pc:docMk/>
            <pc:sldMk cId="2296034614" sldId="260"/>
            <ac:picMk id="2" creationId="{82CBD68B-C7A7-43C1-8E0C-0D5E3130604F}"/>
          </ac:picMkLst>
        </pc:picChg>
      </pc:sldChg>
      <pc:sldChg chg="addSp delSp modSp add">
        <pc:chgData name="Henri Korver" userId="da38614c-94ee-430d-8a2b-df054235a587" providerId="ADAL" clId="{C30C5228-08B7-4A0B-95B2-065517DFF2C3}" dt="2019-04-12T15:14:24.922" v="826" actId="20577"/>
        <pc:sldMkLst>
          <pc:docMk/>
          <pc:sldMk cId="293332026" sldId="261"/>
        </pc:sldMkLst>
        <pc:spChg chg="add del mod">
          <ac:chgData name="Henri Korver" userId="da38614c-94ee-430d-8a2b-df054235a587" providerId="ADAL" clId="{C30C5228-08B7-4A0B-95B2-065517DFF2C3}" dt="2019-04-12T14:59:13.820" v="468" actId="478"/>
          <ac:spMkLst>
            <pc:docMk/>
            <pc:sldMk cId="293332026" sldId="261"/>
            <ac:spMk id="2" creationId="{51AA5192-E751-482B-865A-37CF448623E6}"/>
          </ac:spMkLst>
        </pc:spChg>
        <pc:spChg chg="add del mod">
          <ac:chgData name="Henri Korver" userId="da38614c-94ee-430d-8a2b-df054235a587" providerId="ADAL" clId="{C30C5228-08B7-4A0B-95B2-065517DFF2C3}" dt="2019-04-12T15:02:21.438" v="533" actId="478"/>
          <ac:spMkLst>
            <pc:docMk/>
            <pc:sldMk cId="293332026" sldId="261"/>
            <ac:spMk id="3" creationId="{C62F8561-B9E8-407D-8BA7-B87784BD0201}"/>
          </ac:spMkLst>
        </pc:spChg>
        <pc:spChg chg="add del mod">
          <ac:chgData name="Henri Korver" userId="da38614c-94ee-430d-8a2b-df054235a587" providerId="ADAL" clId="{C30C5228-08B7-4A0B-95B2-065517DFF2C3}" dt="2019-04-12T15:11:29.891" v="722" actId="478"/>
          <ac:spMkLst>
            <pc:docMk/>
            <pc:sldMk cId="293332026" sldId="261"/>
            <ac:spMk id="5" creationId="{4E05A1DA-5AC1-4F15-AD49-F64EBE8EE0BD}"/>
          </ac:spMkLst>
        </pc:spChg>
        <pc:spChg chg="add mod">
          <ac:chgData name="Henri Korver" userId="da38614c-94ee-430d-8a2b-df054235a587" providerId="ADAL" clId="{C30C5228-08B7-4A0B-95B2-065517DFF2C3}" dt="2019-04-12T15:14:24.922" v="826" actId="20577"/>
          <ac:spMkLst>
            <pc:docMk/>
            <pc:sldMk cId="293332026" sldId="261"/>
            <ac:spMk id="6" creationId="{352EE2F2-2F97-452E-9220-9EE971F4D05E}"/>
          </ac:spMkLst>
        </pc:spChg>
        <pc:picChg chg="add mod">
          <ac:chgData name="Henri Korver" userId="da38614c-94ee-430d-8a2b-df054235a587" providerId="ADAL" clId="{C30C5228-08B7-4A0B-95B2-065517DFF2C3}" dt="2019-04-12T15:06:45.914" v="599" actId="1076"/>
          <ac:picMkLst>
            <pc:docMk/>
            <pc:sldMk cId="293332026" sldId="261"/>
            <ac:picMk id="4" creationId="{8F02CE79-0DEC-41B5-908A-D0AC0257E3B3}"/>
          </ac:picMkLst>
        </pc:picChg>
      </pc:sldChg>
      <pc:sldChg chg="addSp delSp modSp add">
        <pc:chgData name="Henri Korver" userId="da38614c-94ee-430d-8a2b-df054235a587" providerId="ADAL" clId="{C30C5228-08B7-4A0B-95B2-065517DFF2C3}" dt="2019-04-12T15:16:48.161" v="863" actId="14100"/>
        <pc:sldMkLst>
          <pc:docMk/>
          <pc:sldMk cId="2143044974" sldId="262"/>
        </pc:sldMkLst>
        <pc:spChg chg="del">
          <ac:chgData name="Henri Korver" userId="da38614c-94ee-430d-8a2b-df054235a587" providerId="ADAL" clId="{C30C5228-08B7-4A0B-95B2-065517DFF2C3}" dt="2019-04-12T15:15:01.916" v="828"/>
          <ac:spMkLst>
            <pc:docMk/>
            <pc:sldMk cId="2143044974" sldId="262"/>
            <ac:spMk id="2" creationId="{8C360EB5-D13D-4C3D-973F-0AC96921197B}"/>
          </ac:spMkLst>
        </pc:spChg>
        <pc:spChg chg="del">
          <ac:chgData name="Henri Korver" userId="da38614c-94ee-430d-8a2b-df054235a587" providerId="ADAL" clId="{C30C5228-08B7-4A0B-95B2-065517DFF2C3}" dt="2019-04-12T15:15:01.916" v="828"/>
          <ac:spMkLst>
            <pc:docMk/>
            <pc:sldMk cId="2143044974" sldId="262"/>
            <ac:spMk id="3" creationId="{9F851345-4FF0-4478-B7C9-3378EDC4D576}"/>
          </ac:spMkLst>
        </pc:spChg>
        <pc:spChg chg="add mod">
          <ac:chgData name="Henri Korver" userId="da38614c-94ee-430d-8a2b-df054235a587" providerId="ADAL" clId="{C30C5228-08B7-4A0B-95B2-065517DFF2C3}" dt="2019-04-12T15:16:48.161" v="863" actId="14100"/>
          <ac:spMkLst>
            <pc:docMk/>
            <pc:sldMk cId="2143044974" sldId="262"/>
            <ac:spMk id="5" creationId="{708E56B4-6D24-433B-988A-8C81BA5F2C67}"/>
          </ac:spMkLst>
        </pc:spChg>
        <pc:picChg chg="add mod ord">
          <ac:chgData name="Henri Korver" userId="da38614c-94ee-430d-8a2b-df054235a587" providerId="ADAL" clId="{C30C5228-08B7-4A0B-95B2-065517DFF2C3}" dt="2019-04-12T15:16:17.578" v="833" actId="167"/>
          <ac:picMkLst>
            <pc:docMk/>
            <pc:sldMk cId="2143044974" sldId="262"/>
            <ac:picMk id="4" creationId="{AE3DA84E-EC96-4814-9C54-F50D0DF8A1EB}"/>
          </ac:picMkLst>
        </pc:picChg>
      </pc:sldChg>
      <pc:sldChg chg="addSp modSp add">
        <pc:chgData name="Henri Korver" userId="da38614c-94ee-430d-8a2b-df054235a587" providerId="ADAL" clId="{C30C5228-08B7-4A0B-95B2-065517DFF2C3}" dt="2019-04-12T15:18:59.471" v="929" actId="14100"/>
        <pc:sldMkLst>
          <pc:docMk/>
          <pc:sldMk cId="1424601448" sldId="263"/>
        </pc:sldMkLst>
        <pc:spChg chg="add mod">
          <ac:chgData name="Henri Korver" userId="da38614c-94ee-430d-8a2b-df054235a587" providerId="ADAL" clId="{C30C5228-08B7-4A0B-95B2-065517DFF2C3}" dt="2019-04-12T15:18:59.471" v="929" actId="14100"/>
          <ac:spMkLst>
            <pc:docMk/>
            <pc:sldMk cId="1424601448" sldId="263"/>
            <ac:spMk id="3" creationId="{70FAA57A-BE1D-4706-9930-F6BC4568626A}"/>
          </ac:spMkLst>
        </pc:spChg>
        <pc:picChg chg="add mod">
          <ac:chgData name="Henri Korver" userId="da38614c-94ee-430d-8a2b-df054235a587" providerId="ADAL" clId="{C30C5228-08B7-4A0B-95B2-065517DFF2C3}" dt="2019-04-12T15:18:04.099" v="869" actId="14100"/>
          <ac:picMkLst>
            <pc:docMk/>
            <pc:sldMk cId="1424601448" sldId="263"/>
            <ac:picMk id="2" creationId="{F6387800-A3BB-4D1C-A61F-573505360FEF}"/>
          </ac:picMkLst>
        </pc:picChg>
      </pc:sldChg>
      <pc:sldChg chg="addSp modSp add">
        <pc:chgData name="Henri Korver" userId="da38614c-94ee-430d-8a2b-df054235a587" providerId="ADAL" clId="{C30C5228-08B7-4A0B-95B2-065517DFF2C3}" dt="2019-04-12T15:20:20.044" v="933" actId="1076"/>
        <pc:sldMkLst>
          <pc:docMk/>
          <pc:sldMk cId="2995513592" sldId="264"/>
        </pc:sldMkLst>
        <pc:picChg chg="add mod">
          <ac:chgData name="Henri Korver" userId="da38614c-94ee-430d-8a2b-df054235a587" providerId="ADAL" clId="{C30C5228-08B7-4A0B-95B2-065517DFF2C3}" dt="2019-04-12T15:20:20.044" v="933" actId="1076"/>
          <ac:picMkLst>
            <pc:docMk/>
            <pc:sldMk cId="2995513592" sldId="264"/>
            <ac:picMk id="2" creationId="{81F126CC-117D-4EFD-BC62-C84B9B5011E9}"/>
          </ac:picMkLst>
        </pc:picChg>
      </pc:sldChg>
    </pc:docChg>
  </pc:docChgLst>
  <pc:docChgLst>
    <pc:chgData name="Henri Korver" userId="da38614c-94ee-430d-8a2b-df054235a587" providerId="ADAL" clId="{515B4CA6-F95D-442B-9E34-1D3447C71873}"/>
    <pc:docChg chg="custSel modSld sldOrd">
      <pc:chgData name="Henri Korver" userId="da38614c-94ee-430d-8a2b-df054235a587" providerId="ADAL" clId="{515B4CA6-F95D-442B-9E34-1D3447C71873}" dt="2019-04-12T15:42:43.061" v="51" actId="20577"/>
      <pc:docMkLst>
        <pc:docMk/>
      </pc:docMkLst>
      <pc:sldChg chg="addSp delSp modSp ord">
        <pc:chgData name="Henri Korver" userId="da38614c-94ee-430d-8a2b-df054235a587" providerId="ADAL" clId="{515B4CA6-F95D-442B-9E34-1D3447C71873}" dt="2019-04-12T15:41:42.844" v="37"/>
        <pc:sldMkLst>
          <pc:docMk/>
          <pc:sldMk cId="2035316932" sldId="257"/>
        </pc:sldMkLst>
        <pc:spChg chg="add del mod">
          <ac:chgData name="Henri Korver" userId="da38614c-94ee-430d-8a2b-df054235a587" providerId="ADAL" clId="{515B4CA6-F95D-442B-9E34-1D3447C71873}" dt="2019-04-12T15:39:00.845" v="6"/>
          <ac:spMkLst>
            <pc:docMk/>
            <pc:sldMk cId="2035316932" sldId="257"/>
            <ac:spMk id="2" creationId="{C1A298B6-B6C5-465E-B247-330BAF58DE94}"/>
          </ac:spMkLst>
        </pc:spChg>
        <pc:spChg chg="add del mod">
          <ac:chgData name="Henri Korver" userId="da38614c-94ee-430d-8a2b-df054235a587" providerId="ADAL" clId="{515B4CA6-F95D-442B-9E34-1D3447C71873}" dt="2019-04-12T15:40:31.275" v="21" actId="478"/>
          <ac:spMkLst>
            <pc:docMk/>
            <pc:sldMk cId="2035316932" sldId="257"/>
            <ac:spMk id="3" creationId="{FB5FBFBE-FEDB-444A-9DD9-A636A88E232D}"/>
          </ac:spMkLst>
        </pc:spChg>
        <pc:spChg chg="del">
          <ac:chgData name="Henri Korver" userId="da38614c-94ee-430d-8a2b-df054235a587" providerId="ADAL" clId="{515B4CA6-F95D-442B-9E34-1D3447C71873}" dt="2019-04-12T15:39:41.631" v="11"/>
          <ac:spMkLst>
            <pc:docMk/>
            <pc:sldMk cId="2035316932" sldId="257"/>
            <ac:spMk id="4" creationId="{147C1884-1953-492B-8B29-396051102D7D}"/>
          </ac:spMkLst>
        </pc:spChg>
        <pc:spChg chg="mod">
          <ac:chgData name="Henri Korver" userId="da38614c-94ee-430d-8a2b-df054235a587" providerId="ADAL" clId="{515B4CA6-F95D-442B-9E34-1D3447C71873}" dt="2019-04-12T15:40:57.271" v="27" actId="14100"/>
          <ac:spMkLst>
            <pc:docMk/>
            <pc:sldMk cId="2035316932" sldId="257"/>
            <ac:spMk id="5" creationId="{90C7FC2F-EE74-4537-9717-7F6913531494}"/>
          </ac:spMkLst>
        </pc:spChg>
        <pc:spChg chg="add del mod">
          <ac:chgData name="Henri Korver" userId="da38614c-94ee-430d-8a2b-df054235a587" providerId="ADAL" clId="{515B4CA6-F95D-442B-9E34-1D3447C71873}" dt="2019-04-12T15:41:27.542" v="33" actId="478"/>
          <ac:spMkLst>
            <pc:docMk/>
            <pc:sldMk cId="2035316932" sldId="257"/>
            <ac:spMk id="7" creationId="{16B66918-423D-4D7B-9B40-4DF98385FF10}"/>
          </ac:spMkLst>
        </pc:spChg>
        <pc:spChg chg="add del mod">
          <ac:chgData name="Henri Korver" userId="da38614c-94ee-430d-8a2b-df054235a587" providerId="ADAL" clId="{515B4CA6-F95D-442B-9E34-1D3447C71873}" dt="2019-04-12T15:40:51.751" v="25" actId="478"/>
          <ac:spMkLst>
            <pc:docMk/>
            <pc:sldMk cId="2035316932" sldId="257"/>
            <ac:spMk id="9" creationId="{CC9BC823-0CCC-44FB-BAE8-E4CB5885A627}"/>
          </ac:spMkLst>
        </pc:spChg>
        <pc:spChg chg="add del mod">
          <ac:chgData name="Henri Korver" userId="da38614c-94ee-430d-8a2b-df054235a587" providerId="ADAL" clId="{515B4CA6-F95D-442B-9E34-1D3447C71873}" dt="2019-04-12T15:41:15.702" v="30" actId="478"/>
          <ac:spMkLst>
            <pc:docMk/>
            <pc:sldMk cId="2035316932" sldId="257"/>
            <ac:spMk id="10" creationId="{6918B35F-0C56-4D72-B96E-24E9E756F374}"/>
          </ac:spMkLst>
        </pc:spChg>
        <pc:spChg chg="add del mod">
          <ac:chgData name="Henri Korver" userId="da38614c-94ee-430d-8a2b-df054235a587" providerId="ADAL" clId="{515B4CA6-F95D-442B-9E34-1D3447C71873}" dt="2019-04-12T15:41:18.252" v="31" actId="478"/>
          <ac:spMkLst>
            <pc:docMk/>
            <pc:sldMk cId="2035316932" sldId="257"/>
            <ac:spMk id="12" creationId="{1C7D892B-779D-40B6-BF29-BE777F3958B4}"/>
          </ac:spMkLst>
        </pc:spChg>
        <pc:spChg chg="add mod">
          <ac:chgData name="Henri Korver" userId="da38614c-94ee-430d-8a2b-df054235a587" providerId="ADAL" clId="{515B4CA6-F95D-442B-9E34-1D3447C71873}" dt="2019-04-12T15:41:35.430" v="36" actId="20577"/>
          <ac:spMkLst>
            <pc:docMk/>
            <pc:sldMk cId="2035316932" sldId="257"/>
            <ac:spMk id="13" creationId="{FFEBED10-3C00-4B77-B5DF-FD77BAA7EE87}"/>
          </ac:spMkLst>
        </pc:spChg>
        <pc:picChg chg="add del mod">
          <ac:chgData name="Henri Korver" userId="da38614c-94ee-430d-8a2b-df054235a587" providerId="ADAL" clId="{515B4CA6-F95D-442B-9E34-1D3447C71873}" dt="2019-04-12T15:40:34.079" v="22" actId="478"/>
          <ac:picMkLst>
            <pc:docMk/>
            <pc:sldMk cId="2035316932" sldId="257"/>
            <ac:picMk id="6" creationId="{6E81B928-107B-4430-89F0-C41F0D6E18AB}"/>
          </ac:picMkLst>
        </pc:picChg>
      </pc:sldChg>
      <pc:sldChg chg="addSp delSp modSp ord">
        <pc:chgData name="Henri Korver" userId="da38614c-94ee-430d-8a2b-df054235a587" providerId="ADAL" clId="{515B4CA6-F95D-442B-9E34-1D3447C71873}" dt="2019-04-12T15:40:41.503" v="24" actId="1076"/>
        <pc:sldMkLst>
          <pc:docMk/>
          <pc:sldMk cId="779588757" sldId="258"/>
        </pc:sldMkLst>
        <pc:spChg chg="add del mod">
          <ac:chgData name="Henri Korver" userId="da38614c-94ee-430d-8a2b-df054235a587" providerId="ADAL" clId="{515B4CA6-F95D-442B-9E34-1D3447C71873}" dt="2019-04-12T15:39:58.173" v="16" actId="478"/>
          <ac:spMkLst>
            <pc:docMk/>
            <pc:sldMk cId="779588757" sldId="258"/>
            <ac:spMk id="3" creationId="{79CD1CFD-8DFF-4CA2-8820-EDE0CFE6C0E2}"/>
          </ac:spMkLst>
        </pc:spChg>
        <pc:spChg chg="add del mod">
          <ac:chgData name="Henri Korver" userId="da38614c-94ee-430d-8a2b-df054235a587" providerId="ADAL" clId="{515B4CA6-F95D-442B-9E34-1D3447C71873}" dt="2019-04-12T15:40:22.872" v="19"/>
          <ac:spMkLst>
            <pc:docMk/>
            <pc:sldMk cId="779588757" sldId="258"/>
            <ac:spMk id="5" creationId="{8092FD78-E162-4127-8ACC-F95E403F3352}"/>
          </ac:spMkLst>
        </pc:spChg>
        <pc:spChg chg="add del mod">
          <ac:chgData name="Henri Korver" userId="da38614c-94ee-430d-8a2b-df054235a587" providerId="ADAL" clId="{515B4CA6-F95D-442B-9E34-1D3447C71873}" dt="2019-04-12T15:40:39.640" v="23" actId="478"/>
          <ac:spMkLst>
            <pc:docMk/>
            <pc:sldMk cId="779588757" sldId="258"/>
            <ac:spMk id="6" creationId="{5596CE1B-7825-46BA-99F5-2727C526CE7A}"/>
          </ac:spMkLst>
        </pc:spChg>
        <pc:spChg chg="del mod">
          <ac:chgData name="Henri Korver" userId="da38614c-94ee-430d-8a2b-df054235a587" providerId="ADAL" clId="{515B4CA6-F95D-442B-9E34-1D3447C71873}" dt="2019-04-12T15:39:51.297" v="14" actId="478"/>
          <ac:spMkLst>
            <pc:docMk/>
            <pc:sldMk cId="779588757" sldId="258"/>
            <ac:spMk id="8" creationId="{2CE930A7-4E35-40F9-9C98-6A248DDF22DB}"/>
          </ac:spMkLst>
        </pc:spChg>
        <pc:picChg chg="mod">
          <ac:chgData name="Henri Korver" userId="da38614c-94ee-430d-8a2b-df054235a587" providerId="ADAL" clId="{515B4CA6-F95D-442B-9E34-1D3447C71873}" dt="2019-04-12T15:40:41.503" v="24" actId="1076"/>
          <ac:picMkLst>
            <pc:docMk/>
            <pc:sldMk cId="779588757" sldId="258"/>
            <ac:picMk id="4" creationId="{E408FC23-48B6-4BA4-B4E9-256D796A73F8}"/>
          </ac:picMkLst>
        </pc:picChg>
      </pc:sldChg>
      <pc:sldChg chg="modSp">
        <pc:chgData name="Henri Korver" userId="da38614c-94ee-430d-8a2b-df054235a587" providerId="ADAL" clId="{515B4CA6-F95D-442B-9E34-1D3447C71873}" dt="2019-04-12T15:42:43.061" v="51" actId="20577"/>
        <pc:sldMkLst>
          <pc:docMk/>
          <pc:sldMk cId="1085323606" sldId="265"/>
        </pc:sldMkLst>
        <pc:spChg chg="mod">
          <ac:chgData name="Henri Korver" userId="da38614c-94ee-430d-8a2b-df054235a587" providerId="ADAL" clId="{515B4CA6-F95D-442B-9E34-1D3447C71873}" dt="2019-04-12T15:42:43.061" v="51" actId="20577"/>
          <ac:spMkLst>
            <pc:docMk/>
            <pc:sldMk cId="1085323606" sldId="265"/>
            <ac:spMk id="12" creationId="{231BF73E-D0B9-4454-A25E-5D1BAA8F2D8B}"/>
          </ac:spMkLst>
        </pc:spChg>
        <pc:picChg chg="mod">
          <ac:chgData name="Henri Korver" userId="da38614c-94ee-430d-8a2b-df054235a587" providerId="ADAL" clId="{515B4CA6-F95D-442B-9E34-1D3447C71873}" dt="2019-04-12T15:42:25.617" v="40" actId="1076"/>
          <ac:picMkLst>
            <pc:docMk/>
            <pc:sldMk cId="1085323606" sldId="265"/>
            <ac:picMk id="6" creationId="{10D458DC-C0D9-4142-8E5D-346BD5F6DC2D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2T16:52:53.450" idx="1">
    <p:pos x="5842" y="2034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5C3E22-D5C9-46F0-AD7F-AAD729200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1A0AC6E-463B-41AA-9750-91A990CB4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280A7A-92F8-46D5-ACDF-EE4128A4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6076-5960-4A05-BE05-A7B0984FF125}" type="datetimeFigureOut">
              <a:rPr lang="nl-NL" smtClean="0"/>
              <a:t>15-4-2019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5FE5690-C96C-40E9-9E54-016DD2CBA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F9635E5-3604-45BD-9754-8374D4BFC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D43F-5FD6-42BE-85F5-3E9C273F81C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2771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152AF6-6764-4CF0-B720-8AC4BEAF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BE0CBEF-4B13-4548-88A4-C7982DD7F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43593E0-C837-4B83-9763-F59FC073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6076-5960-4A05-BE05-A7B0984FF125}" type="datetimeFigureOut">
              <a:rPr lang="nl-NL" smtClean="0"/>
              <a:t>15-4-2019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1AF2BD-8A10-44D4-9FAD-D3FC43361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E16245D-6253-47FC-BE2A-16D87A62E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D43F-5FD6-42BE-85F5-3E9C273F81C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4844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03CD951-F299-4E36-93D2-06D5F7006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6C83328-27BB-451B-B24A-8F70E5DE5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3ED8222-E231-44E2-BDD2-E11BF8B1C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6076-5960-4A05-BE05-A7B0984FF125}" type="datetimeFigureOut">
              <a:rPr lang="nl-NL" smtClean="0"/>
              <a:t>15-4-2019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CB83F08-01BE-4A3B-86AA-86C8081A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5DCE18-237D-41D3-B4DE-2B09E1EF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D43F-5FD6-42BE-85F5-3E9C273F81C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031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DF706-688F-46EC-9AB0-27BBA2E7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C73E663-DED7-4CF3-9D07-90F2D5D8C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CC9438A-A96F-4FBC-96FA-EE35C6EF8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6076-5960-4A05-BE05-A7B0984FF125}" type="datetimeFigureOut">
              <a:rPr lang="nl-NL" smtClean="0"/>
              <a:t>15-4-2019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F75FE99-0603-4173-BCEE-7E59B0C1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C43F2DA-3589-4EEB-B6F8-8BF7E2B9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D43F-5FD6-42BE-85F5-3E9C273F81C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646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3F550A-DB6B-4E76-AEB0-1DA93895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89C74D7-89D9-4FDF-B511-47EF90329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1159CE6-582B-453A-AF4E-7E4E6297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6076-5960-4A05-BE05-A7B0984FF125}" type="datetimeFigureOut">
              <a:rPr lang="nl-NL" smtClean="0"/>
              <a:t>15-4-2019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A632366-AF1F-497C-8C7C-3B61D278A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E4F08D8-7EFD-4C0C-9AC5-7BEAE89E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D43F-5FD6-42BE-85F5-3E9C273F81C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247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78C6C6-0106-440B-8CB3-973E43B04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13CBC6-898B-4013-A85B-5EC0A275F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DF3F4EC-6D99-4695-9FA1-2AE1EB90B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556CBAD-BE3C-46DE-A933-92EC5750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6076-5960-4A05-BE05-A7B0984FF125}" type="datetimeFigureOut">
              <a:rPr lang="nl-NL" smtClean="0"/>
              <a:t>15-4-2019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F6041BB-5F48-48FA-BF11-9AE316D65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0B230A4-F408-42A4-918F-78D75708B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D43F-5FD6-42BE-85F5-3E9C273F81C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478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9486B3-0AE9-4F0A-81D6-3B339269F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132194B-9C4A-4A6A-A3E2-82A0D945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B04A82C-EB12-4819-949C-7FA68BB42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0DC1160-1312-4C3E-AAF6-A16A0AABC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49D7556-9B3D-42AD-AC3E-8BE28F21A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D2EE66B-F9AA-4435-9295-0294BDE9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6076-5960-4A05-BE05-A7B0984FF125}" type="datetimeFigureOut">
              <a:rPr lang="nl-NL" smtClean="0"/>
              <a:t>15-4-2019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2562FBD-8115-4749-B336-76FCD4288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236BCA6-BF98-4AE2-BC58-F203A052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D43F-5FD6-42BE-85F5-3E9C273F81C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4064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17BE44-8FD1-4ECA-89A7-D4A43FDB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989FD5F-277E-4C22-9A4C-99E8448B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6076-5960-4A05-BE05-A7B0984FF125}" type="datetimeFigureOut">
              <a:rPr lang="nl-NL" smtClean="0"/>
              <a:t>15-4-2019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00D2E8-2BE9-4350-8523-7B799986B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949A253-4DC6-47D4-9E06-3FD9E3E6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D43F-5FD6-42BE-85F5-3E9C273F81C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565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86778C9-CD82-4B9A-9DCC-95B096FD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6076-5960-4A05-BE05-A7B0984FF125}" type="datetimeFigureOut">
              <a:rPr lang="nl-NL" smtClean="0"/>
              <a:t>15-4-2019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94F65E0-8328-4C98-A9D5-8900E1FB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67993E2-5F8B-4A7F-B0F6-47E5E200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D43F-5FD6-42BE-85F5-3E9C273F81C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546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01F8B-1B66-46C5-B046-08CF7A88E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F62A24F-61EF-43C1-815A-472F47DA5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E324437-D946-4597-8146-AD2E3F73A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8980B5-F69B-4771-B718-EE64E829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6076-5960-4A05-BE05-A7B0984FF125}" type="datetimeFigureOut">
              <a:rPr lang="nl-NL" smtClean="0"/>
              <a:t>15-4-2019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543E090-74C0-49AD-89C4-481A7E7A4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A4E5E3-7033-4855-BC24-B5A8B0EA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D43F-5FD6-42BE-85F5-3E9C273F81C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658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EBD60-B4AE-40BA-9301-A2795359D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8B5BA33-264E-4A67-98FD-0822AC697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F6999C8-5B3D-46CB-9E1A-315FEE1CF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CF6C62E-6C5A-4C76-8391-C7B22D26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6076-5960-4A05-BE05-A7B0984FF125}" type="datetimeFigureOut">
              <a:rPr lang="nl-NL" smtClean="0"/>
              <a:t>15-4-2019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B4B7566-3774-4F15-9C91-3A455F2E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0A7A12C-9C0C-4DDB-A0EF-2999F551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D43F-5FD6-42BE-85F5-3E9C273F81C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524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3588252-1DC0-47F5-9A4D-C0306672A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F55402B-8EFE-44F5-A98F-79C6DB780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8FAABE-ECC9-481D-8528-E926072DA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16076-5960-4A05-BE05-A7B0984FF125}" type="datetimeFigureOut">
              <a:rPr lang="nl-NL" smtClean="0"/>
              <a:t>15-4-2019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4693020-A7A4-4DCC-9C63-947A3AC1D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2A5CE37-5ADE-4A03-854E-41DDE0D77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6D43F-5FD6-42BE-85F5-3E9C273F81C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44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NG-Realisatie/apitestvoorziening/blob/master/doc/api_la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NG-Realisatie/apitestvoorziening/blob/master/doc/api_lab" TargetMode="External"/><Relationship Id="rId2" Type="http://schemas.openxmlformats.org/officeDocument/2006/relationships/hyperlink" Target="https://vng-staging.maykin.nl/api/v1/schem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NG-Realisatie/apitestvoorziening/blob/master/doc/api_lab" TargetMode="External"/><Relationship Id="rId2" Type="http://schemas.openxmlformats.org/officeDocument/2006/relationships/hyperlink" Target="https://www.getpostman.com/download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vng-staging.maykin.nl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D32A44-7D94-4822-BE5B-7D276E9DB8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Tutorial API Testvoorziening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8072FFC-4F0D-42B1-8522-ABD096793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061" y="3602038"/>
            <a:ext cx="9734939" cy="1655762"/>
          </a:xfrm>
        </p:spPr>
        <p:txBody>
          <a:bodyPr>
            <a:normAutofit fontScale="92500"/>
          </a:bodyPr>
          <a:lstStyle/>
          <a:p>
            <a:r>
              <a:rPr lang="nl-NL" dirty="0"/>
              <a:t>Henri Korver</a:t>
            </a:r>
          </a:p>
          <a:p>
            <a:endParaRPr lang="nl-NL" dirty="0"/>
          </a:p>
          <a:p>
            <a:br>
              <a:rPr lang="nl-NL" dirty="0"/>
            </a:br>
            <a:r>
              <a:rPr lang="nl-NL" dirty="0">
                <a:hlinkClick r:id="rId2"/>
              </a:rPr>
              <a:t>https://github.com/VNG-Realisatie/apitestvoorziening/blob/master/doc/api_lab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5274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F6387800-A3BB-4D1C-A61F-573505360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726" y="233464"/>
            <a:ext cx="7799575" cy="6128425"/>
          </a:xfrm>
          <a:prstGeom prst="rect">
            <a:avLst/>
          </a:prstGeom>
        </p:spPr>
      </p:pic>
      <p:sp>
        <p:nvSpPr>
          <p:cNvPr id="3" name="Tekstballon: ovaal 2">
            <a:extLst>
              <a:ext uri="{FF2B5EF4-FFF2-40B4-BE49-F238E27FC236}">
                <a16:creationId xmlns:a16="http://schemas.microsoft.com/office/drawing/2014/main" id="{70FAA57A-BE1D-4706-9930-F6BC4568626A}"/>
              </a:ext>
            </a:extLst>
          </p:cNvPr>
          <p:cNvSpPr/>
          <p:nvPr/>
        </p:nvSpPr>
        <p:spPr>
          <a:xfrm>
            <a:off x="9265298" y="3909528"/>
            <a:ext cx="2715208" cy="1343607"/>
          </a:xfrm>
          <a:prstGeom prst="wedgeEllipseCallout">
            <a:avLst>
              <a:gd name="adj1" fmla="val -316166"/>
              <a:gd name="adj2" fmla="val -1822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rgbClr val="00B050"/>
                </a:solidFill>
              </a:rPr>
              <a:t>Klik hier voor HTML rapport dat </a:t>
            </a:r>
            <a:r>
              <a:rPr lang="nl-NL" dirty="0" err="1">
                <a:solidFill>
                  <a:srgbClr val="00B050"/>
                </a:solidFill>
              </a:rPr>
              <a:t>runtime</a:t>
            </a:r>
            <a:r>
              <a:rPr lang="nl-NL" dirty="0">
                <a:solidFill>
                  <a:srgbClr val="00B050"/>
                </a:solidFill>
              </a:rPr>
              <a:t> ververst kan worden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24601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81F126CC-117D-4EFD-BC62-C84B9B501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645" y="179961"/>
            <a:ext cx="7705079" cy="649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13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7489F-7B70-430A-A14B-E0DA19B5F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Instructies om een provider te testen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3D141EF-7A7A-412C-9464-D2B9094AE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Ga naar de tab “Test provider”</a:t>
            </a:r>
          </a:p>
          <a:p>
            <a:r>
              <a:rPr lang="nl-NL" dirty="0"/>
              <a:t>Kies het test scenario “MOR demo”</a:t>
            </a:r>
          </a:p>
          <a:p>
            <a:r>
              <a:rPr lang="nl-NL" dirty="0"/>
              <a:t>Laat de check box “</a:t>
            </a:r>
            <a:r>
              <a:rPr lang="nl-NL" dirty="0" err="1"/>
              <a:t>Scheduled</a:t>
            </a:r>
            <a:r>
              <a:rPr lang="nl-NL" dirty="0"/>
              <a:t>” leeg</a:t>
            </a:r>
          </a:p>
          <a:p>
            <a:r>
              <a:rPr lang="nl-NL" dirty="0"/>
              <a:t>Klik op de button “Volgende”</a:t>
            </a:r>
          </a:p>
          <a:p>
            <a:r>
              <a:rPr lang="nl-NL" dirty="0"/>
              <a:t>Geef de </a:t>
            </a:r>
            <a:r>
              <a:rPr lang="nl-NL" dirty="0" err="1"/>
              <a:t>endpoints</a:t>
            </a:r>
            <a:r>
              <a:rPr lang="nl-NL" dirty="0"/>
              <a:t> van de provider op</a:t>
            </a:r>
          </a:p>
          <a:p>
            <a:r>
              <a:rPr lang="nl-NL" dirty="0"/>
              <a:t>Vul voor client-id en </a:t>
            </a:r>
            <a:r>
              <a:rPr lang="nl-NL" dirty="0" err="1"/>
              <a:t>secret</a:t>
            </a:r>
            <a:r>
              <a:rPr lang="nl-NL" dirty="0"/>
              <a:t> “test” in</a:t>
            </a:r>
          </a:p>
          <a:p>
            <a:r>
              <a:rPr lang="nl-NL" dirty="0"/>
              <a:t>Druk op de button “</a:t>
            </a:r>
            <a:r>
              <a:rPr lang="nl-NL" dirty="0" err="1"/>
              <a:t>Create</a:t>
            </a:r>
            <a:r>
              <a:rPr lang="nl-NL" dirty="0"/>
              <a:t> Server-</a:t>
            </a:r>
            <a:r>
              <a:rPr lang="nl-NL" dirty="0" err="1"/>
              <a:t>testrun</a:t>
            </a:r>
            <a:r>
              <a:rPr lang="nl-NL" dirty="0"/>
              <a:t>”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0189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D7C27F64-4195-40A3-BE6E-0AB6BF831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866775"/>
            <a:ext cx="1217295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00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629938F7-B548-47B5-BEDA-3B97FF7EA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209550"/>
            <a:ext cx="981075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98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2C4353E1-B005-4D19-9BEA-1ED1E7597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905" y="785812"/>
            <a:ext cx="9553575" cy="5286375"/>
          </a:xfrm>
          <a:prstGeom prst="rect">
            <a:avLst/>
          </a:prstGeom>
        </p:spPr>
      </p:pic>
      <p:sp>
        <p:nvSpPr>
          <p:cNvPr id="3" name="Tekstballon: ovaal 2">
            <a:extLst>
              <a:ext uri="{FF2B5EF4-FFF2-40B4-BE49-F238E27FC236}">
                <a16:creationId xmlns:a16="http://schemas.microsoft.com/office/drawing/2014/main" id="{10C06D27-C7D8-4B96-ABDF-E096772B8690}"/>
              </a:ext>
            </a:extLst>
          </p:cNvPr>
          <p:cNvSpPr/>
          <p:nvPr/>
        </p:nvSpPr>
        <p:spPr>
          <a:xfrm>
            <a:off x="9349274" y="3713585"/>
            <a:ext cx="2715208" cy="1343607"/>
          </a:xfrm>
          <a:prstGeom prst="wedgeEllipseCallout">
            <a:avLst>
              <a:gd name="adj1" fmla="val -317541"/>
              <a:gd name="adj2" fmla="val 1025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rgbClr val="00B050"/>
                </a:solidFill>
              </a:rPr>
              <a:t>Klik hier voor de resultaten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39027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986A9EC1-14F2-4CF7-847A-88F138020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773" y="253703"/>
            <a:ext cx="8008592" cy="6350593"/>
          </a:xfrm>
          <a:prstGeom prst="rect">
            <a:avLst/>
          </a:prstGeom>
        </p:spPr>
      </p:pic>
      <p:sp>
        <p:nvSpPr>
          <p:cNvPr id="7" name="Tekstballon: ovaal 6">
            <a:extLst>
              <a:ext uri="{FF2B5EF4-FFF2-40B4-BE49-F238E27FC236}">
                <a16:creationId xmlns:a16="http://schemas.microsoft.com/office/drawing/2014/main" id="{56E2B8AA-D4A9-46D7-B9A5-8FECBB947125}"/>
              </a:ext>
            </a:extLst>
          </p:cNvPr>
          <p:cNvSpPr/>
          <p:nvPr/>
        </p:nvSpPr>
        <p:spPr>
          <a:xfrm>
            <a:off x="8976049" y="3713585"/>
            <a:ext cx="3088433" cy="1343607"/>
          </a:xfrm>
          <a:prstGeom prst="wedgeEllipseCallout">
            <a:avLst>
              <a:gd name="adj1" fmla="val -143551"/>
              <a:gd name="adj2" fmla="val -1641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rgbClr val="00B050"/>
                </a:solidFill>
              </a:rPr>
              <a:t>Klik hier voor Postman script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85131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DE4F1-534E-471F-B859-88628001B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Testvoorziening aanroepen via API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3F80BCB-2318-48D6-BA2D-B5C669D84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OAS schema: </a:t>
            </a:r>
            <a:br>
              <a:rPr lang="nl-NL" dirty="0"/>
            </a:br>
            <a:br>
              <a:rPr lang="nl-NL" dirty="0"/>
            </a:br>
            <a:r>
              <a:rPr lang="nl-NL" dirty="0">
                <a:hlinkClick r:id="rId2"/>
              </a:rPr>
              <a:t>https://vng-staging.maykin.nl/api/v1/schema</a:t>
            </a:r>
            <a:endParaRPr lang="nl-NL" dirty="0"/>
          </a:p>
          <a:p>
            <a:endParaRPr lang="nl-NL" dirty="0"/>
          </a:p>
          <a:p>
            <a:r>
              <a:rPr lang="nl-NL" dirty="0"/>
              <a:t>Postman </a:t>
            </a:r>
            <a:r>
              <a:rPr lang="nl-NL" dirty="0" err="1"/>
              <a:t>collection</a:t>
            </a:r>
            <a:r>
              <a:rPr lang="nl-NL" dirty="0"/>
              <a:t>: </a:t>
            </a:r>
            <a:br>
              <a:rPr lang="nl-NL" dirty="0"/>
            </a:br>
            <a:br>
              <a:rPr lang="nl-NL" dirty="0"/>
            </a:br>
            <a:r>
              <a:rPr lang="nl-NL" dirty="0">
                <a:hlinkClick r:id="rId3"/>
              </a:rPr>
              <a:t>https://github.com/VNG-Realisatie/apitestvoorziening/blob/master/doc/api_lab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70696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4944048D-0416-4D4F-BDA4-54962E5DF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328612"/>
            <a:ext cx="1009650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32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C166A0-CBC3-4466-8FB3-3F2BB82B9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Postman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9DDE39-C7AA-4C12-9785-6BC8E8BA8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Download Postman: </a:t>
            </a:r>
            <a:br>
              <a:rPr lang="nl-NL" dirty="0"/>
            </a:br>
            <a:br>
              <a:rPr lang="nl-NL" dirty="0"/>
            </a:br>
            <a:r>
              <a:rPr lang="nl-NL" dirty="0">
                <a:hlinkClick r:id="rId2"/>
              </a:rPr>
              <a:t>https://www.getpostman.com/downloads</a:t>
            </a:r>
            <a:endParaRPr lang="nl-NL" dirty="0"/>
          </a:p>
          <a:p>
            <a:endParaRPr lang="nl-NL" dirty="0"/>
          </a:p>
          <a:p>
            <a:r>
              <a:rPr lang="nl-NL" dirty="0"/>
              <a:t>Importeer de collecties uit deze folder:</a:t>
            </a:r>
            <a:br>
              <a:rPr lang="nl-NL" dirty="0"/>
            </a:br>
            <a:br>
              <a:rPr lang="nl-NL" dirty="0"/>
            </a:br>
            <a:r>
              <a:rPr lang="nl-NL" dirty="0">
                <a:hlinkClick r:id="rId3"/>
              </a:rPr>
              <a:t>https://github.com/VNG-Realisatie/apitestvoorziening/blob/master/doc/api_lab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9950D09-50D4-4DE6-A99A-EBE781D01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43443" y="385367"/>
            <a:ext cx="2382955" cy="91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6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inhoud 4">
            <a:extLst>
              <a:ext uri="{FF2B5EF4-FFF2-40B4-BE49-F238E27FC236}">
                <a16:creationId xmlns:a16="http://schemas.microsoft.com/office/drawing/2014/main" id="{231BF73E-D0B9-4454-A25E-5D1BAA8F2D8B}"/>
              </a:ext>
            </a:extLst>
          </p:cNvPr>
          <p:cNvSpPr txBox="1">
            <a:spLocks/>
          </p:cNvSpPr>
          <p:nvPr/>
        </p:nvSpPr>
        <p:spPr>
          <a:xfrm>
            <a:off x="250478" y="1890940"/>
            <a:ext cx="4900020" cy="12809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258E5C-0680-44D0-BAA3-7F6800F54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Instructies om in te loggen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9BE695C-78E1-4421-93BF-192E81C32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Ga naar </a:t>
            </a:r>
            <a:r>
              <a:rPr lang="nl-NL" dirty="0">
                <a:hlinkClick r:id="rId2"/>
              </a:rPr>
              <a:t>https://vng-staging.maykin.nl</a:t>
            </a:r>
            <a:r>
              <a:rPr lang="nl-NL" dirty="0"/>
              <a:t> en log in</a:t>
            </a:r>
          </a:p>
          <a:p>
            <a:endParaRPr lang="nl-NL" dirty="0"/>
          </a:p>
          <a:p>
            <a:r>
              <a:rPr lang="nl-NL" dirty="0"/>
              <a:t>Klik op Registreer als je nog geen account hebt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5323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FEB7FA55-4B6A-4D84-986C-00745A03D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78" y="125969"/>
            <a:ext cx="11890443" cy="637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15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DB9439A3-1789-405E-BFD6-C19210BF9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84" y="452165"/>
            <a:ext cx="10949131" cy="506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40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>
            <a:extLst>
              <a:ext uri="{FF2B5EF4-FFF2-40B4-BE49-F238E27FC236}">
                <a16:creationId xmlns:a16="http://schemas.microsoft.com/office/drawing/2014/main" id="{FFEBED10-3C00-4B77-B5DF-FD77BAA7E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Instructies om een </a:t>
            </a:r>
            <a:r>
              <a:rPr lang="nl-NL" dirty="0" err="1"/>
              <a:t>consumer</a:t>
            </a:r>
            <a:r>
              <a:rPr lang="nl-NL" dirty="0"/>
              <a:t> te testen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0C7FC2F-EE74-4537-9717-7F6913531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Ga naar de tab “Test </a:t>
            </a:r>
            <a:r>
              <a:rPr lang="nl-NL" dirty="0" err="1"/>
              <a:t>consumer</a:t>
            </a:r>
            <a:r>
              <a:rPr lang="nl-NL" dirty="0"/>
              <a:t>”</a:t>
            </a:r>
          </a:p>
          <a:p>
            <a:r>
              <a:rPr lang="nl-NL" dirty="0"/>
              <a:t>Kies in Sessie type “MOR Sessie”</a:t>
            </a:r>
          </a:p>
          <a:p>
            <a:r>
              <a:rPr lang="nl-NL" dirty="0"/>
              <a:t>Vink de </a:t>
            </a:r>
            <a:r>
              <a:rPr lang="nl-NL" dirty="0" err="1"/>
              <a:t>Sandbox</a:t>
            </a:r>
            <a:r>
              <a:rPr lang="nl-NL" dirty="0"/>
              <a:t> aan</a:t>
            </a:r>
          </a:p>
          <a:p>
            <a:r>
              <a:rPr lang="nl-NL" dirty="0"/>
              <a:t>Druk op de oranje button om de MOR-sessie te beginnen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5316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E408FC23-48B6-4BA4-B4E9-256D796A7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73" y="205274"/>
            <a:ext cx="11457653" cy="550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88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C0807ED5-AA28-478B-B152-63FDCFD97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195262"/>
            <a:ext cx="10163175" cy="6467475"/>
          </a:xfrm>
          <a:prstGeom prst="rect">
            <a:avLst/>
          </a:prstGeom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235D362A-8911-446A-8ECA-C01EA28C9005}"/>
              </a:ext>
            </a:extLst>
          </p:cNvPr>
          <p:cNvSpPr/>
          <p:nvPr/>
        </p:nvSpPr>
        <p:spPr>
          <a:xfrm>
            <a:off x="7371184" y="3228392"/>
            <a:ext cx="1903445" cy="1483567"/>
          </a:xfrm>
          <a:prstGeom prst="wedgeEllipseCallout">
            <a:avLst>
              <a:gd name="adj1" fmla="val -72741"/>
              <a:gd name="adj2" fmla="val 884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rgbClr val="00B050"/>
                </a:solidFill>
              </a:rPr>
              <a:t>Klik op de beschikbare URL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8942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82CBD68B-C7A7-43C1-8E0C-0D5E31306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40" y="510119"/>
            <a:ext cx="11151123" cy="4014704"/>
          </a:xfrm>
          <a:prstGeom prst="rect">
            <a:avLst/>
          </a:prstGeom>
        </p:spPr>
      </p:pic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3F9B291-E771-4499-BF14-627A36DD1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89709"/>
            <a:ext cx="10515600" cy="1487253"/>
          </a:xfrm>
        </p:spPr>
        <p:txBody>
          <a:bodyPr/>
          <a:lstStyle/>
          <a:p>
            <a:r>
              <a:rPr lang="nl-NL" dirty="0"/>
              <a:t>Vul bovenstaande URL aan met extensie /</a:t>
            </a:r>
            <a:r>
              <a:rPr lang="nl-NL" dirty="0" err="1"/>
              <a:t>api</a:t>
            </a:r>
            <a:r>
              <a:rPr lang="nl-NL" dirty="0"/>
              <a:t>/v1 (zie volgende slide)</a:t>
            </a:r>
          </a:p>
          <a:p>
            <a:endParaRPr lang="nl-NL" dirty="0"/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8CB6AA42-48CF-4BB2-8718-345B982A5F68}"/>
              </a:ext>
            </a:extLst>
          </p:cNvPr>
          <p:cNvSpPr/>
          <p:nvPr/>
        </p:nvSpPr>
        <p:spPr>
          <a:xfrm>
            <a:off x="93306" y="345232"/>
            <a:ext cx="3396343" cy="59290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6034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8F02CE79-0DEC-41B5-908A-D0AC0257E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24" y="515566"/>
            <a:ext cx="11223165" cy="4153711"/>
          </a:xfrm>
          <a:prstGeom prst="rect">
            <a:avLst/>
          </a:prstGeom>
        </p:spPr>
      </p:pic>
      <p:sp>
        <p:nvSpPr>
          <p:cNvPr id="6" name="Tijdelijke aanduiding voor inhoud 4">
            <a:extLst>
              <a:ext uri="{FF2B5EF4-FFF2-40B4-BE49-F238E27FC236}">
                <a16:creationId xmlns:a16="http://schemas.microsoft.com/office/drawing/2014/main" id="{352EE2F2-2F97-452E-9220-9EE971F4D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89709"/>
            <a:ext cx="10515600" cy="1487253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Via bovenstaande URL kan de ZRC API benaderd worden </a:t>
            </a:r>
          </a:p>
          <a:p>
            <a:r>
              <a:rPr lang="nl-NL" dirty="0"/>
              <a:t>Herhaal de vorige  drie stappen om ook de </a:t>
            </a:r>
            <a:r>
              <a:rPr lang="nl-NL" dirty="0" err="1"/>
              <a:t>endpoints</a:t>
            </a:r>
            <a:r>
              <a:rPr lang="nl-NL" dirty="0"/>
              <a:t> te verkrijgen voor de ZTC en DRC</a:t>
            </a:r>
          </a:p>
          <a:p>
            <a:r>
              <a:rPr lang="nl-NL" dirty="0"/>
              <a:t>Het testen kan beginnen!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2" name="Ovaal 1">
            <a:extLst>
              <a:ext uri="{FF2B5EF4-FFF2-40B4-BE49-F238E27FC236}">
                <a16:creationId xmlns:a16="http://schemas.microsoft.com/office/drawing/2014/main" id="{593F8823-3CF5-4902-B5AB-A5B20F75C494}"/>
              </a:ext>
            </a:extLst>
          </p:cNvPr>
          <p:cNvSpPr/>
          <p:nvPr/>
        </p:nvSpPr>
        <p:spPr>
          <a:xfrm>
            <a:off x="4357396" y="515566"/>
            <a:ext cx="6820677" cy="85603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332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AE3DA84E-EC96-4814-9C54-F50D0DF8A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33" y="252412"/>
            <a:ext cx="9991725" cy="6353175"/>
          </a:xfrm>
          <a:prstGeom prst="rect">
            <a:avLst/>
          </a:prstGeom>
        </p:spPr>
      </p:pic>
      <p:sp>
        <p:nvSpPr>
          <p:cNvPr id="5" name="Tekstballon: ovaal 4">
            <a:extLst>
              <a:ext uri="{FF2B5EF4-FFF2-40B4-BE49-F238E27FC236}">
                <a16:creationId xmlns:a16="http://schemas.microsoft.com/office/drawing/2014/main" id="{708E56B4-6D24-433B-988A-8C81BA5F2C67}"/>
              </a:ext>
            </a:extLst>
          </p:cNvPr>
          <p:cNvSpPr/>
          <p:nvPr/>
        </p:nvSpPr>
        <p:spPr>
          <a:xfrm>
            <a:off x="3564295" y="2761863"/>
            <a:ext cx="2174032" cy="1483567"/>
          </a:xfrm>
          <a:prstGeom prst="wedgeEllipseCallout">
            <a:avLst>
              <a:gd name="adj1" fmla="val -137446"/>
              <a:gd name="adj2" fmla="val 12055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rgbClr val="00B050"/>
                </a:solidFill>
              </a:rPr>
              <a:t>Klik hier voor testresultaten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304497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213</Words>
  <Application>Microsoft Office PowerPoint</Application>
  <PresentationFormat>Breedbeeld</PresentationFormat>
  <Paragraphs>40</Paragraphs>
  <Slides>20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Kantoorthema</vt:lpstr>
      <vt:lpstr>Tutorial API Testvoorziening</vt:lpstr>
      <vt:lpstr>Instructies om in te loggen</vt:lpstr>
      <vt:lpstr>PowerPoint-presentatie</vt:lpstr>
      <vt:lpstr>Instructies om een consumer te testen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Instructies om een provider te testen</vt:lpstr>
      <vt:lpstr>PowerPoint-presentatie</vt:lpstr>
      <vt:lpstr>PowerPoint-presentatie</vt:lpstr>
      <vt:lpstr>PowerPoint-presentatie</vt:lpstr>
      <vt:lpstr>PowerPoint-presentatie</vt:lpstr>
      <vt:lpstr>Testvoorziening aanroepen via API</vt:lpstr>
      <vt:lpstr>PowerPoint-presentatie</vt:lpstr>
      <vt:lpstr>Postman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API Testvoorziening</dc:title>
  <dc:creator>Henri Korver</dc:creator>
  <cp:lastModifiedBy>Henri Korver</cp:lastModifiedBy>
  <cp:revision>1</cp:revision>
  <dcterms:created xsi:type="dcterms:W3CDTF">2019-04-12T14:30:35Z</dcterms:created>
  <dcterms:modified xsi:type="dcterms:W3CDTF">2019-04-15T11:16:38Z</dcterms:modified>
</cp:coreProperties>
</file>