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8" r:id="rId4"/>
    <p:sldId id="27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77" r:id="rId14"/>
    <p:sldId id="266" r:id="rId15"/>
    <p:sldId id="267" r:id="rId16"/>
    <p:sldId id="269" r:id="rId17"/>
    <p:sldId id="270" r:id="rId18"/>
    <p:sldId id="273" r:id="rId19"/>
    <p:sldId id="271" r:id="rId20"/>
    <p:sldId id="272" r:id="rId21"/>
    <p:sldId id="275" r:id="rId22"/>
    <p:sldId id="274" r:id="rId23"/>
    <p:sldId id="280" r:id="rId24"/>
    <p:sldId id="278" r:id="rId2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nri Korver" initials="HK" lastIdx="1" clrIdx="0">
    <p:extLst>
      <p:ext uri="{19B8F6BF-5375-455C-9EA6-DF929625EA0E}">
        <p15:presenceInfo xmlns:p15="http://schemas.microsoft.com/office/powerpoint/2012/main" userId="S-1-5-21-950237698-2481722370-409971911-402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E8516F-B500-401C-831E-9FCC836097BB}" v="16" dt="2019-04-16T14:44:34.713"/>
    <p1510:client id="{9EA08158-1DF5-4727-9E2F-F2845C5A9F73}" v="20" dt="2019-04-16T19:44:54.2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5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i Korver" userId="da38614c-94ee-430d-8a2b-df054235a587" providerId="ADAL" clId="{2AD32079-F3BA-47A4-AF17-B2EAC47B96B4}"/>
    <pc:docChg chg="undo custSel addSld modSld">
      <pc:chgData name="Henri Korver" userId="da38614c-94ee-430d-8a2b-df054235a587" providerId="ADAL" clId="{2AD32079-F3BA-47A4-AF17-B2EAC47B96B4}" dt="2019-04-12T15:33:03.376" v="284" actId="20577"/>
      <pc:docMkLst>
        <pc:docMk/>
      </pc:docMkLst>
      <pc:sldChg chg="modSp">
        <pc:chgData name="Henri Korver" userId="da38614c-94ee-430d-8a2b-df054235a587" providerId="ADAL" clId="{2AD32079-F3BA-47A4-AF17-B2EAC47B96B4}" dt="2019-04-12T15:33:03.376" v="284" actId="20577"/>
        <pc:sldMkLst>
          <pc:docMk/>
          <pc:sldMk cId="2035316932" sldId="257"/>
        </pc:sldMkLst>
        <pc:spChg chg="mod">
          <ac:chgData name="Henri Korver" userId="da38614c-94ee-430d-8a2b-df054235a587" providerId="ADAL" clId="{2AD32079-F3BA-47A4-AF17-B2EAC47B96B4}" dt="2019-04-12T15:33:03.376" v="284" actId="20577"/>
          <ac:spMkLst>
            <pc:docMk/>
            <pc:sldMk cId="2035316932" sldId="257"/>
            <ac:spMk id="5" creationId="{90C7FC2F-EE74-4537-9717-7F6913531494}"/>
          </ac:spMkLst>
        </pc:spChg>
      </pc:sldChg>
      <pc:sldChg chg="modSp">
        <pc:chgData name="Henri Korver" userId="da38614c-94ee-430d-8a2b-df054235a587" providerId="ADAL" clId="{2AD32079-F3BA-47A4-AF17-B2EAC47B96B4}" dt="2019-04-12T15:22:38.746" v="27" actId="20577"/>
        <pc:sldMkLst>
          <pc:docMk/>
          <pc:sldMk cId="779588757" sldId="258"/>
        </pc:sldMkLst>
        <pc:spChg chg="mod">
          <ac:chgData name="Henri Korver" userId="da38614c-94ee-430d-8a2b-df054235a587" providerId="ADAL" clId="{2AD32079-F3BA-47A4-AF17-B2EAC47B96B4}" dt="2019-04-12T15:22:38.746" v="27" actId="20577"/>
          <ac:spMkLst>
            <pc:docMk/>
            <pc:sldMk cId="779588757" sldId="258"/>
            <ac:spMk id="8" creationId="{2CE930A7-4E35-40F9-9C98-6A248DDF22DB}"/>
          </ac:spMkLst>
        </pc:spChg>
      </pc:sldChg>
      <pc:sldChg chg="addSp delSp modSp add">
        <pc:chgData name="Henri Korver" userId="da38614c-94ee-430d-8a2b-df054235a587" providerId="ADAL" clId="{2AD32079-F3BA-47A4-AF17-B2EAC47B96B4}" dt="2019-04-12T15:32:53.443" v="283"/>
        <pc:sldMkLst>
          <pc:docMk/>
          <pc:sldMk cId="1085323606" sldId="265"/>
        </pc:sldMkLst>
        <pc:spChg chg="del">
          <ac:chgData name="Henri Korver" userId="da38614c-94ee-430d-8a2b-df054235a587" providerId="ADAL" clId="{2AD32079-F3BA-47A4-AF17-B2EAC47B96B4}" dt="2019-04-12T15:24:43.702" v="29"/>
          <ac:spMkLst>
            <pc:docMk/>
            <pc:sldMk cId="1085323606" sldId="265"/>
            <ac:spMk id="2" creationId="{55B39BD8-C3A8-4689-9D12-F7AE91061806}"/>
          </ac:spMkLst>
        </pc:spChg>
        <pc:spChg chg="del">
          <ac:chgData name="Henri Korver" userId="da38614c-94ee-430d-8a2b-df054235a587" providerId="ADAL" clId="{2AD32079-F3BA-47A4-AF17-B2EAC47B96B4}" dt="2019-04-12T15:24:43.702" v="29"/>
          <ac:spMkLst>
            <pc:docMk/>
            <pc:sldMk cId="1085323606" sldId="265"/>
            <ac:spMk id="3" creationId="{23F3AEFA-AEF0-43D4-863B-BC9842FDFAB3}"/>
          </ac:spMkLst>
        </pc:spChg>
        <pc:spChg chg="add del mod">
          <ac:chgData name="Henri Korver" userId="da38614c-94ee-430d-8a2b-df054235a587" providerId="ADAL" clId="{2AD32079-F3BA-47A4-AF17-B2EAC47B96B4}" dt="2019-04-12T15:28:38.413" v="124" actId="478"/>
          <ac:spMkLst>
            <pc:docMk/>
            <pc:sldMk cId="1085323606" sldId="265"/>
            <ac:spMk id="4" creationId="{AA0E3B4B-1D49-4F7C-98DB-61ACDD247A65}"/>
          </ac:spMkLst>
        </pc:spChg>
        <pc:spChg chg="add del mod">
          <ac:chgData name="Henri Korver" userId="da38614c-94ee-430d-8a2b-df054235a587" providerId="ADAL" clId="{2AD32079-F3BA-47A4-AF17-B2EAC47B96B4}" dt="2019-04-12T15:28:46.818" v="125" actId="478"/>
          <ac:spMkLst>
            <pc:docMk/>
            <pc:sldMk cId="1085323606" sldId="265"/>
            <ac:spMk id="5" creationId="{69F754D5-3D95-40D2-A851-0164E0D0E9FE}"/>
          </ac:spMkLst>
        </pc:spChg>
        <pc:spChg chg="add del mod">
          <ac:chgData name="Henri Korver" userId="da38614c-94ee-430d-8a2b-df054235a587" providerId="ADAL" clId="{2AD32079-F3BA-47A4-AF17-B2EAC47B96B4}" dt="2019-04-12T15:28:50.765" v="126"/>
          <ac:spMkLst>
            <pc:docMk/>
            <pc:sldMk cId="1085323606" sldId="265"/>
            <ac:spMk id="8" creationId="{1670B915-7EF0-4C86-B24C-45286385735F}"/>
          </ac:spMkLst>
        </pc:spChg>
        <pc:spChg chg="add del mod">
          <ac:chgData name="Henri Korver" userId="da38614c-94ee-430d-8a2b-df054235a587" providerId="ADAL" clId="{2AD32079-F3BA-47A4-AF17-B2EAC47B96B4}" dt="2019-04-12T15:28:50.765" v="126"/>
          <ac:spMkLst>
            <pc:docMk/>
            <pc:sldMk cId="1085323606" sldId="265"/>
            <ac:spMk id="10" creationId="{3A65BB77-9F6A-4359-8414-27675BBF53F9}"/>
          </ac:spMkLst>
        </pc:spChg>
        <pc:spChg chg="add del mod">
          <ac:chgData name="Henri Korver" userId="da38614c-94ee-430d-8a2b-df054235a587" providerId="ADAL" clId="{2AD32079-F3BA-47A4-AF17-B2EAC47B96B4}" dt="2019-04-12T15:29:45.076" v="135" actId="478"/>
          <ac:spMkLst>
            <pc:docMk/>
            <pc:sldMk cId="1085323606" sldId="265"/>
            <ac:spMk id="11" creationId="{B1F2EE8C-1360-4071-8637-2DB7F2F32E4D}"/>
          </ac:spMkLst>
        </pc:spChg>
        <pc:spChg chg="add mod">
          <ac:chgData name="Henri Korver" userId="da38614c-94ee-430d-8a2b-df054235a587" providerId="ADAL" clId="{2AD32079-F3BA-47A4-AF17-B2EAC47B96B4}" dt="2019-04-12T15:32:53.443" v="283"/>
          <ac:spMkLst>
            <pc:docMk/>
            <pc:sldMk cId="1085323606" sldId="265"/>
            <ac:spMk id="12" creationId="{231BF73E-D0B9-4454-A25E-5D1BAA8F2D8B}"/>
          </ac:spMkLst>
        </pc:spChg>
        <pc:picChg chg="add mod">
          <ac:chgData name="Henri Korver" userId="da38614c-94ee-430d-8a2b-df054235a587" providerId="ADAL" clId="{2AD32079-F3BA-47A4-AF17-B2EAC47B96B4}" dt="2019-04-12T15:31:38.492" v="214" actId="1076"/>
          <ac:picMkLst>
            <pc:docMk/>
            <pc:sldMk cId="1085323606" sldId="265"/>
            <ac:picMk id="6" creationId="{10D458DC-C0D9-4142-8E5D-346BD5F6DC2D}"/>
          </ac:picMkLst>
        </pc:picChg>
      </pc:sldChg>
    </pc:docChg>
  </pc:docChgLst>
  <pc:docChgLst>
    <pc:chgData name="Henri Korver" userId="da38614c-94ee-430d-8a2b-df054235a587" providerId="ADAL" clId="{00D9BC1B-F640-40C0-800B-545587B0AEFA}"/>
    <pc:docChg chg="custSel addSld modSld">
      <pc:chgData name="Henri Korver" userId="da38614c-94ee-430d-8a2b-df054235a587" providerId="ADAL" clId="{00D9BC1B-F640-40C0-800B-545587B0AEFA}" dt="2019-04-15T11:16:29.929" v="857" actId="20577"/>
      <pc:docMkLst>
        <pc:docMk/>
      </pc:docMkLst>
      <pc:sldChg chg="modSp">
        <pc:chgData name="Henri Korver" userId="da38614c-94ee-430d-8a2b-df054235a587" providerId="ADAL" clId="{00D9BC1B-F640-40C0-800B-545587B0AEFA}" dt="2019-04-15T11:10:23.248" v="780" actId="20577"/>
        <pc:sldMkLst>
          <pc:docMk/>
          <pc:sldMk cId="705274634" sldId="256"/>
        </pc:sldMkLst>
        <pc:spChg chg="mod">
          <ac:chgData name="Henri Korver" userId="da38614c-94ee-430d-8a2b-df054235a587" providerId="ADAL" clId="{00D9BC1B-F640-40C0-800B-545587B0AEFA}" dt="2019-04-15T11:10:23.248" v="780" actId="20577"/>
          <ac:spMkLst>
            <pc:docMk/>
            <pc:sldMk cId="705274634" sldId="256"/>
            <ac:spMk id="3" creationId="{F8072FFC-4F0D-42B1-8522-ABD0967936F1}"/>
          </ac:spMkLst>
        </pc:spChg>
      </pc:sldChg>
      <pc:sldChg chg="modSp">
        <pc:chgData name="Henri Korver" userId="da38614c-94ee-430d-8a2b-df054235a587" providerId="ADAL" clId="{00D9BC1B-F640-40C0-800B-545587B0AEFA}" dt="2019-04-15T09:41:05.909" v="22" actId="20577"/>
        <pc:sldMkLst>
          <pc:docMk/>
          <pc:sldMk cId="2035316932" sldId="257"/>
        </pc:sldMkLst>
        <pc:spChg chg="mod">
          <ac:chgData name="Henri Korver" userId="da38614c-94ee-430d-8a2b-df054235a587" providerId="ADAL" clId="{00D9BC1B-F640-40C0-800B-545587B0AEFA}" dt="2019-04-15T09:41:05.909" v="22" actId="20577"/>
          <ac:spMkLst>
            <pc:docMk/>
            <pc:sldMk cId="2035316932" sldId="257"/>
            <ac:spMk id="13" creationId="{FFEBED10-3C00-4B77-B5DF-FD77BAA7EE87}"/>
          </ac:spMkLst>
        </pc:spChg>
      </pc:sldChg>
      <pc:sldChg chg="addSp modSp">
        <pc:chgData name="Henri Korver" userId="da38614c-94ee-430d-8a2b-df054235a587" providerId="ADAL" clId="{00D9BC1B-F640-40C0-800B-545587B0AEFA}" dt="2019-04-15T11:16:29.929" v="857" actId="20577"/>
        <pc:sldMkLst>
          <pc:docMk/>
          <pc:sldMk cId="2296034614" sldId="260"/>
        </pc:sldMkLst>
        <pc:spChg chg="add mod">
          <ac:chgData name="Henri Korver" userId="da38614c-94ee-430d-8a2b-df054235a587" providerId="ADAL" clId="{00D9BC1B-F640-40C0-800B-545587B0AEFA}" dt="2019-04-15T11:16:10.327" v="843" actId="14100"/>
          <ac:spMkLst>
            <pc:docMk/>
            <pc:sldMk cId="2296034614" sldId="260"/>
            <ac:spMk id="4" creationId="{8CB6AA42-48CF-4BB2-8718-345B982A5F68}"/>
          </ac:spMkLst>
        </pc:spChg>
        <pc:spChg chg="mod">
          <ac:chgData name="Henri Korver" userId="da38614c-94ee-430d-8a2b-df054235a587" providerId="ADAL" clId="{00D9BC1B-F640-40C0-800B-545587B0AEFA}" dt="2019-04-15T11:16:29.929" v="857" actId="20577"/>
          <ac:spMkLst>
            <pc:docMk/>
            <pc:sldMk cId="2296034614" sldId="260"/>
            <ac:spMk id="5" creationId="{93F9B291-E771-4499-BF14-627A36DD1112}"/>
          </ac:spMkLst>
        </pc:spChg>
      </pc:sldChg>
      <pc:sldChg chg="addSp modSp">
        <pc:chgData name="Henri Korver" userId="da38614c-94ee-430d-8a2b-df054235a587" providerId="ADAL" clId="{00D9BC1B-F640-40C0-800B-545587B0AEFA}" dt="2019-04-15T11:11:46.445" v="789" actId="692"/>
        <pc:sldMkLst>
          <pc:docMk/>
          <pc:sldMk cId="293332026" sldId="261"/>
        </pc:sldMkLst>
        <pc:spChg chg="add mod">
          <ac:chgData name="Henri Korver" userId="da38614c-94ee-430d-8a2b-df054235a587" providerId="ADAL" clId="{00D9BC1B-F640-40C0-800B-545587B0AEFA}" dt="2019-04-15T11:11:46.445" v="789" actId="692"/>
          <ac:spMkLst>
            <pc:docMk/>
            <pc:sldMk cId="293332026" sldId="261"/>
            <ac:spMk id="2" creationId="{593F8823-3CF5-4902-B5AB-A5B20F75C494}"/>
          </ac:spMkLst>
        </pc:spChg>
      </pc:sldChg>
      <pc:sldChg chg="addSp delSp modSp">
        <pc:chgData name="Henri Korver" userId="da38614c-94ee-430d-8a2b-df054235a587" providerId="ADAL" clId="{00D9BC1B-F640-40C0-800B-545587B0AEFA}" dt="2019-04-15T09:46:56.802" v="230" actId="5793"/>
        <pc:sldMkLst>
          <pc:docMk/>
          <pc:sldMk cId="1085323606" sldId="265"/>
        </pc:sldMkLst>
        <pc:spChg chg="add mod">
          <ac:chgData name="Henri Korver" userId="da38614c-94ee-430d-8a2b-df054235a587" providerId="ADAL" clId="{00D9BC1B-F640-40C0-800B-545587B0AEFA}" dt="2019-04-15T09:42:51.612" v="98" actId="1076"/>
          <ac:spMkLst>
            <pc:docMk/>
            <pc:sldMk cId="1085323606" sldId="265"/>
            <ac:spMk id="2" creationId="{1B258E5C-0680-44D0-BAA3-7F6800F54E08}"/>
          </ac:spMkLst>
        </pc:spChg>
        <pc:spChg chg="add del mod">
          <ac:chgData name="Henri Korver" userId="da38614c-94ee-430d-8a2b-df054235a587" providerId="ADAL" clId="{00D9BC1B-F640-40C0-800B-545587B0AEFA}" dt="2019-04-15T09:42:24.705" v="70" actId="478"/>
          <ac:spMkLst>
            <pc:docMk/>
            <pc:sldMk cId="1085323606" sldId="265"/>
            <ac:spMk id="3" creationId="{B614323D-3A58-4AD6-A9BF-EDF34A936E35}"/>
          </ac:spMkLst>
        </pc:spChg>
        <pc:spChg chg="add mod">
          <ac:chgData name="Henri Korver" userId="da38614c-94ee-430d-8a2b-df054235a587" providerId="ADAL" clId="{00D9BC1B-F640-40C0-800B-545587B0AEFA}" dt="2019-04-15T09:46:56.802" v="230" actId="5793"/>
          <ac:spMkLst>
            <pc:docMk/>
            <pc:sldMk cId="1085323606" sldId="265"/>
            <ac:spMk id="4" creationId="{49BE695C-78E1-4421-93BF-192E81C32A74}"/>
          </ac:spMkLst>
        </pc:spChg>
        <pc:spChg chg="mod">
          <ac:chgData name="Henri Korver" userId="da38614c-94ee-430d-8a2b-df054235a587" providerId="ADAL" clId="{00D9BC1B-F640-40C0-800B-545587B0AEFA}" dt="2019-04-15T09:46:47.268" v="227"/>
          <ac:spMkLst>
            <pc:docMk/>
            <pc:sldMk cId="1085323606" sldId="265"/>
            <ac:spMk id="12" creationId="{231BF73E-D0B9-4454-A25E-5D1BAA8F2D8B}"/>
          </ac:spMkLst>
        </pc:spChg>
        <pc:picChg chg="del mod">
          <ac:chgData name="Henri Korver" userId="da38614c-94ee-430d-8a2b-df054235a587" providerId="ADAL" clId="{00D9BC1B-F640-40C0-800B-545587B0AEFA}" dt="2019-04-15T09:46:19.310" v="221"/>
          <ac:picMkLst>
            <pc:docMk/>
            <pc:sldMk cId="1085323606" sldId="265"/>
            <ac:picMk id="6" creationId="{10D458DC-C0D9-4142-8E5D-346BD5F6DC2D}"/>
          </ac:picMkLst>
        </pc:picChg>
      </pc:sldChg>
      <pc:sldChg chg="addSp delSp modSp add">
        <pc:chgData name="Henri Korver" userId="da38614c-94ee-430d-8a2b-df054235a587" providerId="ADAL" clId="{00D9BC1B-F640-40C0-800B-545587B0AEFA}" dt="2019-04-15T09:57:46.073" v="466" actId="20577"/>
        <pc:sldMkLst>
          <pc:docMk/>
          <pc:sldMk cId="1960189815" sldId="266"/>
        </pc:sldMkLst>
        <pc:spChg chg="add mod">
          <ac:chgData name="Henri Korver" userId="da38614c-94ee-430d-8a2b-df054235a587" providerId="ADAL" clId="{00D9BC1B-F640-40C0-800B-545587B0AEFA}" dt="2019-04-15T09:41:23.964" v="62" actId="20577"/>
          <ac:spMkLst>
            <pc:docMk/>
            <pc:sldMk cId="1960189815" sldId="266"/>
            <ac:spMk id="2" creationId="{A337489F-7B70-430A-A14B-E0DA19B5F02D}"/>
          </ac:spMkLst>
        </pc:spChg>
        <pc:spChg chg="add mod">
          <ac:chgData name="Henri Korver" userId="da38614c-94ee-430d-8a2b-df054235a587" providerId="ADAL" clId="{00D9BC1B-F640-40C0-800B-545587B0AEFA}" dt="2019-04-15T09:57:46.073" v="466" actId="20577"/>
          <ac:spMkLst>
            <pc:docMk/>
            <pc:sldMk cId="1960189815" sldId="266"/>
            <ac:spMk id="3" creationId="{03D141EF-7A7A-412C-9464-D2B9094AE854}"/>
          </ac:spMkLst>
        </pc:spChg>
        <pc:picChg chg="add del">
          <ac:chgData name="Henri Korver" userId="da38614c-94ee-430d-8a2b-df054235a587" providerId="ADAL" clId="{00D9BC1B-F640-40C0-800B-545587B0AEFA}" dt="2019-04-15T09:45:40.560" v="217"/>
          <ac:picMkLst>
            <pc:docMk/>
            <pc:sldMk cId="1960189815" sldId="266"/>
            <ac:picMk id="4" creationId="{8C770C65-E7BF-4CFD-80A1-ACDCAEC1FF7F}"/>
          </ac:picMkLst>
        </pc:picChg>
      </pc:sldChg>
      <pc:sldChg chg="addSp delSp add">
        <pc:chgData name="Henri Korver" userId="da38614c-94ee-430d-8a2b-df054235a587" providerId="ADAL" clId="{00D9BC1B-F640-40C0-800B-545587B0AEFA}" dt="2019-04-15T09:45:51.952" v="220"/>
        <pc:sldMkLst>
          <pc:docMk/>
          <pc:sldMk cId="746100609" sldId="267"/>
        </pc:sldMkLst>
        <pc:spChg chg="del">
          <ac:chgData name="Henri Korver" userId="da38614c-94ee-430d-8a2b-df054235a587" providerId="ADAL" clId="{00D9BC1B-F640-40C0-800B-545587B0AEFA}" dt="2019-04-15T09:45:50.887" v="219"/>
          <ac:spMkLst>
            <pc:docMk/>
            <pc:sldMk cId="746100609" sldId="267"/>
            <ac:spMk id="2" creationId="{75D8FF5D-D5DC-48D6-BC6C-1AE5A7B16258}"/>
          </ac:spMkLst>
        </pc:spChg>
        <pc:spChg chg="del">
          <ac:chgData name="Henri Korver" userId="da38614c-94ee-430d-8a2b-df054235a587" providerId="ADAL" clId="{00D9BC1B-F640-40C0-800B-545587B0AEFA}" dt="2019-04-15T09:45:50.887" v="219"/>
          <ac:spMkLst>
            <pc:docMk/>
            <pc:sldMk cId="746100609" sldId="267"/>
            <ac:spMk id="3" creationId="{42751E0B-64B9-440C-B830-DF08F8CD0CEE}"/>
          </ac:spMkLst>
        </pc:spChg>
        <pc:picChg chg="add">
          <ac:chgData name="Henri Korver" userId="da38614c-94ee-430d-8a2b-df054235a587" providerId="ADAL" clId="{00D9BC1B-F640-40C0-800B-545587B0AEFA}" dt="2019-04-15T09:45:51.952" v="220"/>
          <ac:picMkLst>
            <pc:docMk/>
            <pc:sldMk cId="746100609" sldId="267"/>
            <ac:picMk id="4" creationId="{D7C27F64-4195-40A3-BE6E-0AB6BF831745}"/>
          </ac:picMkLst>
        </pc:picChg>
      </pc:sldChg>
      <pc:sldChg chg="addSp delSp modSp add">
        <pc:chgData name="Henri Korver" userId="da38614c-94ee-430d-8a2b-df054235a587" providerId="ADAL" clId="{00D9BC1B-F640-40C0-800B-545587B0AEFA}" dt="2019-04-15T09:46:40.117" v="226" actId="14100"/>
        <pc:sldMkLst>
          <pc:docMk/>
          <pc:sldMk cId="1572040460" sldId="268"/>
        </pc:sldMkLst>
        <pc:spChg chg="del">
          <ac:chgData name="Henri Korver" userId="da38614c-94ee-430d-8a2b-df054235a587" providerId="ADAL" clId="{00D9BC1B-F640-40C0-800B-545587B0AEFA}" dt="2019-04-15T09:46:34.676" v="223"/>
          <ac:spMkLst>
            <pc:docMk/>
            <pc:sldMk cId="1572040460" sldId="268"/>
            <ac:spMk id="2" creationId="{74FFF8B1-9F69-4987-B6AE-5D7F8829E04D}"/>
          </ac:spMkLst>
        </pc:spChg>
        <pc:spChg chg="del">
          <ac:chgData name="Henri Korver" userId="da38614c-94ee-430d-8a2b-df054235a587" providerId="ADAL" clId="{00D9BC1B-F640-40C0-800B-545587B0AEFA}" dt="2019-04-15T09:46:34.676" v="223"/>
          <ac:spMkLst>
            <pc:docMk/>
            <pc:sldMk cId="1572040460" sldId="268"/>
            <ac:spMk id="3" creationId="{0E7BB755-D5A3-41BC-A9D9-C39D09415F47}"/>
          </ac:spMkLst>
        </pc:spChg>
        <pc:picChg chg="add mod">
          <ac:chgData name="Henri Korver" userId="da38614c-94ee-430d-8a2b-df054235a587" providerId="ADAL" clId="{00D9BC1B-F640-40C0-800B-545587B0AEFA}" dt="2019-04-15T09:46:40.117" v="226" actId="14100"/>
          <ac:picMkLst>
            <pc:docMk/>
            <pc:sldMk cId="1572040460" sldId="268"/>
            <ac:picMk id="4" creationId="{DB9439A3-1789-405E-BFD6-C19210BF923D}"/>
          </ac:picMkLst>
        </pc:picChg>
      </pc:sldChg>
      <pc:sldChg chg="addSp add">
        <pc:chgData name="Henri Korver" userId="da38614c-94ee-430d-8a2b-df054235a587" providerId="ADAL" clId="{00D9BC1B-F640-40C0-800B-545587B0AEFA}" dt="2019-04-15T09:51:50.538" v="265"/>
        <pc:sldMkLst>
          <pc:docMk/>
          <pc:sldMk cId="3665698339" sldId="269"/>
        </pc:sldMkLst>
        <pc:picChg chg="add">
          <ac:chgData name="Henri Korver" userId="da38614c-94ee-430d-8a2b-df054235a587" providerId="ADAL" clId="{00D9BC1B-F640-40C0-800B-545587B0AEFA}" dt="2019-04-15T09:51:50.538" v="265"/>
          <ac:picMkLst>
            <pc:docMk/>
            <pc:sldMk cId="3665698339" sldId="269"/>
            <ac:picMk id="2" creationId="{629938F7-B548-47B5-BEDA-3B97FF7EAC80}"/>
          </ac:picMkLst>
        </pc:picChg>
      </pc:sldChg>
      <pc:sldChg chg="addSp modSp add">
        <pc:chgData name="Henri Korver" userId="da38614c-94ee-430d-8a2b-df054235a587" providerId="ADAL" clId="{00D9BC1B-F640-40C0-800B-545587B0AEFA}" dt="2019-04-15T09:54:35.049" v="299" actId="20577"/>
        <pc:sldMkLst>
          <pc:docMk/>
          <pc:sldMk cId="1139027876" sldId="270"/>
        </pc:sldMkLst>
        <pc:spChg chg="add mod">
          <ac:chgData name="Henri Korver" userId="da38614c-94ee-430d-8a2b-df054235a587" providerId="ADAL" clId="{00D9BC1B-F640-40C0-800B-545587B0AEFA}" dt="2019-04-15T09:54:35.049" v="299" actId="20577"/>
          <ac:spMkLst>
            <pc:docMk/>
            <pc:sldMk cId="1139027876" sldId="270"/>
            <ac:spMk id="3" creationId="{10C06D27-C7D8-4B96-ABDF-E096772B8690}"/>
          </ac:spMkLst>
        </pc:spChg>
        <pc:picChg chg="add mod">
          <ac:chgData name="Henri Korver" userId="da38614c-94ee-430d-8a2b-df054235a587" providerId="ADAL" clId="{00D9BC1B-F640-40C0-800B-545587B0AEFA}" dt="2019-04-15T09:54:02.364" v="269" actId="1076"/>
          <ac:picMkLst>
            <pc:docMk/>
            <pc:sldMk cId="1139027876" sldId="270"/>
            <ac:picMk id="2" creationId="{2C4353E1-B005-4D19-9BEA-1ED1E7597063}"/>
          </ac:picMkLst>
        </pc:picChg>
      </pc:sldChg>
      <pc:sldChg chg="addSp delSp modSp add">
        <pc:chgData name="Henri Korver" userId="da38614c-94ee-430d-8a2b-df054235a587" providerId="ADAL" clId="{00D9BC1B-F640-40C0-800B-545587B0AEFA}" dt="2019-04-15T11:06:49.870" v="713" actId="20577"/>
        <pc:sldMkLst>
          <pc:docMk/>
          <pc:sldMk cId="570696892" sldId="271"/>
        </pc:sldMkLst>
        <pc:spChg chg="add mod">
          <ac:chgData name="Henri Korver" userId="da38614c-94ee-430d-8a2b-df054235a587" providerId="ADAL" clId="{00D9BC1B-F640-40C0-800B-545587B0AEFA}" dt="2019-04-15T10:45:52.897" v="529" actId="20577"/>
          <ac:spMkLst>
            <pc:docMk/>
            <pc:sldMk cId="570696892" sldId="271"/>
            <ac:spMk id="2" creationId="{BC2DE4F1-534E-471F-B859-88628001BA35}"/>
          </ac:spMkLst>
        </pc:spChg>
        <pc:spChg chg="add mod">
          <ac:chgData name="Henri Korver" userId="da38614c-94ee-430d-8a2b-df054235a587" providerId="ADAL" clId="{00D9BC1B-F640-40C0-800B-545587B0AEFA}" dt="2019-04-15T11:06:49.870" v="713" actId="20577"/>
          <ac:spMkLst>
            <pc:docMk/>
            <pc:sldMk cId="570696892" sldId="271"/>
            <ac:spMk id="3" creationId="{63F80BCB-2318-48D6-BA2D-B5C669D84F43}"/>
          </ac:spMkLst>
        </pc:spChg>
        <pc:picChg chg="add del">
          <ac:chgData name="Henri Korver" userId="da38614c-94ee-430d-8a2b-df054235a587" providerId="ADAL" clId="{00D9BC1B-F640-40C0-800B-545587B0AEFA}" dt="2019-04-15T10:44:29.228" v="497"/>
          <ac:picMkLst>
            <pc:docMk/>
            <pc:sldMk cId="570696892" sldId="271"/>
            <ac:picMk id="4" creationId="{EC77E3AC-49D9-4536-BCBD-2DE982441CD9}"/>
          </ac:picMkLst>
        </pc:picChg>
      </pc:sldChg>
      <pc:sldChg chg="addSp delSp modSp add">
        <pc:chgData name="Henri Korver" userId="da38614c-94ee-430d-8a2b-df054235a587" providerId="ADAL" clId="{00D9BC1B-F640-40C0-800B-545587B0AEFA}" dt="2019-04-15T10:45:29.248" v="503"/>
        <pc:sldMkLst>
          <pc:docMk/>
          <pc:sldMk cId="4097632642" sldId="272"/>
        </pc:sldMkLst>
        <pc:spChg chg="del">
          <ac:chgData name="Henri Korver" userId="da38614c-94ee-430d-8a2b-df054235a587" providerId="ADAL" clId="{00D9BC1B-F640-40C0-800B-545587B0AEFA}" dt="2019-04-15T10:44:37.740" v="499"/>
          <ac:spMkLst>
            <pc:docMk/>
            <pc:sldMk cId="4097632642" sldId="272"/>
            <ac:spMk id="2" creationId="{E9AF5944-D30F-41B0-B64B-0A7E904468BB}"/>
          </ac:spMkLst>
        </pc:spChg>
        <pc:spChg chg="del">
          <ac:chgData name="Henri Korver" userId="da38614c-94ee-430d-8a2b-df054235a587" providerId="ADAL" clId="{00D9BC1B-F640-40C0-800B-545587B0AEFA}" dt="2019-04-15T10:44:37.740" v="499"/>
          <ac:spMkLst>
            <pc:docMk/>
            <pc:sldMk cId="4097632642" sldId="272"/>
            <ac:spMk id="3" creationId="{1E047462-AE01-4A75-A8A9-EEFE5AA7D79F}"/>
          </ac:spMkLst>
        </pc:spChg>
        <pc:picChg chg="add del mod">
          <ac:chgData name="Henri Korver" userId="da38614c-94ee-430d-8a2b-df054235a587" providerId="ADAL" clId="{00D9BC1B-F640-40C0-800B-545587B0AEFA}" dt="2019-04-15T10:45:28.446" v="502" actId="478"/>
          <ac:picMkLst>
            <pc:docMk/>
            <pc:sldMk cId="4097632642" sldId="272"/>
            <ac:picMk id="4" creationId="{209A689C-C605-402B-B98C-41444E361138}"/>
          </ac:picMkLst>
        </pc:picChg>
        <pc:picChg chg="add">
          <ac:chgData name="Henri Korver" userId="da38614c-94ee-430d-8a2b-df054235a587" providerId="ADAL" clId="{00D9BC1B-F640-40C0-800B-545587B0AEFA}" dt="2019-04-15T10:45:29.248" v="503"/>
          <ac:picMkLst>
            <pc:docMk/>
            <pc:sldMk cId="4097632642" sldId="272"/>
            <ac:picMk id="5" creationId="{4944048D-0416-4D4F-BDA4-54962E5DF0F5}"/>
          </ac:picMkLst>
        </pc:picChg>
      </pc:sldChg>
      <pc:sldChg chg="addSp delSp modSp add">
        <pc:chgData name="Henri Korver" userId="da38614c-94ee-430d-8a2b-df054235a587" providerId="ADAL" clId="{00D9BC1B-F640-40C0-800B-545587B0AEFA}" dt="2019-04-15T10:58:33.565" v="600" actId="20577"/>
        <pc:sldMkLst>
          <pc:docMk/>
          <pc:sldMk cId="1685131728" sldId="273"/>
        </pc:sldMkLst>
        <pc:spChg chg="add del mod">
          <ac:chgData name="Henri Korver" userId="da38614c-94ee-430d-8a2b-df054235a587" providerId="ADAL" clId="{00D9BC1B-F640-40C0-800B-545587B0AEFA}" dt="2019-04-15T10:57:20.010" v="563" actId="478"/>
          <ac:spMkLst>
            <pc:docMk/>
            <pc:sldMk cId="1685131728" sldId="273"/>
            <ac:spMk id="2" creationId="{2E982A5E-D7B5-4D1D-A14D-83DFE2F43E9A}"/>
          </ac:spMkLst>
        </pc:spChg>
        <pc:spChg chg="add del mod">
          <ac:chgData name="Henri Korver" userId="da38614c-94ee-430d-8a2b-df054235a587" providerId="ADAL" clId="{00D9BC1B-F640-40C0-800B-545587B0AEFA}" dt="2019-04-15T10:57:15.589" v="562" actId="478"/>
          <ac:spMkLst>
            <pc:docMk/>
            <pc:sldMk cId="1685131728" sldId="273"/>
            <ac:spMk id="3" creationId="{6ED5F9EF-0AFF-4752-945E-C63032EBC8E8}"/>
          </ac:spMkLst>
        </pc:spChg>
        <pc:spChg chg="add del mod">
          <ac:chgData name="Henri Korver" userId="da38614c-94ee-430d-8a2b-df054235a587" providerId="ADAL" clId="{00D9BC1B-F640-40C0-800B-545587B0AEFA}" dt="2019-04-15T10:57:41.470" v="564" actId="478"/>
          <ac:spMkLst>
            <pc:docMk/>
            <pc:sldMk cId="1685131728" sldId="273"/>
            <ac:spMk id="5" creationId="{214F0C00-F1C6-4B04-B10F-8A7B2B47347F}"/>
          </ac:spMkLst>
        </pc:spChg>
        <pc:spChg chg="add mod">
          <ac:chgData name="Henri Korver" userId="da38614c-94ee-430d-8a2b-df054235a587" providerId="ADAL" clId="{00D9BC1B-F640-40C0-800B-545587B0AEFA}" dt="2019-04-15T10:58:33.565" v="600" actId="20577"/>
          <ac:spMkLst>
            <pc:docMk/>
            <pc:sldMk cId="1685131728" sldId="273"/>
            <ac:spMk id="7" creationId="{56E2B8AA-D4A9-46D7-B9A5-8FECBB947125}"/>
          </ac:spMkLst>
        </pc:spChg>
        <pc:picChg chg="add mod">
          <ac:chgData name="Henri Korver" userId="da38614c-94ee-430d-8a2b-df054235a587" providerId="ADAL" clId="{00D9BC1B-F640-40C0-800B-545587B0AEFA}" dt="2019-04-15T10:57:52.273" v="569" actId="1076"/>
          <ac:picMkLst>
            <pc:docMk/>
            <pc:sldMk cId="1685131728" sldId="273"/>
            <ac:picMk id="6" creationId="{986A9EC1-14F2-4CF7-847A-88F13802088F}"/>
          </ac:picMkLst>
        </pc:picChg>
      </pc:sldChg>
      <pc:sldChg chg="addSp modSp add">
        <pc:chgData name="Henri Korver" userId="da38614c-94ee-430d-8a2b-df054235a587" providerId="ADAL" clId="{00D9BC1B-F640-40C0-800B-545587B0AEFA}" dt="2019-04-15T11:03:49.994" v="661" actId="1076"/>
        <pc:sldMkLst>
          <pc:docMk/>
          <pc:sldMk cId="718615759" sldId="274"/>
        </pc:sldMkLst>
        <pc:picChg chg="add mod">
          <ac:chgData name="Henri Korver" userId="da38614c-94ee-430d-8a2b-df054235a587" providerId="ADAL" clId="{00D9BC1B-F640-40C0-800B-545587B0AEFA}" dt="2019-04-15T11:03:49.994" v="661" actId="1076"/>
          <ac:picMkLst>
            <pc:docMk/>
            <pc:sldMk cId="718615759" sldId="274"/>
            <ac:picMk id="2" creationId="{FEB7FA55-4B6A-4D84-986C-00745A03DC7E}"/>
          </ac:picMkLst>
        </pc:picChg>
      </pc:sldChg>
      <pc:sldChg chg="addSp modSp add">
        <pc:chgData name="Henri Korver" userId="da38614c-94ee-430d-8a2b-df054235a587" providerId="ADAL" clId="{00D9BC1B-F640-40C0-800B-545587B0AEFA}" dt="2019-04-15T11:14:37.885" v="839" actId="20577"/>
        <pc:sldMkLst>
          <pc:docMk/>
          <pc:sldMk cId="729468892" sldId="275"/>
        </pc:sldMkLst>
        <pc:spChg chg="add mod">
          <ac:chgData name="Henri Korver" userId="da38614c-94ee-430d-8a2b-df054235a587" providerId="ADAL" clId="{00D9BC1B-F640-40C0-800B-545587B0AEFA}" dt="2019-04-15T11:04:44.365" v="670" actId="20577"/>
          <ac:spMkLst>
            <pc:docMk/>
            <pc:sldMk cId="729468892" sldId="275"/>
            <ac:spMk id="2" creationId="{A8C166A0-CBC3-4466-8FB3-3F2BB82B9CC6}"/>
          </ac:spMkLst>
        </pc:spChg>
        <pc:spChg chg="add mod">
          <ac:chgData name="Henri Korver" userId="da38614c-94ee-430d-8a2b-df054235a587" providerId="ADAL" clId="{00D9BC1B-F640-40C0-800B-545587B0AEFA}" dt="2019-04-15T11:14:37.885" v="839" actId="20577"/>
          <ac:spMkLst>
            <pc:docMk/>
            <pc:sldMk cId="729468892" sldId="275"/>
            <ac:spMk id="3" creationId="{E39DDE39-C7AA-4C12-9785-6BC8E8BA88C5}"/>
          </ac:spMkLst>
        </pc:spChg>
        <pc:picChg chg="add mod">
          <ac:chgData name="Henri Korver" userId="da38614c-94ee-430d-8a2b-df054235a587" providerId="ADAL" clId="{00D9BC1B-F640-40C0-800B-545587B0AEFA}" dt="2019-04-15T11:05:39.751" v="700" actId="1076"/>
          <ac:picMkLst>
            <pc:docMk/>
            <pc:sldMk cId="729468892" sldId="275"/>
            <ac:picMk id="5" creationId="{29950D09-50D4-4DE6-A99A-EBE781D01213}"/>
          </ac:picMkLst>
        </pc:picChg>
      </pc:sldChg>
    </pc:docChg>
  </pc:docChgLst>
  <pc:docChgLst>
    <pc:chgData name="Henri Korver" userId="da38614c-94ee-430d-8a2b-df054235a587" providerId="ADAL" clId="{9EA08158-1DF5-4727-9E2F-F2845C5A9F73}"/>
    <pc:docChg chg="undo addSld delSld modSld">
      <pc:chgData name="Henri Korver" userId="da38614c-94ee-430d-8a2b-df054235a587" providerId="ADAL" clId="{9EA08158-1DF5-4727-9E2F-F2845C5A9F73}" dt="2019-04-16T19:46:06.499" v="64" actId="2696"/>
      <pc:docMkLst>
        <pc:docMk/>
      </pc:docMkLst>
      <pc:sldChg chg="addSp delSp modSp add del">
        <pc:chgData name="Henri Korver" userId="da38614c-94ee-430d-8a2b-df054235a587" providerId="ADAL" clId="{9EA08158-1DF5-4727-9E2F-F2845C5A9F73}" dt="2019-04-16T19:46:06.499" v="64" actId="2696"/>
        <pc:sldMkLst>
          <pc:docMk/>
          <pc:sldMk cId="1167315123" sldId="279"/>
        </pc:sldMkLst>
        <pc:spChg chg="del">
          <ac:chgData name="Henri Korver" userId="da38614c-94ee-430d-8a2b-df054235a587" providerId="ADAL" clId="{9EA08158-1DF5-4727-9E2F-F2845C5A9F73}" dt="2019-04-16T15:07:08.043" v="1"/>
          <ac:spMkLst>
            <pc:docMk/>
            <pc:sldMk cId="1167315123" sldId="279"/>
            <ac:spMk id="2" creationId="{DD8C0C1A-580F-4EF3-972E-CD6FDEB49793}"/>
          </ac:spMkLst>
        </pc:spChg>
        <pc:spChg chg="del">
          <ac:chgData name="Henri Korver" userId="da38614c-94ee-430d-8a2b-df054235a587" providerId="ADAL" clId="{9EA08158-1DF5-4727-9E2F-F2845C5A9F73}" dt="2019-04-16T15:07:08.043" v="1"/>
          <ac:spMkLst>
            <pc:docMk/>
            <pc:sldMk cId="1167315123" sldId="279"/>
            <ac:spMk id="3" creationId="{197BDD55-282B-44D3-97DD-B0602CF3F239}"/>
          </ac:spMkLst>
        </pc:spChg>
        <pc:picChg chg="add mod">
          <ac:chgData name="Henri Korver" userId="da38614c-94ee-430d-8a2b-df054235a587" providerId="ADAL" clId="{9EA08158-1DF5-4727-9E2F-F2845C5A9F73}" dt="2019-04-16T19:45:26.206" v="61" actId="14100"/>
          <ac:picMkLst>
            <pc:docMk/>
            <pc:sldMk cId="1167315123" sldId="279"/>
            <ac:picMk id="4" creationId="{D9CE1C51-D928-44D6-95D6-8997F7710C39}"/>
          </ac:picMkLst>
        </pc:picChg>
      </pc:sldChg>
      <pc:sldChg chg="addSp modSp add">
        <pc:chgData name="Henri Korver" userId="da38614c-94ee-430d-8a2b-df054235a587" providerId="ADAL" clId="{9EA08158-1DF5-4727-9E2F-F2845C5A9F73}" dt="2019-04-16T19:44:58.730" v="59" actId="6549"/>
        <pc:sldMkLst>
          <pc:docMk/>
          <pc:sldMk cId="476438260" sldId="280"/>
        </pc:sldMkLst>
        <pc:spChg chg="add mod">
          <ac:chgData name="Henri Korver" userId="da38614c-94ee-430d-8a2b-df054235a587" providerId="ADAL" clId="{9EA08158-1DF5-4727-9E2F-F2845C5A9F73}" dt="2019-04-16T19:41:52.083" v="47" actId="20577"/>
          <ac:spMkLst>
            <pc:docMk/>
            <pc:sldMk cId="476438260" sldId="280"/>
            <ac:spMk id="2" creationId="{4AB39C70-56DA-465C-B123-DDAA93FCD984}"/>
          </ac:spMkLst>
        </pc:spChg>
        <pc:spChg chg="add mod">
          <ac:chgData name="Henri Korver" userId="da38614c-94ee-430d-8a2b-df054235a587" providerId="ADAL" clId="{9EA08158-1DF5-4727-9E2F-F2845C5A9F73}" dt="2019-04-16T19:44:58.730" v="59" actId="6549"/>
          <ac:spMkLst>
            <pc:docMk/>
            <pc:sldMk cId="476438260" sldId="280"/>
            <ac:spMk id="3" creationId="{3F8218B7-303E-4522-BF32-A8B67CEE554A}"/>
          </ac:spMkLst>
        </pc:spChg>
      </pc:sldChg>
    </pc:docChg>
  </pc:docChgLst>
  <pc:docChgLst>
    <pc:chgData name="Henri Korver" userId="da38614c-94ee-430d-8a2b-df054235a587" providerId="ADAL" clId="{C30C5228-08B7-4A0B-95B2-065517DFF2C3}"/>
    <pc:docChg chg="undo custSel addSld delSld modSld">
      <pc:chgData name="Henri Korver" userId="da38614c-94ee-430d-8a2b-df054235a587" providerId="ADAL" clId="{C30C5228-08B7-4A0B-95B2-065517DFF2C3}" dt="2019-04-12T15:20:20.044" v="933" actId="1076"/>
      <pc:docMkLst>
        <pc:docMk/>
      </pc:docMkLst>
      <pc:sldChg chg="modSp add">
        <pc:chgData name="Henri Korver" userId="da38614c-94ee-430d-8a2b-df054235a587" providerId="ADAL" clId="{C30C5228-08B7-4A0B-95B2-065517DFF2C3}" dt="2019-04-12T14:31:07.562" v="46" actId="20577"/>
        <pc:sldMkLst>
          <pc:docMk/>
          <pc:sldMk cId="705274634" sldId="256"/>
        </pc:sldMkLst>
        <pc:spChg chg="mod">
          <ac:chgData name="Henri Korver" userId="da38614c-94ee-430d-8a2b-df054235a587" providerId="ADAL" clId="{C30C5228-08B7-4A0B-95B2-065517DFF2C3}" dt="2019-04-12T14:31:03.191" v="34" actId="20577"/>
          <ac:spMkLst>
            <pc:docMk/>
            <pc:sldMk cId="705274634" sldId="256"/>
            <ac:spMk id="2" creationId="{C8D32A44-7D94-4822-BE5B-7D276E9DB84B}"/>
          </ac:spMkLst>
        </pc:spChg>
        <pc:spChg chg="mod">
          <ac:chgData name="Henri Korver" userId="da38614c-94ee-430d-8a2b-df054235a587" providerId="ADAL" clId="{C30C5228-08B7-4A0B-95B2-065517DFF2C3}" dt="2019-04-12T14:31:07.562" v="46" actId="20577"/>
          <ac:spMkLst>
            <pc:docMk/>
            <pc:sldMk cId="705274634" sldId="256"/>
            <ac:spMk id="3" creationId="{F8072FFC-4F0D-42B1-8522-ABD0967936F1}"/>
          </ac:spMkLst>
        </pc:spChg>
      </pc:sldChg>
      <pc:sldChg chg="addSp delSp modSp add">
        <pc:chgData name="Henri Korver" userId="da38614c-94ee-430d-8a2b-df054235a587" providerId="ADAL" clId="{C30C5228-08B7-4A0B-95B2-065517DFF2C3}" dt="2019-04-12T14:47:11.877" v="386" actId="20577"/>
        <pc:sldMkLst>
          <pc:docMk/>
          <pc:sldMk cId="2035316932" sldId="257"/>
        </pc:sldMkLst>
        <pc:spChg chg="del">
          <ac:chgData name="Henri Korver" userId="da38614c-94ee-430d-8a2b-df054235a587" providerId="ADAL" clId="{C30C5228-08B7-4A0B-95B2-065517DFF2C3}" dt="2019-04-12T14:31:19.461" v="48"/>
          <ac:spMkLst>
            <pc:docMk/>
            <pc:sldMk cId="2035316932" sldId="257"/>
            <ac:spMk id="2" creationId="{85961684-784E-46BA-AEC1-01DE64DA0A5F}"/>
          </ac:spMkLst>
        </pc:spChg>
        <pc:spChg chg="del">
          <ac:chgData name="Henri Korver" userId="da38614c-94ee-430d-8a2b-df054235a587" providerId="ADAL" clId="{C30C5228-08B7-4A0B-95B2-065517DFF2C3}" dt="2019-04-12T14:31:19.461" v="48"/>
          <ac:spMkLst>
            <pc:docMk/>
            <pc:sldMk cId="2035316932" sldId="257"/>
            <ac:spMk id="3" creationId="{B804EF3E-55C0-46E5-A257-FD52A649521F}"/>
          </ac:spMkLst>
        </pc:spChg>
        <pc:spChg chg="add mod">
          <ac:chgData name="Henri Korver" userId="da38614c-94ee-430d-8a2b-df054235a587" providerId="ADAL" clId="{C30C5228-08B7-4A0B-95B2-065517DFF2C3}" dt="2019-04-12T14:47:11.877" v="386" actId="20577"/>
          <ac:spMkLst>
            <pc:docMk/>
            <pc:sldMk cId="2035316932" sldId="257"/>
            <ac:spMk id="4" creationId="{147C1884-1953-492B-8B29-396051102D7D}"/>
          </ac:spMkLst>
        </pc:spChg>
        <pc:spChg chg="add mod">
          <ac:chgData name="Henri Korver" userId="da38614c-94ee-430d-8a2b-df054235a587" providerId="ADAL" clId="{C30C5228-08B7-4A0B-95B2-065517DFF2C3}" dt="2019-04-12T14:42:11.143" v="233" actId="20577"/>
          <ac:spMkLst>
            <pc:docMk/>
            <pc:sldMk cId="2035316932" sldId="257"/>
            <ac:spMk id="5" creationId="{90C7FC2F-EE74-4537-9717-7F6913531494}"/>
          </ac:spMkLst>
        </pc:spChg>
        <pc:picChg chg="add del mod">
          <ac:chgData name="Henri Korver" userId="da38614c-94ee-430d-8a2b-df054235a587" providerId="ADAL" clId="{C30C5228-08B7-4A0B-95B2-065517DFF2C3}" dt="2019-04-12T14:41:11.526" v="184"/>
          <ac:picMkLst>
            <pc:docMk/>
            <pc:sldMk cId="2035316932" sldId="257"/>
            <ac:picMk id="6" creationId="{05A80A69-9C99-4A26-A42C-FE90B7FBC2CF}"/>
          </ac:picMkLst>
        </pc:picChg>
      </pc:sldChg>
      <pc:sldChg chg="addSp delSp modSp add">
        <pc:chgData name="Henri Korver" userId="da38614c-94ee-430d-8a2b-df054235a587" providerId="ADAL" clId="{C30C5228-08B7-4A0B-95B2-065517DFF2C3}" dt="2019-04-12T15:13:34.693" v="800" actId="20577"/>
        <pc:sldMkLst>
          <pc:docMk/>
          <pc:sldMk cId="779588757" sldId="258"/>
        </pc:sldMkLst>
        <pc:spChg chg="del">
          <ac:chgData name="Henri Korver" userId="da38614c-94ee-430d-8a2b-df054235a587" providerId="ADAL" clId="{C30C5228-08B7-4A0B-95B2-065517DFF2C3}" dt="2019-04-12T14:41:18.686" v="186"/>
          <ac:spMkLst>
            <pc:docMk/>
            <pc:sldMk cId="779588757" sldId="258"/>
            <ac:spMk id="2" creationId="{0989D7A7-1A84-4130-8BB5-0BF9404C5FDD}"/>
          </ac:spMkLst>
        </pc:spChg>
        <pc:spChg chg="del">
          <ac:chgData name="Henri Korver" userId="da38614c-94ee-430d-8a2b-df054235a587" providerId="ADAL" clId="{C30C5228-08B7-4A0B-95B2-065517DFF2C3}" dt="2019-04-12T14:41:18.686" v="186"/>
          <ac:spMkLst>
            <pc:docMk/>
            <pc:sldMk cId="779588757" sldId="258"/>
            <ac:spMk id="3" creationId="{B000DCF7-4E9F-4F76-87DB-1E303B72DB86}"/>
          </ac:spMkLst>
        </pc:spChg>
        <pc:spChg chg="add del mod">
          <ac:chgData name="Henri Korver" userId="da38614c-94ee-430d-8a2b-df054235a587" providerId="ADAL" clId="{C30C5228-08B7-4A0B-95B2-065517DFF2C3}" dt="2019-04-12T14:44:04.149" v="238"/>
          <ac:spMkLst>
            <pc:docMk/>
            <pc:sldMk cId="779588757" sldId="258"/>
            <ac:spMk id="5" creationId="{ABBBA834-91C4-4DB7-920F-62404633241A}"/>
          </ac:spMkLst>
        </pc:spChg>
        <pc:spChg chg="add del mod">
          <ac:chgData name="Henri Korver" userId="da38614c-94ee-430d-8a2b-df054235a587" providerId="ADAL" clId="{C30C5228-08B7-4A0B-95B2-065517DFF2C3}" dt="2019-04-12T14:44:08.789" v="239" actId="478"/>
          <ac:spMkLst>
            <pc:docMk/>
            <pc:sldMk cId="779588757" sldId="258"/>
            <ac:spMk id="6" creationId="{401515C0-F6D0-4983-A54C-F0869F60AC06}"/>
          </ac:spMkLst>
        </pc:spChg>
        <pc:spChg chg="add del mod">
          <ac:chgData name="Henri Korver" userId="da38614c-94ee-430d-8a2b-df054235a587" providerId="ADAL" clId="{C30C5228-08B7-4A0B-95B2-065517DFF2C3}" dt="2019-04-12T14:44:15.845" v="240" actId="478"/>
          <ac:spMkLst>
            <pc:docMk/>
            <pc:sldMk cId="779588757" sldId="258"/>
            <ac:spMk id="7" creationId="{E0BF6FBB-AE46-43E9-BECD-901563A87F0E}"/>
          </ac:spMkLst>
        </pc:spChg>
        <pc:spChg chg="add mod">
          <ac:chgData name="Henri Korver" userId="da38614c-94ee-430d-8a2b-df054235a587" providerId="ADAL" clId="{C30C5228-08B7-4A0B-95B2-065517DFF2C3}" dt="2019-04-12T15:13:34.693" v="800" actId="20577"/>
          <ac:spMkLst>
            <pc:docMk/>
            <pc:sldMk cId="779588757" sldId="258"/>
            <ac:spMk id="8" creationId="{2CE930A7-4E35-40F9-9C98-6A248DDF22DB}"/>
          </ac:spMkLst>
        </pc:spChg>
        <pc:picChg chg="add mod">
          <ac:chgData name="Henri Korver" userId="da38614c-94ee-430d-8a2b-df054235a587" providerId="ADAL" clId="{C30C5228-08B7-4A0B-95B2-065517DFF2C3}" dt="2019-04-12T14:43:34.197" v="235" actId="14100"/>
          <ac:picMkLst>
            <pc:docMk/>
            <pc:sldMk cId="779588757" sldId="258"/>
            <ac:picMk id="4" creationId="{E408FC23-48B6-4BA4-B4E9-256D796A73F8}"/>
          </ac:picMkLst>
        </pc:picChg>
      </pc:sldChg>
      <pc:sldChg chg="addSp delSp modSp add addCm">
        <pc:chgData name="Henri Korver" userId="da38614c-94ee-430d-8a2b-df054235a587" providerId="ADAL" clId="{C30C5228-08B7-4A0B-95B2-065517DFF2C3}" dt="2019-04-12T15:10:00.285" v="700" actId="20577"/>
        <pc:sldMkLst>
          <pc:docMk/>
          <pc:sldMk cId="568942527" sldId="259"/>
        </pc:sldMkLst>
        <pc:spChg chg="add del mod">
          <ac:chgData name="Henri Korver" userId="da38614c-94ee-430d-8a2b-df054235a587" providerId="ADAL" clId="{C30C5228-08B7-4A0B-95B2-065517DFF2C3}" dt="2019-04-12T14:52:29.797" v="397" actId="478"/>
          <ac:spMkLst>
            <pc:docMk/>
            <pc:sldMk cId="568942527" sldId="259"/>
            <ac:spMk id="3" creationId="{7A7E0129-E8A9-49C1-8640-311CC433B217}"/>
          </ac:spMkLst>
        </pc:spChg>
        <pc:spChg chg="add mod">
          <ac:chgData name="Henri Korver" userId="da38614c-94ee-430d-8a2b-df054235a587" providerId="ADAL" clId="{C30C5228-08B7-4A0B-95B2-065517DFF2C3}" dt="2019-04-12T15:10:00.285" v="700" actId="20577"/>
          <ac:spMkLst>
            <pc:docMk/>
            <pc:sldMk cId="568942527" sldId="259"/>
            <ac:spMk id="4" creationId="{235D362A-8911-446A-8ECA-C01EA28C9005}"/>
          </ac:spMkLst>
        </pc:spChg>
        <pc:picChg chg="add">
          <ac:chgData name="Henri Korver" userId="da38614c-94ee-430d-8a2b-df054235a587" providerId="ADAL" clId="{C30C5228-08B7-4A0B-95B2-065517DFF2C3}" dt="2019-04-12T14:50:18.729" v="394"/>
          <ac:picMkLst>
            <pc:docMk/>
            <pc:sldMk cId="568942527" sldId="259"/>
            <ac:picMk id="2" creationId="{C0807ED5-AA28-478B-B152-63FDCFD97208}"/>
          </ac:picMkLst>
        </pc:picChg>
      </pc:sldChg>
      <pc:sldChg chg="addSp delSp modSp add">
        <pc:chgData name="Henri Korver" userId="da38614c-94ee-430d-8a2b-df054235a587" providerId="ADAL" clId="{C30C5228-08B7-4A0B-95B2-065517DFF2C3}" dt="2019-04-12T15:11:16.047" v="721" actId="207"/>
        <pc:sldMkLst>
          <pc:docMk/>
          <pc:sldMk cId="2296034614" sldId="260"/>
        </pc:sldMkLst>
        <pc:spChg chg="add del mod">
          <ac:chgData name="Henri Korver" userId="da38614c-94ee-430d-8a2b-df054235a587" providerId="ADAL" clId="{C30C5228-08B7-4A0B-95B2-065517DFF2C3}" dt="2019-04-12T15:10:53.847" v="708" actId="478"/>
          <ac:spMkLst>
            <pc:docMk/>
            <pc:sldMk cId="2296034614" sldId="260"/>
            <ac:spMk id="3" creationId="{CE96D11E-FE0E-44B8-B0E2-6E4FE241CD99}"/>
          </ac:spMkLst>
        </pc:spChg>
        <pc:spChg chg="add del mod">
          <ac:chgData name="Henri Korver" userId="da38614c-94ee-430d-8a2b-df054235a587" providerId="ADAL" clId="{C30C5228-08B7-4A0B-95B2-065517DFF2C3}" dt="2019-04-12T15:10:29.401" v="702" actId="478"/>
          <ac:spMkLst>
            <pc:docMk/>
            <pc:sldMk cId="2296034614" sldId="260"/>
            <ac:spMk id="4" creationId="{A0AB385A-3587-4C8D-8658-877E2843A2E9}"/>
          </ac:spMkLst>
        </pc:spChg>
        <pc:spChg chg="add del mod">
          <ac:chgData name="Henri Korver" userId="da38614c-94ee-430d-8a2b-df054235a587" providerId="ADAL" clId="{C30C5228-08B7-4A0B-95B2-065517DFF2C3}" dt="2019-04-12T15:11:16.047" v="721" actId="207"/>
          <ac:spMkLst>
            <pc:docMk/>
            <pc:sldMk cId="2296034614" sldId="260"/>
            <ac:spMk id="5" creationId="{93F9B291-E771-4499-BF14-627A36DD1112}"/>
          </ac:spMkLst>
        </pc:spChg>
        <pc:spChg chg="add del mod">
          <ac:chgData name="Henri Korver" userId="da38614c-94ee-430d-8a2b-df054235a587" providerId="ADAL" clId="{C30C5228-08B7-4A0B-95B2-065517DFF2C3}" dt="2019-04-12T15:10:50.291" v="707" actId="478"/>
          <ac:spMkLst>
            <pc:docMk/>
            <pc:sldMk cId="2296034614" sldId="260"/>
            <ac:spMk id="7" creationId="{3DFA896C-8EED-4F5C-BDC1-55B1D010B7CC}"/>
          </ac:spMkLst>
        </pc:spChg>
        <pc:picChg chg="add mod">
          <ac:chgData name="Henri Korver" userId="da38614c-94ee-430d-8a2b-df054235a587" providerId="ADAL" clId="{C30C5228-08B7-4A0B-95B2-065517DFF2C3}" dt="2019-04-12T15:10:33.312" v="703" actId="1076"/>
          <ac:picMkLst>
            <pc:docMk/>
            <pc:sldMk cId="2296034614" sldId="260"/>
            <ac:picMk id="2" creationId="{82CBD68B-C7A7-43C1-8E0C-0D5E3130604F}"/>
          </ac:picMkLst>
        </pc:picChg>
      </pc:sldChg>
      <pc:sldChg chg="addSp delSp modSp add">
        <pc:chgData name="Henri Korver" userId="da38614c-94ee-430d-8a2b-df054235a587" providerId="ADAL" clId="{C30C5228-08B7-4A0B-95B2-065517DFF2C3}" dt="2019-04-12T15:14:24.922" v="826" actId="20577"/>
        <pc:sldMkLst>
          <pc:docMk/>
          <pc:sldMk cId="293332026" sldId="261"/>
        </pc:sldMkLst>
        <pc:spChg chg="add del mod">
          <ac:chgData name="Henri Korver" userId="da38614c-94ee-430d-8a2b-df054235a587" providerId="ADAL" clId="{C30C5228-08B7-4A0B-95B2-065517DFF2C3}" dt="2019-04-12T14:59:13.820" v="468" actId="478"/>
          <ac:spMkLst>
            <pc:docMk/>
            <pc:sldMk cId="293332026" sldId="261"/>
            <ac:spMk id="2" creationId="{51AA5192-E751-482B-865A-37CF448623E6}"/>
          </ac:spMkLst>
        </pc:spChg>
        <pc:spChg chg="add del mod">
          <ac:chgData name="Henri Korver" userId="da38614c-94ee-430d-8a2b-df054235a587" providerId="ADAL" clId="{C30C5228-08B7-4A0B-95B2-065517DFF2C3}" dt="2019-04-12T15:02:21.438" v="533" actId="478"/>
          <ac:spMkLst>
            <pc:docMk/>
            <pc:sldMk cId="293332026" sldId="261"/>
            <ac:spMk id="3" creationId="{C62F8561-B9E8-407D-8BA7-B87784BD0201}"/>
          </ac:spMkLst>
        </pc:spChg>
        <pc:spChg chg="add del mod">
          <ac:chgData name="Henri Korver" userId="da38614c-94ee-430d-8a2b-df054235a587" providerId="ADAL" clId="{C30C5228-08B7-4A0B-95B2-065517DFF2C3}" dt="2019-04-12T15:11:29.891" v="722" actId="478"/>
          <ac:spMkLst>
            <pc:docMk/>
            <pc:sldMk cId="293332026" sldId="261"/>
            <ac:spMk id="5" creationId="{4E05A1DA-5AC1-4F15-AD49-F64EBE8EE0BD}"/>
          </ac:spMkLst>
        </pc:spChg>
        <pc:spChg chg="add mod">
          <ac:chgData name="Henri Korver" userId="da38614c-94ee-430d-8a2b-df054235a587" providerId="ADAL" clId="{C30C5228-08B7-4A0B-95B2-065517DFF2C3}" dt="2019-04-12T15:14:24.922" v="826" actId="20577"/>
          <ac:spMkLst>
            <pc:docMk/>
            <pc:sldMk cId="293332026" sldId="261"/>
            <ac:spMk id="6" creationId="{352EE2F2-2F97-452E-9220-9EE971F4D05E}"/>
          </ac:spMkLst>
        </pc:spChg>
        <pc:picChg chg="add mod">
          <ac:chgData name="Henri Korver" userId="da38614c-94ee-430d-8a2b-df054235a587" providerId="ADAL" clId="{C30C5228-08B7-4A0B-95B2-065517DFF2C3}" dt="2019-04-12T15:06:45.914" v="599" actId="1076"/>
          <ac:picMkLst>
            <pc:docMk/>
            <pc:sldMk cId="293332026" sldId="261"/>
            <ac:picMk id="4" creationId="{8F02CE79-0DEC-41B5-908A-D0AC0257E3B3}"/>
          </ac:picMkLst>
        </pc:picChg>
      </pc:sldChg>
      <pc:sldChg chg="addSp delSp modSp add">
        <pc:chgData name="Henri Korver" userId="da38614c-94ee-430d-8a2b-df054235a587" providerId="ADAL" clId="{C30C5228-08B7-4A0B-95B2-065517DFF2C3}" dt="2019-04-12T15:16:48.161" v="863" actId="14100"/>
        <pc:sldMkLst>
          <pc:docMk/>
          <pc:sldMk cId="2143044974" sldId="262"/>
        </pc:sldMkLst>
        <pc:spChg chg="del">
          <ac:chgData name="Henri Korver" userId="da38614c-94ee-430d-8a2b-df054235a587" providerId="ADAL" clId="{C30C5228-08B7-4A0B-95B2-065517DFF2C3}" dt="2019-04-12T15:15:01.916" v="828"/>
          <ac:spMkLst>
            <pc:docMk/>
            <pc:sldMk cId="2143044974" sldId="262"/>
            <ac:spMk id="2" creationId="{8C360EB5-D13D-4C3D-973F-0AC96921197B}"/>
          </ac:spMkLst>
        </pc:spChg>
        <pc:spChg chg="del">
          <ac:chgData name="Henri Korver" userId="da38614c-94ee-430d-8a2b-df054235a587" providerId="ADAL" clId="{C30C5228-08B7-4A0B-95B2-065517DFF2C3}" dt="2019-04-12T15:15:01.916" v="828"/>
          <ac:spMkLst>
            <pc:docMk/>
            <pc:sldMk cId="2143044974" sldId="262"/>
            <ac:spMk id="3" creationId="{9F851345-4FF0-4478-B7C9-3378EDC4D576}"/>
          </ac:spMkLst>
        </pc:spChg>
        <pc:spChg chg="add mod">
          <ac:chgData name="Henri Korver" userId="da38614c-94ee-430d-8a2b-df054235a587" providerId="ADAL" clId="{C30C5228-08B7-4A0B-95B2-065517DFF2C3}" dt="2019-04-12T15:16:48.161" v="863" actId="14100"/>
          <ac:spMkLst>
            <pc:docMk/>
            <pc:sldMk cId="2143044974" sldId="262"/>
            <ac:spMk id="5" creationId="{708E56B4-6D24-433B-988A-8C81BA5F2C67}"/>
          </ac:spMkLst>
        </pc:spChg>
        <pc:picChg chg="add mod ord">
          <ac:chgData name="Henri Korver" userId="da38614c-94ee-430d-8a2b-df054235a587" providerId="ADAL" clId="{C30C5228-08B7-4A0B-95B2-065517DFF2C3}" dt="2019-04-12T15:16:17.578" v="833" actId="167"/>
          <ac:picMkLst>
            <pc:docMk/>
            <pc:sldMk cId="2143044974" sldId="262"/>
            <ac:picMk id="4" creationId="{AE3DA84E-EC96-4814-9C54-F50D0DF8A1EB}"/>
          </ac:picMkLst>
        </pc:picChg>
      </pc:sldChg>
      <pc:sldChg chg="addSp modSp add">
        <pc:chgData name="Henri Korver" userId="da38614c-94ee-430d-8a2b-df054235a587" providerId="ADAL" clId="{C30C5228-08B7-4A0B-95B2-065517DFF2C3}" dt="2019-04-12T15:18:59.471" v="929" actId="14100"/>
        <pc:sldMkLst>
          <pc:docMk/>
          <pc:sldMk cId="1424601448" sldId="263"/>
        </pc:sldMkLst>
        <pc:spChg chg="add mod">
          <ac:chgData name="Henri Korver" userId="da38614c-94ee-430d-8a2b-df054235a587" providerId="ADAL" clId="{C30C5228-08B7-4A0B-95B2-065517DFF2C3}" dt="2019-04-12T15:18:59.471" v="929" actId="14100"/>
          <ac:spMkLst>
            <pc:docMk/>
            <pc:sldMk cId="1424601448" sldId="263"/>
            <ac:spMk id="3" creationId="{70FAA57A-BE1D-4706-9930-F6BC4568626A}"/>
          </ac:spMkLst>
        </pc:spChg>
        <pc:picChg chg="add mod">
          <ac:chgData name="Henri Korver" userId="da38614c-94ee-430d-8a2b-df054235a587" providerId="ADAL" clId="{C30C5228-08B7-4A0B-95B2-065517DFF2C3}" dt="2019-04-12T15:18:04.099" v="869" actId="14100"/>
          <ac:picMkLst>
            <pc:docMk/>
            <pc:sldMk cId="1424601448" sldId="263"/>
            <ac:picMk id="2" creationId="{F6387800-A3BB-4D1C-A61F-573505360FEF}"/>
          </ac:picMkLst>
        </pc:picChg>
      </pc:sldChg>
      <pc:sldChg chg="addSp modSp add">
        <pc:chgData name="Henri Korver" userId="da38614c-94ee-430d-8a2b-df054235a587" providerId="ADAL" clId="{C30C5228-08B7-4A0B-95B2-065517DFF2C3}" dt="2019-04-12T15:20:20.044" v="933" actId="1076"/>
        <pc:sldMkLst>
          <pc:docMk/>
          <pc:sldMk cId="2995513592" sldId="264"/>
        </pc:sldMkLst>
        <pc:picChg chg="add mod">
          <ac:chgData name="Henri Korver" userId="da38614c-94ee-430d-8a2b-df054235a587" providerId="ADAL" clId="{C30C5228-08B7-4A0B-95B2-065517DFF2C3}" dt="2019-04-12T15:20:20.044" v="933" actId="1076"/>
          <ac:picMkLst>
            <pc:docMk/>
            <pc:sldMk cId="2995513592" sldId="264"/>
            <ac:picMk id="2" creationId="{81F126CC-117D-4EFD-BC62-C84B9B5011E9}"/>
          </ac:picMkLst>
        </pc:picChg>
      </pc:sldChg>
    </pc:docChg>
  </pc:docChgLst>
  <pc:docChgLst>
    <pc:chgData name="Henri Korver" userId="da38614c-94ee-430d-8a2b-df054235a587" providerId="ADAL" clId="{515B4CA6-F95D-442B-9E34-1D3447C71873}"/>
    <pc:docChg chg="custSel modSld sldOrd">
      <pc:chgData name="Henri Korver" userId="da38614c-94ee-430d-8a2b-df054235a587" providerId="ADAL" clId="{515B4CA6-F95D-442B-9E34-1D3447C71873}" dt="2019-04-12T15:42:43.061" v="51" actId="20577"/>
      <pc:docMkLst>
        <pc:docMk/>
      </pc:docMkLst>
      <pc:sldChg chg="addSp delSp modSp ord">
        <pc:chgData name="Henri Korver" userId="da38614c-94ee-430d-8a2b-df054235a587" providerId="ADAL" clId="{515B4CA6-F95D-442B-9E34-1D3447C71873}" dt="2019-04-12T15:41:42.844" v="37"/>
        <pc:sldMkLst>
          <pc:docMk/>
          <pc:sldMk cId="2035316932" sldId="257"/>
        </pc:sldMkLst>
        <pc:spChg chg="add del mod">
          <ac:chgData name="Henri Korver" userId="da38614c-94ee-430d-8a2b-df054235a587" providerId="ADAL" clId="{515B4CA6-F95D-442B-9E34-1D3447C71873}" dt="2019-04-12T15:39:00.845" v="6"/>
          <ac:spMkLst>
            <pc:docMk/>
            <pc:sldMk cId="2035316932" sldId="257"/>
            <ac:spMk id="2" creationId="{C1A298B6-B6C5-465E-B247-330BAF58DE94}"/>
          </ac:spMkLst>
        </pc:spChg>
        <pc:spChg chg="add del mod">
          <ac:chgData name="Henri Korver" userId="da38614c-94ee-430d-8a2b-df054235a587" providerId="ADAL" clId="{515B4CA6-F95D-442B-9E34-1D3447C71873}" dt="2019-04-12T15:40:31.275" v="21" actId="478"/>
          <ac:spMkLst>
            <pc:docMk/>
            <pc:sldMk cId="2035316932" sldId="257"/>
            <ac:spMk id="3" creationId="{FB5FBFBE-FEDB-444A-9DD9-A636A88E232D}"/>
          </ac:spMkLst>
        </pc:spChg>
        <pc:spChg chg="del">
          <ac:chgData name="Henri Korver" userId="da38614c-94ee-430d-8a2b-df054235a587" providerId="ADAL" clId="{515B4CA6-F95D-442B-9E34-1D3447C71873}" dt="2019-04-12T15:39:41.631" v="11"/>
          <ac:spMkLst>
            <pc:docMk/>
            <pc:sldMk cId="2035316932" sldId="257"/>
            <ac:spMk id="4" creationId="{147C1884-1953-492B-8B29-396051102D7D}"/>
          </ac:spMkLst>
        </pc:spChg>
        <pc:spChg chg="mod">
          <ac:chgData name="Henri Korver" userId="da38614c-94ee-430d-8a2b-df054235a587" providerId="ADAL" clId="{515B4CA6-F95D-442B-9E34-1D3447C71873}" dt="2019-04-12T15:40:57.271" v="27" actId="14100"/>
          <ac:spMkLst>
            <pc:docMk/>
            <pc:sldMk cId="2035316932" sldId="257"/>
            <ac:spMk id="5" creationId="{90C7FC2F-EE74-4537-9717-7F6913531494}"/>
          </ac:spMkLst>
        </pc:spChg>
        <pc:spChg chg="add del mod">
          <ac:chgData name="Henri Korver" userId="da38614c-94ee-430d-8a2b-df054235a587" providerId="ADAL" clId="{515B4CA6-F95D-442B-9E34-1D3447C71873}" dt="2019-04-12T15:41:27.542" v="33" actId="478"/>
          <ac:spMkLst>
            <pc:docMk/>
            <pc:sldMk cId="2035316932" sldId="257"/>
            <ac:spMk id="7" creationId="{16B66918-423D-4D7B-9B40-4DF98385FF10}"/>
          </ac:spMkLst>
        </pc:spChg>
        <pc:spChg chg="add del mod">
          <ac:chgData name="Henri Korver" userId="da38614c-94ee-430d-8a2b-df054235a587" providerId="ADAL" clId="{515B4CA6-F95D-442B-9E34-1D3447C71873}" dt="2019-04-12T15:40:51.751" v="25" actId="478"/>
          <ac:spMkLst>
            <pc:docMk/>
            <pc:sldMk cId="2035316932" sldId="257"/>
            <ac:spMk id="9" creationId="{CC9BC823-0CCC-44FB-BAE8-E4CB5885A627}"/>
          </ac:spMkLst>
        </pc:spChg>
        <pc:spChg chg="add del mod">
          <ac:chgData name="Henri Korver" userId="da38614c-94ee-430d-8a2b-df054235a587" providerId="ADAL" clId="{515B4CA6-F95D-442B-9E34-1D3447C71873}" dt="2019-04-12T15:41:15.702" v="30" actId="478"/>
          <ac:spMkLst>
            <pc:docMk/>
            <pc:sldMk cId="2035316932" sldId="257"/>
            <ac:spMk id="10" creationId="{6918B35F-0C56-4D72-B96E-24E9E756F374}"/>
          </ac:spMkLst>
        </pc:spChg>
        <pc:spChg chg="add del mod">
          <ac:chgData name="Henri Korver" userId="da38614c-94ee-430d-8a2b-df054235a587" providerId="ADAL" clId="{515B4CA6-F95D-442B-9E34-1D3447C71873}" dt="2019-04-12T15:41:18.252" v="31" actId="478"/>
          <ac:spMkLst>
            <pc:docMk/>
            <pc:sldMk cId="2035316932" sldId="257"/>
            <ac:spMk id="12" creationId="{1C7D892B-779D-40B6-BF29-BE777F3958B4}"/>
          </ac:spMkLst>
        </pc:spChg>
        <pc:spChg chg="add mod">
          <ac:chgData name="Henri Korver" userId="da38614c-94ee-430d-8a2b-df054235a587" providerId="ADAL" clId="{515B4CA6-F95D-442B-9E34-1D3447C71873}" dt="2019-04-12T15:41:35.430" v="36" actId="20577"/>
          <ac:spMkLst>
            <pc:docMk/>
            <pc:sldMk cId="2035316932" sldId="257"/>
            <ac:spMk id="13" creationId="{FFEBED10-3C00-4B77-B5DF-FD77BAA7EE87}"/>
          </ac:spMkLst>
        </pc:spChg>
        <pc:picChg chg="add del mod">
          <ac:chgData name="Henri Korver" userId="da38614c-94ee-430d-8a2b-df054235a587" providerId="ADAL" clId="{515B4CA6-F95D-442B-9E34-1D3447C71873}" dt="2019-04-12T15:40:34.079" v="22" actId="478"/>
          <ac:picMkLst>
            <pc:docMk/>
            <pc:sldMk cId="2035316932" sldId="257"/>
            <ac:picMk id="6" creationId="{6E81B928-107B-4430-89F0-C41F0D6E18AB}"/>
          </ac:picMkLst>
        </pc:picChg>
      </pc:sldChg>
      <pc:sldChg chg="addSp delSp modSp ord">
        <pc:chgData name="Henri Korver" userId="da38614c-94ee-430d-8a2b-df054235a587" providerId="ADAL" clId="{515B4CA6-F95D-442B-9E34-1D3447C71873}" dt="2019-04-12T15:40:41.503" v="24" actId="1076"/>
        <pc:sldMkLst>
          <pc:docMk/>
          <pc:sldMk cId="779588757" sldId="258"/>
        </pc:sldMkLst>
        <pc:spChg chg="add del mod">
          <ac:chgData name="Henri Korver" userId="da38614c-94ee-430d-8a2b-df054235a587" providerId="ADAL" clId="{515B4CA6-F95D-442B-9E34-1D3447C71873}" dt="2019-04-12T15:39:58.173" v="16" actId="478"/>
          <ac:spMkLst>
            <pc:docMk/>
            <pc:sldMk cId="779588757" sldId="258"/>
            <ac:spMk id="3" creationId="{79CD1CFD-8DFF-4CA2-8820-EDE0CFE6C0E2}"/>
          </ac:spMkLst>
        </pc:spChg>
        <pc:spChg chg="add del mod">
          <ac:chgData name="Henri Korver" userId="da38614c-94ee-430d-8a2b-df054235a587" providerId="ADAL" clId="{515B4CA6-F95D-442B-9E34-1D3447C71873}" dt="2019-04-12T15:40:22.872" v="19"/>
          <ac:spMkLst>
            <pc:docMk/>
            <pc:sldMk cId="779588757" sldId="258"/>
            <ac:spMk id="5" creationId="{8092FD78-E162-4127-8ACC-F95E403F3352}"/>
          </ac:spMkLst>
        </pc:spChg>
        <pc:spChg chg="add del mod">
          <ac:chgData name="Henri Korver" userId="da38614c-94ee-430d-8a2b-df054235a587" providerId="ADAL" clId="{515B4CA6-F95D-442B-9E34-1D3447C71873}" dt="2019-04-12T15:40:39.640" v="23" actId="478"/>
          <ac:spMkLst>
            <pc:docMk/>
            <pc:sldMk cId="779588757" sldId="258"/>
            <ac:spMk id="6" creationId="{5596CE1B-7825-46BA-99F5-2727C526CE7A}"/>
          </ac:spMkLst>
        </pc:spChg>
        <pc:spChg chg="del mod">
          <ac:chgData name="Henri Korver" userId="da38614c-94ee-430d-8a2b-df054235a587" providerId="ADAL" clId="{515B4CA6-F95D-442B-9E34-1D3447C71873}" dt="2019-04-12T15:39:51.297" v="14" actId="478"/>
          <ac:spMkLst>
            <pc:docMk/>
            <pc:sldMk cId="779588757" sldId="258"/>
            <ac:spMk id="8" creationId="{2CE930A7-4E35-40F9-9C98-6A248DDF22DB}"/>
          </ac:spMkLst>
        </pc:spChg>
        <pc:picChg chg="mod">
          <ac:chgData name="Henri Korver" userId="da38614c-94ee-430d-8a2b-df054235a587" providerId="ADAL" clId="{515B4CA6-F95D-442B-9E34-1D3447C71873}" dt="2019-04-12T15:40:41.503" v="24" actId="1076"/>
          <ac:picMkLst>
            <pc:docMk/>
            <pc:sldMk cId="779588757" sldId="258"/>
            <ac:picMk id="4" creationId="{E408FC23-48B6-4BA4-B4E9-256D796A73F8}"/>
          </ac:picMkLst>
        </pc:picChg>
      </pc:sldChg>
      <pc:sldChg chg="modSp">
        <pc:chgData name="Henri Korver" userId="da38614c-94ee-430d-8a2b-df054235a587" providerId="ADAL" clId="{515B4CA6-F95D-442B-9E34-1D3447C71873}" dt="2019-04-12T15:42:43.061" v="51" actId="20577"/>
        <pc:sldMkLst>
          <pc:docMk/>
          <pc:sldMk cId="1085323606" sldId="265"/>
        </pc:sldMkLst>
        <pc:spChg chg="mod">
          <ac:chgData name="Henri Korver" userId="da38614c-94ee-430d-8a2b-df054235a587" providerId="ADAL" clId="{515B4CA6-F95D-442B-9E34-1D3447C71873}" dt="2019-04-12T15:42:43.061" v="51" actId="20577"/>
          <ac:spMkLst>
            <pc:docMk/>
            <pc:sldMk cId="1085323606" sldId="265"/>
            <ac:spMk id="12" creationId="{231BF73E-D0B9-4454-A25E-5D1BAA8F2D8B}"/>
          </ac:spMkLst>
        </pc:spChg>
        <pc:picChg chg="mod">
          <ac:chgData name="Henri Korver" userId="da38614c-94ee-430d-8a2b-df054235a587" providerId="ADAL" clId="{515B4CA6-F95D-442B-9E34-1D3447C71873}" dt="2019-04-12T15:42:25.617" v="40" actId="1076"/>
          <ac:picMkLst>
            <pc:docMk/>
            <pc:sldMk cId="1085323606" sldId="265"/>
            <ac:picMk id="6" creationId="{10D458DC-C0D9-4142-8E5D-346BD5F6DC2D}"/>
          </ac:picMkLst>
        </pc:picChg>
      </pc:sldChg>
    </pc:docChg>
  </pc:docChgLst>
  <pc:docChgLst>
    <pc:chgData name="Henri Korver" userId="da38614c-94ee-430d-8a2b-df054235a587" providerId="ADAL" clId="{00E8516F-B500-401C-831E-9FCC836097BB}"/>
    <pc:docChg chg="custSel addSld modSld">
      <pc:chgData name="Henri Korver" userId="da38614c-94ee-430d-8a2b-df054235a587" providerId="ADAL" clId="{00E8516F-B500-401C-831E-9FCC836097BB}" dt="2019-04-16T14:44:33.004" v="86" actId="20577"/>
      <pc:docMkLst>
        <pc:docMk/>
      </pc:docMkLst>
      <pc:sldChg chg="modSp">
        <pc:chgData name="Henri Korver" userId="da38614c-94ee-430d-8a2b-df054235a587" providerId="ADAL" clId="{00E8516F-B500-401C-831E-9FCC836097BB}" dt="2019-04-16T12:52:14.246" v="0" actId="20577"/>
        <pc:sldMkLst>
          <pc:docMk/>
          <pc:sldMk cId="705274634" sldId="256"/>
        </pc:sldMkLst>
        <pc:spChg chg="mod">
          <ac:chgData name="Henri Korver" userId="da38614c-94ee-430d-8a2b-df054235a587" providerId="ADAL" clId="{00E8516F-B500-401C-831E-9FCC836097BB}" dt="2019-04-16T12:52:14.246" v="0" actId="20577"/>
          <ac:spMkLst>
            <pc:docMk/>
            <pc:sldMk cId="705274634" sldId="256"/>
            <ac:spMk id="3" creationId="{F8072FFC-4F0D-42B1-8522-ABD0967936F1}"/>
          </ac:spMkLst>
        </pc:spChg>
      </pc:sldChg>
      <pc:sldChg chg="modSp">
        <pc:chgData name="Henri Korver" userId="da38614c-94ee-430d-8a2b-df054235a587" providerId="ADAL" clId="{00E8516F-B500-401C-831E-9FCC836097BB}" dt="2019-04-16T12:54:16.680" v="1" actId="20577"/>
        <pc:sldMkLst>
          <pc:docMk/>
          <pc:sldMk cId="570696892" sldId="271"/>
        </pc:sldMkLst>
        <pc:spChg chg="mod">
          <ac:chgData name="Henri Korver" userId="da38614c-94ee-430d-8a2b-df054235a587" providerId="ADAL" clId="{00E8516F-B500-401C-831E-9FCC836097BB}" dt="2019-04-16T12:54:16.680" v="1" actId="20577"/>
          <ac:spMkLst>
            <pc:docMk/>
            <pc:sldMk cId="570696892" sldId="271"/>
            <ac:spMk id="3" creationId="{63F80BCB-2318-48D6-BA2D-B5C669D84F43}"/>
          </ac:spMkLst>
        </pc:spChg>
      </pc:sldChg>
      <pc:sldChg chg="addSp delSp modSp">
        <pc:chgData name="Henri Korver" userId="da38614c-94ee-430d-8a2b-df054235a587" providerId="ADAL" clId="{00E8516F-B500-401C-831E-9FCC836097BB}" dt="2019-04-16T14:42:09.889" v="85" actId="14100"/>
        <pc:sldMkLst>
          <pc:docMk/>
          <pc:sldMk cId="718615759" sldId="274"/>
        </pc:sldMkLst>
        <pc:spChg chg="add del mod">
          <ac:chgData name="Henri Korver" userId="da38614c-94ee-430d-8a2b-df054235a587" providerId="ADAL" clId="{00E8516F-B500-401C-831E-9FCC836097BB}" dt="2019-04-16T14:41:28.484" v="30" actId="478"/>
          <ac:spMkLst>
            <pc:docMk/>
            <pc:sldMk cId="718615759" sldId="274"/>
            <ac:spMk id="3" creationId="{32E52280-0583-49E4-A3C9-96FF23E78E7C}"/>
          </ac:spMkLst>
        </pc:spChg>
        <pc:spChg chg="add mod">
          <ac:chgData name="Henri Korver" userId="da38614c-94ee-430d-8a2b-df054235a587" providerId="ADAL" clId="{00E8516F-B500-401C-831E-9FCC836097BB}" dt="2019-04-16T14:42:09.889" v="85" actId="14100"/>
          <ac:spMkLst>
            <pc:docMk/>
            <pc:sldMk cId="718615759" sldId="274"/>
            <ac:spMk id="4" creationId="{64C2D08E-C1AB-49E3-9BAB-11EB44620D93}"/>
          </ac:spMkLst>
        </pc:spChg>
      </pc:sldChg>
      <pc:sldChg chg="modSp">
        <pc:chgData name="Henri Korver" userId="da38614c-94ee-430d-8a2b-df054235a587" providerId="ADAL" clId="{00E8516F-B500-401C-831E-9FCC836097BB}" dt="2019-04-16T14:44:33.004" v="86" actId="20577"/>
        <pc:sldMkLst>
          <pc:docMk/>
          <pc:sldMk cId="729468892" sldId="275"/>
        </pc:sldMkLst>
        <pc:spChg chg="mod">
          <ac:chgData name="Henri Korver" userId="da38614c-94ee-430d-8a2b-df054235a587" providerId="ADAL" clId="{00E8516F-B500-401C-831E-9FCC836097BB}" dt="2019-04-16T14:44:33.004" v="86" actId="20577"/>
          <ac:spMkLst>
            <pc:docMk/>
            <pc:sldMk cId="729468892" sldId="275"/>
            <ac:spMk id="3" creationId="{E39DDE39-C7AA-4C12-9785-6BC8E8BA88C5}"/>
          </ac:spMkLst>
        </pc:spChg>
      </pc:sldChg>
      <pc:sldChg chg="addSp modSp add modAnim">
        <pc:chgData name="Henri Korver" userId="da38614c-94ee-430d-8a2b-df054235a587" providerId="ADAL" clId="{00E8516F-B500-401C-831E-9FCC836097BB}" dt="2019-04-16T13:01:30.208" v="6" actId="14100"/>
        <pc:sldMkLst>
          <pc:docMk/>
          <pc:sldMk cId="3994331975" sldId="276"/>
        </pc:sldMkLst>
        <pc:spChg chg="add">
          <ac:chgData name="Henri Korver" userId="da38614c-94ee-430d-8a2b-df054235a587" providerId="ADAL" clId="{00E8516F-B500-401C-831E-9FCC836097BB}" dt="2019-04-16T13:01:12.689" v="3"/>
          <ac:spMkLst>
            <pc:docMk/>
            <pc:sldMk cId="3994331975" sldId="276"/>
            <ac:spMk id="2" creationId="{E60CFDF2-18F3-4815-9C70-F25F663E6504}"/>
          </ac:spMkLst>
        </pc:spChg>
        <pc:spChg chg="add mod">
          <ac:chgData name="Henri Korver" userId="da38614c-94ee-430d-8a2b-df054235a587" providerId="ADAL" clId="{00E8516F-B500-401C-831E-9FCC836097BB}" dt="2019-04-16T13:01:30.208" v="6" actId="14100"/>
          <ac:spMkLst>
            <pc:docMk/>
            <pc:sldMk cId="3994331975" sldId="276"/>
            <ac:spMk id="3" creationId="{B7E5A2BF-6FE9-4D7A-BBCD-926BAE6962B9}"/>
          </ac:spMkLst>
        </pc:spChg>
        <pc:spChg chg="add">
          <ac:chgData name="Henri Korver" userId="da38614c-94ee-430d-8a2b-df054235a587" providerId="ADAL" clId="{00E8516F-B500-401C-831E-9FCC836097BB}" dt="2019-04-16T13:01:12.689" v="3"/>
          <ac:spMkLst>
            <pc:docMk/>
            <pc:sldMk cId="3994331975" sldId="276"/>
            <ac:spMk id="4" creationId="{82F068B2-BA71-4E2B-BA9D-6DA9B66523D5}"/>
          </ac:spMkLst>
        </pc:spChg>
        <pc:spChg chg="add">
          <ac:chgData name="Henri Korver" userId="da38614c-94ee-430d-8a2b-df054235a587" providerId="ADAL" clId="{00E8516F-B500-401C-831E-9FCC836097BB}" dt="2019-04-16T13:01:12.689" v="3"/>
          <ac:spMkLst>
            <pc:docMk/>
            <pc:sldMk cId="3994331975" sldId="276"/>
            <ac:spMk id="5" creationId="{B08B277D-76A6-40AF-A5E4-491A982DB408}"/>
          </ac:spMkLst>
        </pc:spChg>
        <pc:spChg chg="add">
          <ac:chgData name="Henri Korver" userId="da38614c-94ee-430d-8a2b-df054235a587" providerId="ADAL" clId="{00E8516F-B500-401C-831E-9FCC836097BB}" dt="2019-04-16T13:01:12.689" v="3"/>
          <ac:spMkLst>
            <pc:docMk/>
            <pc:sldMk cId="3994331975" sldId="276"/>
            <ac:spMk id="6" creationId="{F5EBD44A-E7F7-4468-BF80-413321C40E5C}"/>
          </ac:spMkLst>
        </pc:spChg>
        <pc:spChg chg="add">
          <ac:chgData name="Henri Korver" userId="da38614c-94ee-430d-8a2b-df054235a587" providerId="ADAL" clId="{00E8516F-B500-401C-831E-9FCC836097BB}" dt="2019-04-16T13:01:12.689" v="3"/>
          <ac:spMkLst>
            <pc:docMk/>
            <pc:sldMk cId="3994331975" sldId="276"/>
            <ac:spMk id="7" creationId="{E75E910B-C155-4D79-8192-7D07DF7A1B53}"/>
          </ac:spMkLst>
        </pc:spChg>
        <pc:spChg chg="add">
          <ac:chgData name="Henri Korver" userId="da38614c-94ee-430d-8a2b-df054235a587" providerId="ADAL" clId="{00E8516F-B500-401C-831E-9FCC836097BB}" dt="2019-04-16T13:01:12.689" v="3"/>
          <ac:spMkLst>
            <pc:docMk/>
            <pc:sldMk cId="3994331975" sldId="276"/>
            <ac:spMk id="8" creationId="{5D06DB16-1F2D-4B01-91D5-8E8800942330}"/>
          </ac:spMkLst>
        </pc:spChg>
        <pc:spChg chg="add">
          <ac:chgData name="Henri Korver" userId="da38614c-94ee-430d-8a2b-df054235a587" providerId="ADAL" clId="{00E8516F-B500-401C-831E-9FCC836097BB}" dt="2019-04-16T13:01:12.689" v="3"/>
          <ac:spMkLst>
            <pc:docMk/>
            <pc:sldMk cId="3994331975" sldId="276"/>
            <ac:spMk id="9" creationId="{501C1FF4-86FC-4ED5-A5B7-3CED3D7F93E5}"/>
          </ac:spMkLst>
        </pc:spChg>
        <pc:spChg chg="add">
          <ac:chgData name="Henri Korver" userId="da38614c-94ee-430d-8a2b-df054235a587" providerId="ADAL" clId="{00E8516F-B500-401C-831E-9FCC836097BB}" dt="2019-04-16T13:01:12.689" v="3"/>
          <ac:spMkLst>
            <pc:docMk/>
            <pc:sldMk cId="3994331975" sldId="276"/>
            <ac:spMk id="10" creationId="{4C324299-02E9-4215-A365-DE4AF88E132B}"/>
          </ac:spMkLst>
        </pc:spChg>
        <pc:spChg chg="add">
          <ac:chgData name="Henri Korver" userId="da38614c-94ee-430d-8a2b-df054235a587" providerId="ADAL" clId="{00E8516F-B500-401C-831E-9FCC836097BB}" dt="2019-04-16T13:01:12.689" v="3"/>
          <ac:spMkLst>
            <pc:docMk/>
            <pc:sldMk cId="3994331975" sldId="276"/>
            <ac:spMk id="11" creationId="{50FBF76F-69A7-42D0-9347-979A04DFA0C3}"/>
          </ac:spMkLst>
        </pc:spChg>
        <pc:spChg chg="add">
          <ac:chgData name="Henri Korver" userId="da38614c-94ee-430d-8a2b-df054235a587" providerId="ADAL" clId="{00E8516F-B500-401C-831E-9FCC836097BB}" dt="2019-04-16T13:01:12.689" v="3"/>
          <ac:spMkLst>
            <pc:docMk/>
            <pc:sldMk cId="3994331975" sldId="276"/>
            <ac:spMk id="12" creationId="{EC0DE50E-5A0D-4CEE-9530-4CE58F8D25A3}"/>
          </ac:spMkLst>
        </pc:spChg>
        <pc:spChg chg="add">
          <ac:chgData name="Henri Korver" userId="da38614c-94ee-430d-8a2b-df054235a587" providerId="ADAL" clId="{00E8516F-B500-401C-831E-9FCC836097BB}" dt="2019-04-16T13:01:12.689" v="3"/>
          <ac:spMkLst>
            <pc:docMk/>
            <pc:sldMk cId="3994331975" sldId="276"/>
            <ac:spMk id="13" creationId="{EC809962-4FA9-4103-BE26-0433CF0A36D4}"/>
          </ac:spMkLst>
        </pc:spChg>
        <pc:spChg chg="add">
          <ac:chgData name="Henri Korver" userId="da38614c-94ee-430d-8a2b-df054235a587" providerId="ADAL" clId="{00E8516F-B500-401C-831E-9FCC836097BB}" dt="2019-04-16T13:01:12.689" v="3"/>
          <ac:spMkLst>
            <pc:docMk/>
            <pc:sldMk cId="3994331975" sldId="276"/>
            <ac:spMk id="14" creationId="{F264A064-086A-4106-A8F6-EF0A3BA1BA84}"/>
          </ac:spMkLst>
        </pc:spChg>
        <pc:spChg chg="add">
          <ac:chgData name="Henri Korver" userId="da38614c-94ee-430d-8a2b-df054235a587" providerId="ADAL" clId="{00E8516F-B500-401C-831E-9FCC836097BB}" dt="2019-04-16T13:01:12.689" v="3"/>
          <ac:spMkLst>
            <pc:docMk/>
            <pc:sldMk cId="3994331975" sldId="276"/>
            <ac:spMk id="15" creationId="{A60C091D-140E-475A-8FE4-A7BD0E0EDA69}"/>
          </ac:spMkLst>
        </pc:spChg>
        <pc:spChg chg="add">
          <ac:chgData name="Henri Korver" userId="da38614c-94ee-430d-8a2b-df054235a587" providerId="ADAL" clId="{00E8516F-B500-401C-831E-9FCC836097BB}" dt="2019-04-16T13:01:12.689" v="3"/>
          <ac:spMkLst>
            <pc:docMk/>
            <pc:sldMk cId="3994331975" sldId="276"/>
            <ac:spMk id="16" creationId="{9CB31676-6797-4A70-9017-2D8F1B376762}"/>
          </ac:spMkLst>
        </pc:spChg>
        <pc:spChg chg="add">
          <ac:chgData name="Henri Korver" userId="da38614c-94ee-430d-8a2b-df054235a587" providerId="ADAL" clId="{00E8516F-B500-401C-831E-9FCC836097BB}" dt="2019-04-16T13:01:12.689" v="3"/>
          <ac:spMkLst>
            <pc:docMk/>
            <pc:sldMk cId="3994331975" sldId="276"/>
            <ac:spMk id="32" creationId="{1B0D16DD-F80A-4DB2-97F5-1AE91B0FBFB3}"/>
          </ac:spMkLst>
        </pc:spChg>
        <pc:grpChg chg="add">
          <ac:chgData name="Henri Korver" userId="da38614c-94ee-430d-8a2b-df054235a587" providerId="ADAL" clId="{00E8516F-B500-401C-831E-9FCC836097BB}" dt="2019-04-16T13:01:12.689" v="3"/>
          <ac:grpSpMkLst>
            <pc:docMk/>
            <pc:sldMk cId="3994331975" sldId="276"/>
            <ac:grpSpMk id="18" creationId="{DD81E4C8-5337-491C-81CF-E1B110FF943D}"/>
          </ac:grpSpMkLst>
        </pc:grpChg>
        <pc:cxnChg chg="add">
          <ac:chgData name="Henri Korver" userId="da38614c-94ee-430d-8a2b-df054235a587" providerId="ADAL" clId="{00E8516F-B500-401C-831E-9FCC836097BB}" dt="2019-04-16T13:01:12.689" v="3"/>
          <ac:cxnSpMkLst>
            <pc:docMk/>
            <pc:sldMk cId="3994331975" sldId="276"/>
            <ac:cxnSpMk id="17" creationId="{E1658247-AFD2-46B5-8C87-E82F53B5D81A}"/>
          </ac:cxnSpMkLst>
        </pc:cxnChg>
      </pc:sldChg>
      <pc:sldChg chg="addSp modSp add">
        <pc:chgData name="Henri Korver" userId="da38614c-94ee-430d-8a2b-df054235a587" providerId="ADAL" clId="{00E8516F-B500-401C-831E-9FCC836097BB}" dt="2019-04-16T13:03:52.419" v="9" actId="14100"/>
        <pc:sldMkLst>
          <pc:docMk/>
          <pc:sldMk cId="1428979804" sldId="277"/>
        </pc:sldMkLst>
        <pc:spChg chg="add">
          <ac:chgData name="Henri Korver" userId="da38614c-94ee-430d-8a2b-df054235a587" providerId="ADAL" clId="{00E8516F-B500-401C-831E-9FCC836097BB}" dt="2019-04-16T13:03:46.776" v="8"/>
          <ac:spMkLst>
            <pc:docMk/>
            <pc:sldMk cId="1428979804" sldId="277"/>
            <ac:spMk id="2" creationId="{127F14F5-C034-4633-B61D-52DC2BBAAF8A}"/>
          </ac:spMkLst>
        </pc:spChg>
        <pc:spChg chg="add mod">
          <ac:chgData name="Henri Korver" userId="da38614c-94ee-430d-8a2b-df054235a587" providerId="ADAL" clId="{00E8516F-B500-401C-831E-9FCC836097BB}" dt="2019-04-16T13:03:52.419" v="9" actId="14100"/>
          <ac:spMkLst>
            <pc:docMk/>
            <pc:sldMk cId="1428979804" sldId="277"/>
            <ac:spMk id="3" creationId="{43067761-724F-420A-B992-B02A88A5A9AA}"/>
          </ac:spMkLst>
        </pc:spChg>
        <pc:spChg chg="add">
          <ac:chgData name="Henri Korver" userId="da38614c-94ee-430d-8a2b-df054235a587" providerId="ADAL" clId="{00E8516F-B500-401C-831E-9FCC836097BB}" dt="2019-04-16T13:03:46.776" v="8"/>
          <ac:spMkLst>
            <pc:docMk/>
            <pc:sldMk cId="1428979804" sldId="277"/>
            <ac:spMk id="4" creationId="{0E87D360-438D-4AAB-81A6-D442D6675868}"/>
          </ac:spMkLst>
        </pc:spChg>
        <pc:spChg chg="add">
          <ac:chgData name="Henri Korver" userId="da38614c-94ee-430d-8a2b-df054235a587" providerId="ADAL" clId="{00E8516F-B500-401C-831E-9FCC836097BB}" dt="2019-04-16T13:03:46.776" v="8"/>
          <ac:spMkLst>
            <pc:docMk/>
            <pc:sldMk cId="1428979804" sldId="277"/>
            <ac:spMk id="5" creationId="{CB763932-B40A-41B3-B38D-A4D4D50A3AF3}"/>
          </ac:spMkLst>
        </pc:spChg>
        <pc:spChg chg="add">
          <ac:chgData name="Henri Korver" userId="da38614c-94ee-430d-8a2b-df054235a587" providerId="ADAL" clId="{00E8516F-B500-401C-831E-9FCC836097BB}" dt="2019-04-16T13:03:46.776" v="8"/>
          <ac:spMkLst>
            <pc:docMk/>
            <pc:sldMk cId="1428979804" sldId="277"/>
            <ac:spMk id="6" creationId="{CDC17373-BA0D-4900-9AC1-4A94A7A6725E}"/>
          </ac:spMkLst>
        </pc:spChg>
        <pc:spChg chg="add">
          <ac:chgData name="Henri Korver" userId="da38614c-94ee-430d-8a2b-df054235a587" providerId="ADAL" clId="{00E8516F-B500-401C-831E-9FCC836097BB}" dt="2019-04-16T13:03:46.776" v="8"/>
          <ac:spMkLst>
            <pc:docMk/>
            <pc:sldMk cId="1428979804" sldId="277"/>
            <ac:spMk id="7" creationId="{58FAA7A2-A945-4CCD-AC7E-F18A2B459617}"/>
          </ac:spMkLst>
        </pc:spChg>
        <pc:spChg chg="add">
          <ac:chgData name="Henri Korver" userId="da38614c-94ee-430d-8a2b-df054235a587" providerId="ADAL" clId="{00E8516F-B500-401C-831E-9FCC836097BB}" dt="2019-04-16T13:03:46.776" v="8"/>
          <ac:spMkLst>
            <pc:docMk/>
            <pc:sldMk cId="1428979804" sldId="277"/>
            <ac:spMk id="8" creationId="{53C65492-5490-47C0-A0BF-6829A4A9328E}"/>
          </ac:spMkLst>
        </pc:spChg>
        <pc:spChg chg="add">
          <ac:chgData name="Henri Korver" userId="da38614c-94ee-430d-8a2b-df054235a587" providerId="ADAL" clId="{00E8516F-B500-401C-831E-9FCC836097BB}" dt="2019-04-16T13:03:46.776" v="8"/>
          <ac:spMkLst>
            <pc:docMk/>
            <pc:sldMk cId="1428979804" sldId="277"/>
            <ac:spMk id="10" creationId="{F01BAC3B-E9D9-4F38-A355-FFF4D200C268}"/>
          </ac:spMkLst>
        </pc:spChg>
        <pc:spChg chg="add">
          <ac:chgData name="Henri Korver" userId="da38614c-94ee-430d-8a2b-df054235a587" providerId="ADAL" clId="{00E8516F-B500-401C-831E-9FCC836097BB}" dt="2019-04-16T13:03:46.776" v="8"/>
          <ac:spMkLst>
            <pc:docMk/>
            <pc:sldMk cId="1428979804" sldId="277"/>
            <ac:spMk id="11" creationId="{EDB56CD5-EF9F-4080-8377-FCE2F96A98EE}"/>
          </ac:spMkLst>
        </pc:spChg>
        <pc:spChg chg="add">
          <ac:chgData name="Henri Korver" userId="da38614c-94ee-430d-8a2b-df054235a587" providerId="ADAL" clId="{00E8516F-B500-401C-831E-9FCC836097BB}" dt="2019-04-16T13:03:46.776" v="8"/>
          <ac:spMkLst>
            <pc:docMk/>
            <pc:sldMk cId="1428979804" sldId="277"/>
            <ac:spMk id="13" creationId="{157B380A-FE33-4267-8CC7-C14CEBCE8E87}"/>
          </ac:spMkLst>
        </pc:spChg>
        <pc:spChg chg="add">
          <ac:chgData name="Henri Korver" userId="da38614c-94ee-430d-8a2b-df054235a587" providerId="ADAL" clId="{00E8516F-B500-401C-831E-9FCC836097BB}" dt="2019-04-16T13:03:46.776" v="8"/>
          <ac:spMkLst>
            <pc:docMk/>
            <pc:sldMk cId="1428979804" sldId="277"/>
            <ac:spMk id="14" creationId="{3029687D-BB63-4057-B0F3-4BFB863B8ED4}"/>
          </ac:spMkLst>
        </pc:spChg>
        <pc:spChg chg="add">
          <ac:chgData name="Henri Korver" userId="da38614c-94ee-430d-8a2b-df054235a587" providerId="ADAL" clId="{00E8516F-B500-401C-831E-9FCC836097BB}" dt="2019-04-16T13:03:46.776" v="8"/>
          <ac:spMkLst>
            <pc:docMk/>
            <pc:sldMk cId="1428979804" sldId="277"/>
            <ac:spMk id="17" creationId="{53C382FA-642B-472F-A2EF-3C547BAAD091}"/>
          </ac:spMkLst>
        </pc:spChg>
        <pc:spChg chg="add">
          <ac:chgData name="Henri Korver" userId="da38614c-94ee-430d-8a2b-df054235a587" providerId="ADAL" clId="{00E8516F-B500-401C-831E-9FCC836097BB}" dt="2019-04-16T13:03:46.776" v="8"/>
          <ac:spMkLst>
            <pc:docMk/>
            <pc:sldMk cId="1428979804" sldId="277"/>
            <ac:spMk id="18" creationId="{342C7DC2-F37F-43D5-A87E-12B1912EB029}"/>
          </ac:spMkLst>
        </pc:spChg>
        <pc:spChg chg="add">
          <ac:chgData name="Henri Korver" userId="da38614c-94ee-430d-8a2b-df054235a587" providerId="ADAL" clId="{00E8516F-B500-401C-831E-9FCC836097BB}" dt="2019-04-16T13:03:46.776" v="8"/>
          <ac:spMkLst>
            <pc:docMk/>
            <pc:sldMk cId="1428979804" sldId="277"/>
            <ac:spMk id="19" creationId="{C0637473-6018-4DD5-A33B-0ECBC12514CA}"/>
          </ac:spMkLst>
        </pc:spChg>
        <pc:spChg chg="add">
          <ac:chgData name="Henri Korver" userId="da38614c-94ee-430d-8a2b-df054235a587" providerId="ADAL" clId="{00E8516F-B500-401C-831E-9FCC836097BB}" dt="2019-04-16T13:03:46.776" v="8"/>
          <ac:spMkLst>
            <pc:docMk/>
            <pc:sldMk cId="1428979804" sldId="277"/>
            <ac:spMk id="20" creationId="{9EA86F9D-074C-4927-BB95-BFB24E08A8E5}"/>
          </ac:spMkLst>
        </pc:spChg>
        <pc:spChg chg="add">
          <ac:chgData name="Henri Korver" userId="da38614c-94ee-430d-8a2b-df054235a587" providerId="ADAL" clId="{00E8516F-B500-401C-831E-9FCC836097BB}" dt="2019-04-16T13:03:46.776" v="8"/>
          <ac:spMkLst>
            <pc:docMk/>
            <pc:sldMk cId="1428979804" sldId="277"/>
            <ac:spMk id="21" creationId="{1FA0CA7B-8554-4312-8983-606A70F76B89}"/>
          </ac:spMkLst>
        </pc:spChg>
        <pc:spChg chg="add">
          <ac:chgData name="Henri Korver" userId="da38614c-94ee-430d-8a2b-df054235a587" providerId="ADAL" clId="{00E8516F-B500-401C-831E-9FCC836097BB}" dt="2019-04-16T13:03:46.776" v="8"/>
          <ac:spMkLst>
            <pc:docMk/>
            <pc:sldMk cId="1428979804" sldId="277"/>
            <ac:spMk id="22" creationId="{99DE32D9-B094-4709-B0DE-D624145B886C}"/>
          </ac:spMkLst>
        </pc:spChg>
        <pc:picChg chg="add">
          <ac:chgData name="Henri Korver" userId="da38614c-94ee-430d-8a2b-df054235a587" providerId="ADAL" clId="{00E8516F-B500-401C-831E-9FCC836097BB}" dt="2019-04-16T13:03:46.776" v="8"/>
          <ac:picMkLst>
            <pc:docMk/>
            <pc:sldMk cId="1428979804" sldId="277"/>
            <ac:picMk id="12" creationId="{6C1F0FCC-2374-4853-AAC8-9940F0EA8885}"/>
          </ac:picMkLst>
        </pc:picChg>
        <pc:picChg chg="add">
          <ac:chgData name="Henri Korver" userId="da38614c-94ee-430d-8a2b-df054235a587" providerId="ADAL" clId="{00E8516F-B500-401C-831E-9FCC836097BB}" dt="2019-04-16T13:03:46.776" v="8"/>
          <ac:picMkLst>
            <pc:docMk/>
            <pc:sldMk cId="1428979804" sldId="277"/>
            <ac:picMk id="15" creationId="{234326DD-7460-44AB-8015-240413C86EA0}"/>
          </ac:picMkLst>
        </pc:picChg>
        <pc:picChg chg="add">
          <ac:chgData name="Henri Korver" userId="da38614c-94ee-430d-8a2b-df054235a587" providerId="ADAL" clId="{00E8516F-B500-401C-831E-9FCC836097BB}" dt="2019-04-16T13:03:46.776" v="8"/>
          <ac:picMkLst>
            <pc:docMk/>
            <pc:sldMk cId="1428979804" sldId="277"/>
            <ac:picMk id="16" creationId="{78E064E0-6276-4046-86B1-72291E1E3C19}"/>
          </ac:picMkLst>
        </pc:picChg>
        <pc:cxnChg chg="add">
          <ac:chgData name="Henri Korver" userId="da38614c-94ee-430d-8a2b-df054235a587" providerId="ADAL" clId="{00E8516F-B500-401C-831E-9FCC836097BB}" dt="2019-04-16T13:03:46.776" v="8"/>
          <ac:cxnSpMkLst>
            <pc:docMk/>
            <pc:sldMk cId="1428979804" sldId="277"/>
            <ac:cxnSpMk id="9" creationId="{0CB7EFD3-FEEB-41F7-BAAC-DB233864594D}"/>
          </ac:cxnSpMkLst>
        </pc:cxnChg>
      </pc:sldChg>
      <pc:sldChg chg="addSp delSp modSp add">
        <pc:chgData name="Henri Korver" userId="da38614c-94ee-430d-8a2b-df054235a587" providerId="ADAL" clId="{00E8516F-B500-401C-831E-9FCC836097BB}" dt="2019-04-16T13:06:00.998" v="16" actId="14100"/>
        <pc:sldMkLst>
          <pc:docMk/>
          <pc:sldMk cId="4204737650" sldId="278"/>
        </pc:sldMkLst>
        <pc:spChg chg="add del">
          <ac:chgData name="Henri Korver" userId="da38614c-94ee-430d-8a2b-df054235a587" providerId="ADAL" clId="{00E8516F-B500-401C-831E-9FCC836097BB}" dt="2019-04-16T13:05:21.669" v="12"/>
          <ac:spMkLst>
            <pc:docMk/>
            <pc:sldMk cId="4204737650" sldId="278"/>
            <ac:spMk id="2" creationId="{5001E9AB-9706-4B9A-81BB-D13114634E28}"/>
          </ac:spMkLst>
        </pc:spChg>
        <pc:spChg chg="add del">
          <ac:chgData name="Henri Korver" userId="da38614c-94ee-430d-8a2b-df054235a587" providerId="ADAL" clId="{00E8516F-B500-401C-831E-9FCC836097BB}" dt="2019-04-16T13:05:21.669" v="12"/>
          <ac:spMkLst>
            <pc:docMk/>
            <pc:sldMk cId="4204737650" sldId="278"/>
            <ac:spMk id="3" creationId="{9C4E1A84-EFB9-43C0-98D7-45602E1B446D}"/>
          </ac:spMkLst>
        </pc:spChg>
        <pc:spChg chg="add del">
          <ac:chgData name="Henri Korver" userId="da38614c-94ee-430d-8a2b-df054235a587" providerId="ADAL" clId="{00E8516F-B500-401C-831E-9FCC836097BB}" dt="2019-04-16T13:05:21.669" v="12"/>
          <ac:spMkLst>
            <pc:docMk/>
            <pc:sldMk cId="4204737650" sldId="278"/>
            <ac:spMk id="4" creationId="{A677D399-B83A-485D-936F-67271A353FC5}"/>
          </ac:spMkLst>
        </pc:spChg>
        <pc:spChg chg="add del">
          <ac:chgData name="Henri Korver" userId="da38614c-94ee-430d-8a2b-df054235a587" providerId="ADAL" clId="{00E8516F-B500-401C-831E-9FCC836097BB}" dt="2019-04-16T13:05:21.669" v="12"/>
          <ac:spMkLst>
            <pc:docMk/>
            <pc:sldMk cId="4204737650" sldId="278"/>
            <ac:spMk id="5" creationId="{69DC1720-EF42-4A8F-A6B8-537D8BE0D5B1}"/>
          </ac:spMkLst>
        </pc:spChg>
        <pc:spChg chg="add del">
          <ac:chgData name="Henri Korver" userId="da38614c-94ee-430d-8a2b-df054235a587" providerId="ADAL" clId="{00E8516F-B500-401C-831E-9FCC836097BB}" dt="2019-04-16T13:05:21.669" v="12"/>
          <ac:spMkLst>
            <pc:docMk/>
            <pc:sldMk cId="4204737650" sldId="278"/>
            <ac:spMk id="6" creationId="{8AEBDDFE-234E-4A16-9175-C62A897D8F9F}"/>
          </ac:spMkLst>
        </pc:spChg>
        <pc:spChg chg="add del">
          <ac:chgData name="Henri Korver" userId="da38614c-94ee-430d-8a2b-df054235a587" providerId="ADAL" clId="{00E8516F-B500-401C-831E-9FCC836097BB}" dt="2019-04-16T13:05:21.669" v="12"/>
          <ac:spMkLst>
            <pc:docMk/>
            <pc:sldMk cId="4204737650" sldId="278"/>
            <ac:spMk id="7" creationId="{C08A012F-7850-49F3-837B-75AA32B526C8}"/>
          </ac:spMkLst>
        </pc:spChg>
        <pc:spChg chg="add del">
          <ac:chgData name="Henri Korver" userId="da38614c-94ee-430d-8a2b-df054235a587" providerId="ADAL" clId="{00E8516F-B500-401C-831E-9FCC836097BB}" dt="2019-04-16T13:05:21.669" v="12"/>
          <ac:spMkLst>
            <pc:docMk/>
            <pc:sldMk cId="4204737650" sldId="278"/>
            <ac:spMk id="8" creationId="{833798EF-C889-4F85-BA8E-6F02220F1C7D}"/>
          </ac:spMkLst>
        </pc:spChg>
        <pc:spChg chg="add del">
          <ac:chgData name="Henri Korver" userId="da38614c-94ee-430d-8a2b-df054235a587" providerId="ADAL" clId="{00E8516F-B500-401C-831E-9FCC836097BB}" dt="2019-04-16T13:05:21.669" v="12"/>
          <ac:spMkLst>
            <pc:docMk/>
            <pc:sldMk cId="4204737650" sldId="278"/>
            <ac:spMk id="10" creationId="{F7865B61-3E27-441A-8233-DBC2A756E07E}"/>
          </ac:spMkLst>
        </pc:spChg>
        <pc:spChg chg="add del">
          <ac:chgData name="Henri Korver" userId="da38614c-94ee-430d-8a2b-df054235a587" providerId="ADAL" clId="{00E8516F-B500-401C-831E-9FCC836097BB}" dt="2019-04-16T13:05:21.669" v="12"/>
          <ac:spMkLst>
            <pc:docMk/>
            <pc:sldMk cId="4204737650" sldId="278"/>
            <ac:spMk id="11" creationId="{EBBAC7FE-6554-4F7D-8A29-C5C4C82D9D84}"/>
          </ac:spMkLst>
        </pc:spChg>
        <pc:spChg chg="add del">
          <ac:chgData name="Henri Korver" userId="da38614c-94ee-430d-8a2b-df054235a587" providerId="ADAL" clId="{00E8516F-B500-401C-831E-9FCC836097BB}" dt="2019-04-16T13:05:21.669" v="12"/>
          <ac:spMkLst>
            <pc:docMk/>
            <pc:sldMk cId="4204737650" sldId="278"/>
            <ac:spMk id="13" creationId="{C5BBE527-9FF7-4563-B493-3B1C4396954C}"/>
          </ac:spMkLst>
        </pc:spChg>
        <pc:spChg chg="add del">
          <ac:chgData name="Henri Korver" userId="da38614c-94ee-430d-8a2b-df054235a587" providerId="ADAL" clId="{00E8516F-B500-401C-831E-9FCC836097BB}" dt="2019-04-16T13:05:21.669" v="12"/>
          <ac:spMkLst>
            <pc:docMk/>
            <pc:sldMk cId="4204737650" sldId="278"/>
            <ac:spMk id="14" creationId="{51C9D0AF-3E0D-47FC-AD02-6ABAD71AE74B}"/>
          </ac:spMkLst>
        </pc:spChg>
        <pc:spChg chg="add del">
          <ac:chgData name="Henri Korver" userId="da38614c-94ee-430d-8a2b-df054235a587" providerId="ADAL" clId="{00E8516F-B500-401C-831E-9FCC836097BB}" dt="2019-04-16T13:05:21.669" v="12"/>
          <ac:spMkLst>
            <pc:docMk/>
            <pc:sldMk cId="4204737650" sldId="278"/>
            <ac:spMk id="17" creationId="{9F368740-0154-43B4-92E2-DCEFB6E4C275}"/>
          </ac:spMkLst>
        </pc:spChg>
        <pc:spChg chg="add del">
          <ac:chgData name="Henri Korver" userId="da38614c-94ee-430d-8a2b-df054235a587" providerId="ADAL" clId="{00E8516F-B500-401C-831E-9FCC836097BB}" dt="2019-04-16T13:05:21.669" v="12"/>
          <ac:spMkLst>
            <pc:docMk/>
            <pc:sldMk cId="4204737650" sldId="278"/>
            <ac:spMk id="18" creationId="{50E82BD0-3CB3-42E6-935B-BD900D3C3CAC}"/>
          </ac:spMkLst>
        </pc:spChg>
        <pc:spChg chg="add del">
          <ac:chgData name="Henri Korver" userId="da38614c-94ee-430d-8a2b-df054235a587" providerId="ADAL" clId="{00E8516F-B500-401C-831E-9FCC836097BB}" dt="2019-04-16T13:05:21.669" v="12"/>
          <ac:spMkLst>
            <pc:docMk/>
            <pc:sldMk cId="4204737650" sldId="278"/>
            <ac:spMk id="19" creationId="{A03C2B9D-BC17-4324-A63B-45A38BFC94E1}"/>
          </ac:spMkLst>
        </pc:spChg>
        <pc:spChg chg="add del">
          <ac:chgData name="Henri Korver" userId="da38614c-94ee-430d-8a2b-df054235a587" providerId="ADAL" clId="{00E8516F-B500-401C-831E-9FCC836097BB}" dt="2019-04-16T13:05:21.669" v="12"/>
          <ac:spMkLst>
            <pc:docMk/>
            <pc:sldMk cId="4204737650" sldId="278"/>
            <ac:spMk id="20" creationId="{E4616366-1712-4EFA-8403-AF6E7BE35CA2}"/>
          </ac:spMkLst>
        </pc:spChg>
        <pc:spChg chg="add del">
          <ac:chgData name="Henri Korver" userId="da38614c-94ee-430d-8a2b-df054235a587" providerId="ADAL" clId="{00E8516F-B500-401C-831E-9FCC836097BB}" dt="2019-04-16T13:05:21.669" v="12"/>
          <ac:spMkLst>
            <pc:docMk/>
            <pc:sldMk cId="4204737650" sldId="278"/>
            <ac:spMk id="21" creationId="{EB7E4C9F-376D-45CB-91D0-F79D066C22AB}"/>
          </ac:spMkLst>
        </pc:spChg>
        <pc:spChg chg="add del">
          <ac:chgData name="Henri Korver" userId="da38614c-94ee-430d-8a2b-df054235a587" providerId="ADAL" clId="{00E8516F-B500-401C-831E-9FCC836097BB}" dt="2019-04-16T13:05:21.669" v="12"/>
          <ac:spMkLst>
            <pc:docMk/>
            <pc:sldMk cId="4204737650" sldId="278"/>
            <ac:spMk id="22" creationId="{099D9685-4BA6-46C0-AF18-6A3EBC392983}"/>
          </ac:spMkLst>
        </pc:spChg>
        <pc:spChg chg="add del">
          <ac:chgData name="Henri Korver" userId="da38614c-94ee-430d-8a2b-df054235a587" providerId="ADAL" clId="{00E8516F-B500-401C-831E-9FCC836097BB}" dt="2019-04-16T13:05:35.268" v="14"/>
          <ac:spMkLst>
            <pc:docMk/>
            <pc:sldMk cId="4204737650" sldId="278"/>
            <ac:spMk id="23" creationId="{BC65F4CB-A05A-472C-B76B-1B0F1F278A5F}"/>
          </ac:spMkLst>
        </pc:spChg>
        <pc:spChg chg="add del">
          <ac:chgData name="Henri Korver" userId="da38614c-94ee-430d-8a2b-df054235a587" providerId="ADAL" clId="{00E8516F-B500-401C-831E-9FCC836097BB}" dt="2019-04-16T13:05:35.268" v="14"/>
          <ac:spMkLst>
            <pc:docMk/>
            <pc:sldMk cId="4204737650" sldId="278"/>
            <ac:spMk id="24" creationId="{2B325E02-00F3-4E5F-85A6-FF8CCB4C95E4}"/>
          </ac:spMkLst>
        </pc:spChg>
        <pc:spChg chg="add del">
          <ac:chgData name="Henri Korver" userId="da38614c-94ee-430d-8a2b-df054235a587" providerId="ADAL" clId="{00E8516F-B500-401C-831E-9FCC836097BB}" dt="2019-04-16T13:05:35.268" v="14"/>
          <ac:spMkLst>
            <pc:docMk/>
            <pc:sldMk cId="4204737650" sldId="278"/>
            <ac:spMk id="25" creationId="{150F16B8-7851-4A2C-9C99-4DC6A982CF0D}"/>
          </ac:spMkLst>
        </pc:spChg>
        <pc:spChg chg="add del">
          <ac:chgData name="Henri Korver" userId="da38614c-94ee-430d-8a2b-df054235a587" providerId="ADAL" clId="{00E8516F-B500-401C-831E-9FCC836097BB}" dt="2019-04-16T13:05:35.268" v="14"/>
          <ac:spMkLst>
            <pc:docMk/>
            <pc:sldMk cId="4204737650" sldId="278"/>
            <ac:spMk id="26" creationId="{16159E92-073D-482B-9C58-13F7953206A4}"/>
          </ac:spMkLst>
        </pc:spChg>
        <pc:spChg chg="add del">
          <ac:chgData name="Henri Korver" userId="da38614c-94ee-430d-8a2b-df054235a587" providerId="ADAL" clId="{00E8516F-B500-401C-831E-9FCC836097BB}" dt="2019-04-16T13:05:35.268" v="14"/>
          <ac:spMkLst>
            <pc:docMk/>
            <pc:sldMk cId="4204737650" sldId="278"/>
            <ac:spMk id="27" creationId="{E546AB35-19BE-432E-AF31-83CFC87BFE86}"/>
          </ac:spMkLst>
        </pc:spChg>
        <pc:spChg chg="add del">
          <ac:chgData name="Henri Korver" userId="da38614c-94ee-430d-8a2b-df054235a587" providerId="ADAL" clId="{00E8516F-B500-401C-831E-9FCC836097BB}" dt="2019-04-16T13:05:35.268" v="14"/>
          <ac:spMkLst>
            <pc:docMk/>
            <pc:sldMk cId="4204737650" sldId="278"/>
            <ac:spMk id="28" creationId="{C17EF1DA-D343-4D75-877C-0AFD9C998F04}"/>
          </ac:spMkLst>
        </pc:spChg>
        <pc:spChg chg="add del">
          <ac:chgData name="Henri Korver" userId="da38614c-94ee-430d-8a2b-df054235a587" providerId="ADAL" clId="{00E8516F-B500-401C-831E-9FCC836097BB}" dt="2019-04-16T13:05:35.268" v="14"/>
          <ac:spMkLst>
            <pc:docMk/>
            <pc:sldMk cId="4204737650" sldId="278"/>
            <ac:spMk id="29" creationId="{9E1B842C-958D-43A9-AD7A-D97FD241B57C}"/>
          </ac:spMkLst>
        </pc:spChg>
        <pc:spChg chg="add del">
          <ac:chgData name="Henri Korver" userId="da38614c-94ee-430d-8a2b-df054235a587" providerId="ADAL" clId="{00E8516F-B500-401C-831E-9FCC836097BB}" dt="2019-04-16T13:05:35.268" v="14"/>
          <ac:spMkLst>
            <pc:docMk/>
            <pc:sldMk cId="4204737650" sldId="278"/>
            <ac:spMk id="31" creationId="{0F9561E0-327A-4D8E-9B8C-A223EBE9313E}"/>
          </ac:spMkLst>
        </pc:spChg>
        <pc:spChg chg="add del">
          <ac:chgData name="Henri Korver" userId="da38614c-94ee-430d-8a2b-df054235a587" providerId="ADAL" clId="{00E8516F-B500-401C-831E-9FCC836097BB}" dt="2019-04-16T13:05:35.268" v="14"/>
          <ac:spMkLst>
            <pc:docMk/>
            <pc:sldMk cId="4204737650" sldId="278"/>
            <ac:spMk id="32" creationId="{C7487882-C8A5-4C7B-951D-B9A735AD21F4}"/>
          </ac:spMkLst>
        </pc:spChg>
        <pc:spChg chg="add del">
          <ac:chgData name="Henri Korver" userId="da38614c-94ee-430d-8a2b-df054235a587" providerId="ADAL" clId="{00E8516F-B500-401C-831E-9FCC836097BB}" dt="2019-04-16T13:05:35.268" v="14"/>
          <ac:spMkLst>
            <pc:docMk/>
            <pc:sldMk cId="4204737650" sldId="278"/>
            <ac:spMk id="34" creationId="{F7417F33-3E30-4BB4-971A-307F527FBF78}"/>
          </ac:spMkLst>
        </pc:spChg>
        <pc:spChg chg="add del">
          <ac:chgData name="Henri Korver" userId="da38614c-94ee-430d-8a2b-df054235a587" providerId="ADAL" clId="{00E8516F-B500-401C-831E-9FCC836097BB}" dt="2019-04-16T13:05:35.268" v="14"/>
          <ac:spMkLst>
            <pc:docMk/>
            <pc:sldMk cId="4204737650" sldId="278"/>
            <ac:spMk id="35" creationId="{10C34688-68B9-4702-9B60-C5B644EAC1AE}"/>
          </ac:spMkLst>
        </pc:spChg>
        <pc:spChg chg="add del">
          <ac:chgData name="Henri Korver" userId="da38614c-94ee-430d-8a2b-df054235a587" providerId="ADAL" clId="{00E8516F-B500-401C-831E-9FCC836097BB}" dt="2019-04-16T13:05:35.268" v="14"/>
          <ac:spMkLst>
            <pc:docMk/>
            <pc:sldMk cId="4204737650" sldId="278"/>
            <ac:spMk id="38" creationId="{193C8592-87C5-4B28-8CBE-161340A3DF40}"/>
          </ac:spMkLst>
        </pc:spChg>
        <pc:spChg chg="add del">
          <ac:chgData name="Henri Korver" userId="da38614c-94ee-430d-8a2b-df054235a587" providerId="ADAL" clId="{00E8516F-B500-401C-831E-9FCC836097BB}" dt="2019-04-16T13:05:35.268" v="14"/>
          <ac:spMkLst>
            <pc:docMk/>
            <pc:sldMk cId="4204737650" sldId="278"/>
            <ac:spMk id="39" creationId="{F56B17DC-1785-4694-872F-90CEA689A6BA}"/>
          </ac:spMkLst>
        </pc:spChg>
        <pc:spChg chg="add del">
          <ac:chgData name="Henri Korver" userId="da38614c-94ee-430d-8a2b-df054235a587" providerId="ADAL" clId="{00E8516F-B500-401C-831E-9FCC836097BB}" dt="2019-04-16T13:05:35.268" v="14"/>
          <ac:spMkLst>
            <pc:docMk/>
            <pc:sldMk cId="4204737650" sldId="278"/>
            <ac:spMk id="40" creationId="{E208E914-C28C-4C25-B68C-212FF2CD7248}"/>
          </ac:spMkLst>
        </pc:spChg>
        <pc:spChg chg="add del">
          <ac:chgData name="Henri Korver" userId="da38614c-94ee-430d-8a2b-df054235a587" providerId="ADAL" clId="{00E8516F-B500-401C-831E-9FCC836097BB}" dt="2019-04-16T13:05:35.268" v="14"/>
          <ac:spMkLst>
            <pc:docMk/>
            <pc:sldMk cId="4204737650" sldId="278"/>
            <ac:spMk id="41" creationId="{6CE11295-98FF-40E3-AFC1-049FF5EAD55F}"/>
          </ac:spMkLst>
        </pc:spChg>
        <pc:spChg chg="add del">
          <ac:chgData name="Henri Korver" userId="da38614c-94ee-430d-8a2b-df054235a587" providerId="ADAL" clId="{00E8516F-B500-401C-831E-9FCC836097BB}" dt="2019-04-16T13:05:35.268" v="14"/>
          <ac:spMkLst>
            <pc:docMk/>
            <pc:sldMk cId="4204737650" sldId="278"/>
            <ac:spMk id="42" creationId="{8CA219DA-F534-482F-83B7-8429ED61C3D9}"/>
          </ac:spMkLst>
        </pc:spChg>
        <pc:spChg chg="add del">
          <ac:chgData name="Henri Korver" userId="da38614c-94ee-430d-8a2b-df054235a587" providerId="ADAL" clId="{00E8516F-B500-401C-831E-9FCC836097BB}" dt="2019-04-16T13:05:35.268" v="14"/>
          <ac:spMkLst>
            <pc:docMk/>
            <pc:sldMk cId="4204737650" sldId="278"/>
            <ac:spMk id="43" creationId="{E1279C1F-5031-454A-814E-C57BC39CABE7}"/>
          </ac:spMkLst>
        </pc:spChg>
        <pc:graphicFrameChg chg="add modGraphic">
          <ac:chgData name="Henri Korver" userId="da38614c-94ee-430d-8a2b-df054235a587" providerId="ADAL" clId="{00E8516F-B500-401C-831E-9FCC836097BB}" dt="2019-04-16T13:06:00.998" v="16" actId="14100"/>
          <ac:graphicFrameMkLst>
            <pc:docMk/>
            <pc:sldMk cId="4204737650" sldId="278"/>
            <ac:graphicFrameMk id="44" creationId="{D45A34F6-20E5-4014-ABB9-0C2CF2B1C272}"/>
          </ac:graphicFrameMkLst>
        </pc:graphicFrameChg>
        <pc:picChg chg="add del">
          <ac:chgData name="Henri Korver" userId="da38614c-94ee-430d-8a2b-df054235a587" providerId="ADAL" clId="{00E8516F-B500-401C-831E-9FCC836097BB}" dt="2019-04-16T13:05:21.669" v="12"/>
          <ac:picMkLst>
            <pc:docMk/>
            <pc:sldMk cId="4204737650" sldId="278"/>
            <ac:picMk id="12" creationId="{C92299E6-070B-4AD8-A2BF-531A0A9FF0E7}"/>
          </ac:picMkLst>
        </pc:picChg>
        <pc:picChg chg="add del">
          <ac:chgData name="Henri Korver" userId="da38614c-94ee-430d-8a2b-df054235a587" providerId="ADAL" clId="{00E8516F-B500-401C-831E-9FCC836097BB}" dt="2019-04-16T13:05:21.669" v="12"/>
          <ac:picMkLst>
            <pc:docMk/>
            <pc:sldMk cId="4204737650" sldId="278"/>
            <ac:picMk id="15" creationId="{12276878-FCE1-441E-B4BD-6C145783E562}"/>
          </ac:picMkLst>
        </pc:picChg>
        <pc:picChg chg="add del">
          <ac:chgData name="Henri Korver" userId="da38614c-94ee-430d-8a2b-df054235a587" providerId="ADAL" clId="{00E8516F-B500-401C-831E-9FCC836097BB}" dt="2019-04-16T13:05:21.669" v="12"/>
          <ac:picMkLst>
            <pc:docMk/>
            <pc:sldMk cId="4204737650" sldId="278"/>
            <ac:picMk id="16" creationId="{E4B9F7C0-57C0-4C07-B15B-53D23FA4D5CA}"/>
          </ac:picMkLst>
        </pc:picChg>
        <pc:picChg chg="add del">
          <ac:chgData name="Henri Korver" userId="da38614c-94ee-430d-8a2b-df054235a587" providerId="ADAL" clId="{00E8516F-B500-401C-831E-9FCC836097BB}" dt="2019-04-16T13:05:35.268" v="14"/>
          <ac:picMkLst>
            <pc:docMk/>
            <pc:sldMk cId="4204737650" sldId="278"/>
            <ac:picMk id="33" creationId="{F4173BDF-114F-449A-A4B9-334F5F7A8102}"/>
          </ac:picMkLst>
        </pc:picChg>
        <pc:picChg chg="add del">
          <ac:chgData name="Henri Korver" userId="da38614c-94ee-430d-8a2b-df054235a587" providerId="ADAL" clId="{00E8516F-B500-401C-831E-9FCC836097BB}" dt="2019-04-16T13:05:35.268" v="14"/>
          <ac:picMkLst>
            <pc:docMk/>
            <pc:sldMk cId="4204737650" sldId="278"/>
            <ac:picMk id="36" creationId="{04B4F46E-235C-44E8-9926-4D920DD763F6}"/>
          </ac:picMkLst>
        </pc:picChg>
        <pc:picChg chg="add del">
          <ac:chgData name="Henri Korver" userId="da38614c-94ee-430d-8a2b-df054235a587" providerId="ADAL" clId="{00E8516F-B500-401C-831E-9FCC836097BB}" dt="2019-04-16T13:05:35.268" v="14"/>
          <ac:picMkLst>
            <pc:docMk/>
            <pc:sldMk cId="4204737650" sldId="278"/>
            <ac:picMk id="37" creationId="{64740D82-E37D-4B97-9617-74B46D18DAA7}"/>
          </ac:picMkLst>
        </pc:picChg>
        <pc:cxnChg chg="add del">
          <ac:chgData name="Henri Korver" userId="da38614c-94ee-430d-8a2b-df054235a587" providerId="ADAL" clId="{00E8516F-B500-401C-831E-9FCC836097BB}" dt="2019-04-16T13:05:21.669" v="12"/>
          <ac:cxnSpMkLst>
            <pc:docMk/>
            <pc:sldMk cId="4204737650" sldId="278"/>
            <ac:cxnSpMk id="9" creationId="{09F10C30-6831-4206-ADA9-2248F395FC95}"/>
          </ac:cxnSpMkLst>
        </pc:cxnChg>
        <pc:cxnChg chg="add del">
          <ac:chgData name="Henri Korver" userId="da38614c-94ee-430d-8a2b-df054235a587" providerId="ADAL" clId="{00E8516F-B500-401C-831E-9FCC836097BB}" dt="2019-04-16T13:05:35.268" v="14"/>
          <ac:cxnSpMkLst>
            <pc:docMk/>
            <pc:sldMk cId="4204737650" sldId="278"/>
            <ac:cxnSpMk id="30" creationId="{96FFEE45-5DB8-4441-9844-E6295EB8F3C9}"/>
          </ac:cxnSpMkLst>
        </pc:cxn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12T16:52:53.450" idx="1">
    <p:pos x="5842" y="2034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5C3E22-D5C9-46F0-AD7F-AAD729200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1A0AC6E-463B-41AA-9750-91A990CB4C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7280A7A-92F8-46D5-ACDF-EE4128A46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16076-5960-4A05-BE05-A7B0984FF125}" type="datetimeFigureOut">
              <a:rPr lang="nl-NL" smtClean="0"/>
              <a:t>16-4-2019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5FE5690-C96C-40E9-9E54-016DD2CBA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F9635E5-3604-45BD-9754-8374D4BFC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D43F-5FD6-42BE-85F5-3E9C273F81C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2771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152AF6-6764-4CF0-B720-8AC4BEAF6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BE0CBEF-4B13-4548-88A4-C7982DD7F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43593E0-C837-4B83-9763-F59FC0736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16076-5960-4A05-BE05-A7B0984FF125}" type="datetimeFigureOut">
              <a:rPr lang="nl-NL" smtClean="0"/>
              <a:t>16-4-2019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A1AF2BD-8A10-44D4-9FAD-D3FC43361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E16245D-6253-47FC-BE2A-16D87A62E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D43F-5FD6-42BE-85F5-3E9C273F81C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4844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203CD951-F299-4E36-93D2-06D5F70066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6C83328-27BB-451B-B24A-8F70E5DE55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3ED8222-E231-44E2-BDD2-E11BF8B1C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16076-5960-4A05-BE05-A7B0984FF125}" type="datetimeFigureOut">
              <a:rPr lang="nl-NL" smtClean="0"/>
              <a:t>16-4-2019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CB83F08-01BE-4A3B-86AA-86C8081A0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15DCE18-237D-41D3-B4DE-2B09E1EF3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D43F-5FD6-42BE-85F5-3E9C273F81C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30312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DF706-688F-46EC-9AB0-27BBA2E79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C73E663-DED7-4CF3-9D07-90F2D5D8C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CC9438A-A96F-4FBC-96FA-EE35C6EF8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16076-5960-4A05-BE05-A7B0984FF125}" type="datetimeFigureOut">
              <a:rPr lang="nl-NL" smtClean="0"/>
              <a:t>16-4-2019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F75FE99-0603-4173-BCEE-7E59B0C1B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C43F2DA-3589-4EEB-B6F8-8BF7E2B91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D43F-5FD6-42BE-85F5-3E9C273F81C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6469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3F550A-DB6B-4E76-AEB0-1DA93895A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89C74D7-89D9-4FDF-B511-47EF90329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1159CE6-582B-453A-AF4E-7E4E62977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16076-5960-4A05-BE05-A7B0984FF125}" type="datetimeFigureOut">
              <a:rPr lang="nl-NL" smtClean="0"/>
              <a:t>16-4-2019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A632366-AF1F-497C-8C7C-3B61D278A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E4F08D8-7EFD-4C0C-9AC5-7BEAE89E9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D43F-5FD6-42BE-85F5-3E9C273F81C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32472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78C6C6-0106-440B-8CB3-973E43B04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413CBC6-898B-4013-A85B-5EC0A275F3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DF3F4EC-6D99-4695-9FA1-2AE1EB90BC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556CBAD-BE3C-46DE-A933-92EC57509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16076-5960-4A05-BE05-A7B0984FF125}" type="datetimeFigureOut">
              <a:rPr lang="nl-NL" smtClean="0"/>
              <a:t>16-4-2019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F6041BB-5F48-48FA-BF11-9AE316D65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0B230A4-F408-42A4-918F-78D75708B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D43F-5FD6-42BE-85F5-3E9C273F81C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478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9486B3-0AE9-4F0A-81D6-3B339269F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132194B-9C4A-4A6A-A3E2-82A0D945A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B04A82C-EB12-4819-949C-7FA68BB42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0DC1160-1312-4C3E-AAF6-A16A0AABC7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449D7556-9B3D-42AD-AC3E-8BE28F21A1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1D2EE66B-F9AA-4435-9295-0294BDE9F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16076-5960-4A05-BE05-A7B0984FF125}" type="datetimeFigureOut">
              <a:rPr lang="nl-NL" smtClean="0"/>
              <a:t>16-4-2019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02562FBD-8115-4749-B336-76FCD4288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9236BCA6-BF98-4AE2-BC58-F203A052C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D43F-5FD6-42BE-85F5-3E9C273F81C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4064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17BE44-8FD1-4ECA-89A7-D4A43FDB5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989FD5F-277E-4C22-9A4C-99E8448B6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16076-5960-4A05-BE05-A7B0984FF125}" type="datetimeFigureOut">
              <a:rPr lang="nl-NL" smtClean="0"/>
              <a:t>16-4-2019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C00D2E8-2BE9-4350-8523-7B799986B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949A253-4DC6-47D4-9E06-3FD9E3E63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D43F-5FD6-42BE-85F5-3E9C273F81C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5658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B86778C9-CD82-4B9A-9DCC-95B096FDB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16076-5960-4A05-BE05-A7B0984FF125}" type="datetimeFigureOut">
              <a:rPr lang="nl-NL" smtClean="0"/>
              <a:t>16-4-2019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194F65E0-8328-4C98-A9D5-8900E1FBB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67993E2-5F8B-4A7F-B0F6-47E5E2000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D43F-5FD6-42BE-85F5-3E9C273F81C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5460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601F8B-1B66-46C5-B046-08CF7A88E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F62A24F-61EF-43C1-815A-472F47DA5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E324437-D946-4597-8146-AD2E3F73A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8980B5-F69B-4771-B718-EE64E829D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16076-5960-4A05-BE05-A7B0984FF125}" type="datetimeFigureOut">
              <a:rPr lang="nl-NL" smtClean="0"/>
              <a:t>16-4-2019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543E090-74C0-49AD-89C4-481A7E7A4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7A4E5E3-7033-4855-BC24-B5A8B0EAD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D43F-5FD6-42BE-85F5-3E9C273F81C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16581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5EBD60-B4AE-40BA-9301-A2795359D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C8B5BA33-264E-4A67-98FD-0822AC6976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F6999C8-5B3D-46CB-9E1A-315FEE1CF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CF6C62E-6C5A-4C76-8391-C7B22D26C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16076-5960-4A05-BE05-A7B0984FF125}" type="datetimeFigureOut">
              <a:rPr lang="nl-NL" smtClean="0"/>
              <a:t>16-4-2019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B4B7566-3774-4F15-9C91-3A455F2E1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0A7A12C-9C0C-4DDB-A0EF-2999F5510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D43F-5FD6-42BE-85F5-3E9C273F81C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65242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E3588252-1DC0-47F5-9A4D-C0306672A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F55402B-8EFE-44F5-A98F-79C6DB780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28FAABE-ECC9-481D-8528-E926072DA1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16076-5960-4A05-BE05-A7B0984FF125}" type="datetimeFigureOut">
              <a:rPr lang="nl-NL" smtClean="0"/>
              <a:t>16-4-2019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4693020-A7A4-4DCC-9C63-947A3AC1DF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2A5CE37-5ADE-4A03-854E-41DDE0D77B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6D43F-5FD6-42BE-85F5-3E9C273F81C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444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NG-Realisatie/api-testvoorziening/blob/master/doc/api_lab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NG-Realisatie/api-testvoorziening/blob/master/doc/api_lab" TargetMode="External"/><Relationship Id="rId2" Type="http://schemas.openxmlformats.org/officeDocument/2006/relationships/hyperlink" Target="https://vng-staging.maykin.nl/api/v1/schem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vng-staging.maykin.nl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NG-Realisatie/api-testvoorziening/blob/master/doc/api_lab" TargetMode="External"/><Relationship Id="rId2" Type="http://schemas.openxmlformats.org/officeDocument/2006/relationships/hyperlink" Target="https://www.getpostman.com/download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NG-Realisatie/api-testvoorziening/blob/master/doc/api_lab/API_calls_for_test_platform.postman_collection.json" TargetMode="External"/><Relationship Id="rId2" Type="http://schemas.openxmlformats.org/officeDocument/2006/relationships/hyperlink" Target="https://github.com/VNG-Realisatie/api-testvoorziening/blob/master/doc/api_lab/MOR_consumer_session_via_API.postman_collection.js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VNG-Realisatie/api-testvoorziening/blob/master/doc/api_lab/MOR_demo.postman_collection.json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D32A44-7D94-4822-BE5B-7D276E9DB8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Tutorial API Testvoorziening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8072FFC-4F0D-42B1-8522-ABD0967936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3061" y="3602038"/>
            <a:ext cx="9734939" cy="1655762"/>
          </a:xfrm>
        </p:spPr>
        <p:txBody>
          <a:bodyPr>
            <a:normAutofit fontScale="92500"/>
          </a:bodyPr>
          <a:lstStyle/>
          <a:p>
            <a:r>
              <a:rPr lang="nl-NL" dirty="0"/>
              <a:t>Henri Korver</a:t>
            </a:r>
          </a:p>
          <a:p>
            <a:endParaRPr lang="nl-NL" dirty="0"/>
          </a:p>
          <a:p>
            <a:br>
              <a:rPr lang="nl-NL" dirty="0"/>
            </a:br>
            <a:r>
              <a:rPr lang="nl-NL" dirty="0">
                <a:hlinkClick r:id="rId2"/>
              </a:rPr>
              <a:t>https://github.com/VNG-Realisatie/api-testvoorziening/blob/master/doc/api_lab</a:t>
            </a: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05274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AE3DA84E-EC96-4814-9C54-F50D0DF8A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533" y="252412"/>
            <a:ext cx="9991725" cy="6353175"/>
          </a:xfrm>
          <a:prstGeom prst="rect">
            <a:avLst/>
          </a:prstGeom>
        </p:spPr>
      </p:pic>
      <p:sp>
        <p:nvSpPr>
          <p:cNvPr id="5" name="Tekstballon: ovaal 4">
            <a:extLst>
              <a:ext uri="{FF2B5EF4-FFF2-40B4-BE49-F238E27FC236}">
                <a16:creationId xmlns:a16="http://schemas.microsoft.com/office/drawing/2014/main" id="{708E56B4-6D24-433B-988A-8C81BA5F2C67}"/>
              </a:ext>
            </a:extLst>
          </p:cNvPr>
          <p:cNvSpPr/>
          <p:nvPr/>
        </p:nvSpPr>
        <p:spPr>
          <a:xfrm>
            <a:off x="3564295" y="2761863"/>
            <a:ext cx="2174032" cy="1483567"/>
          </a:xfrm>
          <a:prstGeom prst="wedgeEllipseCallout">
            <a:avLst>
              <a:gd name="adj1" fmla="val -137446"/>
              <a:gd name="adj2" fmla="val 12055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rgbClr val="00B050"/>
                </a:solidFill>
              </a:rPr>
              <a:t>Klik hier voor testresultaten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43044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F6387800-A3BB-4D1C-A61F-573505360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726" y="233464"/>
            <a:ext cx="7799575" cy="6128425"/>
          </a:xfrm>
          <a:prstGeom prst="rect">
            <a:avLst/>
          </a:prstGeom>
        </p:spPr>
      </p:pic>
      <p:sp>
        <p:nvSpPr>
          <p:cNvPr id="3" name="Tekstballon: ovaal 2">
            <a:extLst>
              <a:ext uri="{FF2B5EF4-FFF2-40B4-BE49-F238E27FC236}">
                <a16:creationId xmlns:a16="http://schemas.microsoft.com/office/drawing/2014/main" id="{70FAA57A-BE1D-4706-9930-F6BC4568626A}"/>
              </a:ext>
            </a:extLst>
          </p:cNvPr>
          <p:cNvSpPr/>
          <p:nvPr/>
        </p:nvSpPr>
        <p:spPr>
          <a:xfrm>
            <a:off x="9265298" y="3909528"/>
            <a:ext cx="2715208" cy="1343607"/>
          </a:xfrm>
          <a:prstGeom prst="wedgeEllipseCallout">
            <a:avLst>
              <a:gd name="adj1" fmla="val -316166"/>
              <a:gd name="adj2" fmla="val -18221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rgbClr val="00B050"/>
                </a:solidFill>
              </a:rPr>
              <a:t>Klik hier voor HTML rapport dat </a:t>
            </a:r>
            <a:r>
              <a:rPr lang="nl-NL" dirty="0" err="1">
                <a:solidFill>
                  <a:srgbClr val="00B050"/>
                </a:solidFill>
              </a:rPr>
              <a:t>runtime</a:t>
            </a:r>
            <a:r>
              <a:rPr lang="nl-NL" dirty="0">
                <a:solidFill>
                  <a:srgbClr val="00B050"/>
                </a:solidFill>
              </a:rPr>
              <a:t> ververst kan worden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24601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81F126CC-117D-4EFD-BC62-C84B9B501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645" y="179961"/>
            <a:ext cx="7705079" cy="649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513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>
            <a:extLst>
              <a:ext uri="{FF2B5EF4-FFF2-40B4-BE49-F238E27FC236}">
                <a16:creationId xmlns:a16="http://schemas.microsoft.com/office/drawing/2014/main" id="{127F14F5-C034-4633-B61D-52DC2BBAAF8A}"/>
              </a:ext>
            </a:extLst>
          </p:cNvPr>
          <p:cNvSpPr/>
          <p:nvPr/>
        </p:nvSpPr>
        <p:spPr>
          <a:xfrm>
            <a:off x="8904312" y="548680"/>
            <a:ext cx="3004391" cy="5544616"/>
          </a:xfrm>
          <a:prstGeom prst="rect">
            <a:avLst/>
          </a:prstGeom>
          <a:solidFill>
            <a:schemeClr val="accent5">
              <a:lumMod val="20000"/>
              <a:lumOff val="80000"/>
              <a:alpha val="3700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Titel 5">
            <a:extLst>
              <a:ext uri="{FF2B5EF4-FFF2-40B4-BE49-F238E27FC236}">
                <a16:creationId xmlns:a16="http://schemas.microsoft.com/office/drawing/2014/main" id="{43067761-724F-420A-B992-B02A88A5A9AA}"/>
              </a:ext>
            </a:extLst>
          </p:cNvPr>
          <p:cNvSpPr txBox="1">
            <a:spLocks/>
          </p:cNvSpPr>
          <p:nvPr/>
        </p:nvSpPr>
        <p:spPr>
          <a:xfrm>
            <a:off x="2063551" y="177637"/>
            <a:ext cx="5960776" cy="720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/>
              <a:t>Testen van de provider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0E87D360-438D-4AAB-81A6-D442D6675868}"/>
              </a:ext>
            </a:extLst>
          </p:cNvPr>
          <p:cNvSpPr/>
          <p:nvPr/>
        </p:nvSpPr>
        <p:spPr>
          <a:xfrm>
            <a:off x="9274561" y="823764"/>
            <a:ext cx="2498255" cy="949052"/>
          </a:xfrm>
          <a:prstGeom prst="rect">
            <a:avLst/>
          </a:prstGeom>
          <a:ln w="19050">
            <a:solidFill>
              <a:srgbClr val="4E72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Zaken</a:t>
            </a:r>
            <a:br>
              <a:rPr lang="nl-NL" dirty="0"/>
            </a:br>
            <a:r>
              <a:rPr lang="nl-NL" dirty="0"/>
              <a:t>(ZRC)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CB763932-B40A-41B3-B38D-A4D4D50A3AF3}"/>
              </a:ext>
            </a:extLst>
          </p:cNvPr>
          <p:cNvSpPr/>
          <p:nvPr/>
        </p:nvSpPr>
        <p:spPr>
          <a:xfrm>
            <a:off x="9274560" y="2030289"/>
            <a:ext cx="2498255" cy="966664"/>
          </a:xfrm>
          <a:prstGeom prst="rect">
            <a:avLst/>
          </a:prstGeom>
          <a:ln w="19050">
            <a:solidFill>
              <a:srgbClr val="4E72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Zaaktypen</a:t>
            </a:r>
            <a:br>
              <a:rPr lang="nl-NL" dirty="0"/>
            </a:br>
            <a:r>
              <a:rPr lang="nl-NL" dirty="0"/>
              <a:t>(ZTC)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CDC17373-BA0D-4900-9AC1-4A94A7A6725E}"/>
              </a:ext>
            </a:extLst>
          </p:cNvPr>
          <p:cNvSpPr/>
          <p:nvPr/>
        </p:nvSpPr>
        <p:spPr>
          <a:xfrm>
            <a:off x="9274560" y="3341712"/>
            <a:ext cx="2498256" cy="1218497"/>
          </a:xfrm>
          <a:prstGeom prst="rect">
            <a:avLst/>
          </a:prstGeom>
          <a:ln w="19050">
            <a:solidFill>
              <a:srgbClr val="4E72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Documenten</a:t>
            </a:r>
            <a:br>
              <a:rPr lang="nl-NL" dirty="0"/>
            </a:br>
            <a:r>
              <a:rPr lang="nl-NL" dirty="0"/>
              <a:t>(DRC)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58FAA7A2-A945-4CCD-AC7E-F18A2B459617}"/>
              </a:ext>
            </a:extLst>
          </p:cNvPr>
          <p:cNvSpPr/>
          <p:nvPr/>
        </p:nvSpPr>
        <p:spPr>
          <a:xfrm>
            <a:off x="9274559" y="4797152"/>
            <a:ext cx="2498256" cy="678632"/>
          </a:xfrm>
          <a:prstGeom prst="rect">
            <a:avLst/>
          </a:prstGeom>
          <a:ln w="19050">
            <a:solidFill>
              <a:srgbClr val="4E72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…</a:t>
            </a:r>
          </a:p>
        </p:txBody>
      </p:sp>
      <p:sp>
        <p:nvSpPr>
          <p:cNvPr id="8" name="AutoShape 2" descr="Afbeeldingsresultaat voor checklist">
            <a:extLst>
              <a:ext uri="{FF2B5EF4-FFF2-40B4-BE49-F238E27FC236}">
                <a16:creationId xmlns:a16="http://schemas.microsoft.com/office/drawing/2014/main" id="{53C65492-5490-47C0-A0BF-6829A4A9328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0CB7EFD3-FEEB-41F7-BAAC-DB233864594D}"/>
              </a:ext>
            </a:extLst>
          </p:cNvPr>
          <p:cNvCxnSpPr/>
          <p:nvPr/>
        </p:nvCxnSpPr>
        <p:spPr>
          <a:xfrm>
            <a:off x="5547590" y="3140968"/>
            <a:ext cx="2592288" cy="0"/>
          </a:xfrm>
          <a:prstGeom prst="straightConnector1">
            <a:avLst/>
          </a:prstGeom>
          <a:ln w="444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vak 9">
            <a:extLst>
              <a:ext uri="{FF2B5EF4-FFF2-40B4-BE49-F238E27FC236}">
                <a16:creationId xmlns:a16="http://schemas.microsoft.com/office/drawing/2014/main" id="{F01BAC3B-E9D9-4F38-A355-FFF4D200C268}"/>
              </a:ext>
            </a:extLst>
          </p:cNvPr>
          <p:cNvSpPr txBox="1"/>
          <p:nvPr/>
        </p:nvSpPr>
        <p:spPr>
          <a:xfrm>
            <a:off x="9768408" y="5580761"/>
            <a:ext cx="14504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b="1" dirty="0"/>
              <a:t>Provider</a:t>
            </a:r>
            <a:endParaRPr lang="nl-NL" b="1" dirty="0"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EDB56CD5-EF9F-4080-8377-FCE2F96A98EE}"/>
              </a:ext>
            </a:extLst>
          </p:cNvPr>
          <p:cNvSpPr/>
          <p:nvPr/>
        </p:nvSpPr>
        <p:spPr>
          <a:xfrm>
            <a:off x="911424" y="1556791"/>
            <a:ext cx="4095025" cy="4547189"/>
          </a:xfrm>
          <a:prstGeom prst="rect">
            <a:avLst/>
          </a:prstGeom>
          <a:solidFill>
            <a:schemeClr val="accent5">
              <a:lumMod val="20000"/>
              <a:lumOff val="80000"/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6C1F0FCC-2374-4853-AAC8-9940F0EA88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007" y="3649081"/>
            <a:ext cx="1075782" cy="1039214"/>
          </a:xfrm>
          <a:prstGeom prst="rect">
            <a:avLst/>
          </a:prstGeom>
          <a:ln w="41275" cmpd="sng">
            <a:solidFill>
              <a:srgbClr val="37528B"/>
            </a:solidFill>
          </a:ln>
          <a:effectLst>
            <a:outerShdw blurRad="50800" dist="50800" dir="5400000" algn="ctr" rotWithShape="0">
              <a:schemeClr val="bg1"/>
            </a:outerShdw>
            <a:softEdge rad="31750"/>
          </a:effectLst>
        </p:spPr>
      </p:pic>
      <p:sp>
        <p:nvSpPr>
          <p:cNvPr id="13" name="Staande oorkonde 17">
            <a:extLst>
              <a:ext uri="{FF2B5EF4-FFF2-40B4-BE49-F238E27FC236}">
                <a16:creationId xmlns:a16="http://schemas.microsoft.com/office/drawing/2014/main" id="{157B380A-FE33-4267-8CC7-C14CEBCE8E87}"/>
              </a:ext>
            </a:extLst>
          </p:cNvPr>
          <p:cNvSpPr/>
          <p:nvPr/>
        </p:nvSpPr>
        <p:spPr>
          <a:xfrm>
            <a:off x="2411858" y="3652009"/>
            <a:ext cx="1280101" cy="1062452"/>
          </a:xfrm>
          <a:prstGeom prst="verticalScroll">
            <a:avLst/>
          </a:prstGeom>
          <a:solidFill>
            <a:schemeClr val="accent6">
              <a:lumMod val="40000"/>
              <a:lumOff val="60000"/>
              <a:alpha val="7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rgbClr val="002C64"/>
                </a:solidFill>
              </a:rPr>
              <a:t>log</a:t>
            </a:r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3029687D-BB63-4057-B0F3-4BFB863B8ED4}"/>
              </a:ext>
            </a:extLst>
          </p:cNvPr>
          <p:cNvSpPr/>
          <p:nvPr/>
        </p:nvSpPr>
        <p:spPr>
          <a:xfrm>
            <a:off x="1090925" y="1782391"/>
            <a:ext cx="3697863" cy="1559321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API Testvoorziening</a:t>
            </a:r>
          </a:p>
          <a:p>
            <a:pPr algn="ctr"/>
            <a:r>
              <a:rPr lang="nl-NL" dirty="0"/>
              <a:t>(ATV)</a:t>
            </a:r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234326DD-7460-44AB-8015-240413C86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3860959" y="3723644"/>
            <a:ext cx="1079221" cy="930094"/>
          </a:xfrm>
          <a:prstGeom prst="rect">
            <a:avLst/>
          </a:prstGeom>
        </p:spPr>
      </p:pic>
      <p:pic>
        <p:nvPicPr>
          <p:cNvPr id="16" name="Afbeelding 15">
            <a:extLst>
              <a:ext uri="{FF2B5EF4-FFF2-40B4-BE49-F238E27FC236}">
                <a16:creationId xmlns:a16="http://schemas.microsoft.com/office/drawing/2014/main" id="{78E064E0-6276-4046-86B1-72291E1E3C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4173" y="4872157"/>
            <a:ext cx="1094127" cy="1047961"/>
          </a:xfrm>
          <a:prstGeom prst="rect">
            <a:avLst/>
          </a:prstGeom>
        </p:spPr>
      </p:pic>
      <p:sp>
        <p:nvSpPr>
          <p:cNvPr id="17" name="Tekstvak 16">
            <a:extLst>
              <a:ext uri="{FF2B5EF4-FFF2-40B4-BE49-F238E27FC236}">
                <a16:creationId xmlns:a16="http://schemas.microsoft.com/office/drawing/2014/main" id="{53C382FA-642B-472F-A2EF-3C547BAAD091}"/>
              </a:ext>
            </a:extLst>
          </p:cNvPr>
          <p:cNvSpPr txBox="1"/>
          <p:nvPr/>
        </p:nvSpPr>
        <p:spPr>
          <a:xfrm>
            <a:off x="3215680" y="5396137"/>
            <a:ext cx="1696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b="1" dirty="0"/>
              <a:t>Consumer</a:t>
            </a:r>
            <a:endParaRPr lang="nl-NL" b="1" dirty="0"/>
          </a:p>
        </p:txBody>
      </p:sp>
      <p:sp>
        <p:nvSpPr>
          <p:cNvPr id="18" name="Afgeronde rechthoek 19">
            <a:extLst>
              <a:ext uri="{FF2B5EF4-FFF2-40B4-BE49-F238E27FC236}">
                <a16:creationId xmlns:a16="http://schemas.microsoft.com/office/drawing/2014/main" id="{342C7DC2-F37F-43D5-A87E-12B1912EB029}"/>
              </a:ext>
            </a:extLst>
          </p:cNvPr>
          <p:cNvSpPr/>
          <p:nvPr/>
        </p:nvSpPr>
        <p:spPr>
          <a:xfrm>
            <a:off x="9120336" y="1169039"/>
            <a:ext cx="360040" cy="25850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Afgeronde rechthoek 20">
            <a:extLst>
              <a:ext uri="{FF2B5EF4-FFF2-40B4-BE49-F238E27FC236}">
                <a16:creationId xmlns:a16="http://schemas.microsoft.com/office/drawing/2014/main" id="{C0637473-6018-4DD5-A33B-0ECBC12514CA}"/>
              </a:ext>
            </a:extLst>
          </p:cNvPr>
          <p:cNvSpPr/>
          <p:nvPr/>
        </p:nvSpPr>
        <p:spPr>
          <a:xfrm>
            <a:off x="9120336" y="2378410"/>
            <a:ext cx="360040" cy="25850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Afgeronde rechthoek 21">
            <a:extLst>
              <a:ext uri="{FF2B5EF4-FFF2-40B4-BE49-F238E27FC236}">
                <a16:creationId xmlns:a16="http://schemas.microsoft.com/office/drawing/2014/main" id="{9EA86F9D-074C-4927-BB95-BFB24E08A8E5}"/>
              </a:ext>
            </a:extLst>
          </p:cNvPr>
          <p:cNvSpPr/>
          <p:nvPr/>
        </p:nvSpPr>
        <p:spPr>
          <a:xfrm>
            <a:off x="9120336" y="3818570"/>
            <a:ext cx="360040" cy="25850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Afgeronde rechthoek 23">
            <a:extLst>
              <a:ext uri="{FF2B5EF4-FFF2-40B4-BE49-F238E27FC236}">
                <a16:creationId xmlns:a16="http://schemas.microsoft.com/office/drawing/2014/main" id="{1FA0CA7B-8554-4312-8983-606A70F76B89}"/>
              </a:ext>
            </a:extLst>
          </p:cNvPr>
          <p:cNvSpPr/>
          <p:nvPr/>
        </p:nvSpPr>
        <p:spPr>
          <a:xfrm>
            <a:off x="9120336" y="5013176"/>
            <a:ext cx="360040" cy="25850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99DE32D9-B094-4709-B0DE-D624145B886C}"/>
              </a:ext>
            </a:extLst>
          </p:cNvPr>
          <p:cNvSpPr txBox="1"/>
          <p:nvPr/>
        </p:nvSpPr>
        <p:spPr>
          <a:xfrm>
            <a:off x="9054054" y="6214863"/>
            <a:ext cx="2939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/>
              <a:t>Lokale implementatie</a:t>
            </a:r>
          </a:p>
        </p:txBody>
      </p:sp>
    </p:spTree>
    <p:extLst>
      <p:ext uri="{BB962C8B-B14F-4D97-AF65-F5344CB8AC3E}">
        <p14:creationId xmlns:p14="http://schemas.microsoft.com/office/powerpoint/2010/main" val="1428979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7489F-7B70-430A-A14B-E0DA19B5F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Instructies om een provider te testen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3D141EF-7A7A-412C-9464-D2B9094AE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Ga naar de tab “Test provider”</a:t>
            </a:r>
          </a:p>
          <a:p>
            <a:r>
              <a:rPr lang="nl-NL" dirty="0"/>
              <a:t>Kies het test scenario “MOR demo”</a:t>
            </a:r>
          </a:p>
          <a:p>
            <a:r>
              <a:rPr lang="nl-NL" dirty="0"/>
              <a:t>Laat de check box “</a:t>
            </a:r>
            <a:r>
              <a:rPr lang="nl-NL" dirty="0" err="1"/>
              <a:t>Scheduled</a:t>
            </a:r>
            <a:r>
              <a:rPr lang="nl-NL" dirty="0"/>
              <a:t>” leeg</a:t>
            </a:r>
          </a:p>
          <a:p>
            <a:r>
              <a:rPr lang="nl-NL" dirty="0"/>
              <a:t>Klik op de button “Volgende”</a:t>
            </a:r>
          </a:p>
          <a:p>
            <a:r>
              <a:rPr lang="nl-NL" dirty="0"/>
              <a:t>Geef de </a:t>
            </a:r>
            <a:r>
              <a:rPr lang="nl-NL" dirty="0" err="1"/>
              <a:t>endpoints</a:t>
            </a:r>
            <a:r>
              <a:rPr lang="nl-NL" dirty="0"/>
              <a:t> van de provider op</a:t>
            </a:r>
          </a:p>
          <a:p>
            <a:r>
              <a:rPr lang="nl-NL" dirty="0"/>
              <a:t>Vul voor client-id en </a:t>
            </a:r>
            <a:r>
              <a:rPr lang="nl-NL" dirty="0" err="1"/>
              <a:t>secret</a:t>
            </a:r>
            <a:r>
              <a:rPr lang="nl-NL" dirty="0"/>
              <a:t> “test” in</a:t>
            </a:r>
          </a:p>
          <a:p>
            <a:r>
              <a:rPr lang="nl-NL" dirty="0"/>
              <a:t>Druk op de button “</a:t>
            </a:r>
            <a:r>
              <a:rPr lang="nl-NL" dirty="0" err="1"/>
              <a:t>Create</a:t>
            </a:r>
            <a:r>
              <a:rPr lang="nl-NL" dirty="0"/>
              <a:t> Server-</a:t>
            </a:r>
            <a:r>
              <a:rPr lang="nl-NL" dirty="0" err="1"/>
              <a:t>testrun</a:t>
            </a:r>
            <a:r>
              <a:rPr lang="nl-NL" dirty="0"/>
              <a:t>”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60189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D7C27F64-4195-40A3-BE6E-0AB6BF831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866775"/>
            <a:ext cx="12172950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100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629938F7-B548-47B5-BEDA-3B97FF7EA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5" y="209550"/>
            <a:ext cx="9810750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698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2C4353E1-B005-4D19-9BEA-1ED1E7597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905" y="785812"/>
            <a:ext cx="9553575" cy="5286375"/>
          </a:xfrm>
          <a:prstGeom prst="rect">
            <a:avLst/>
          </a:prstGeom>
        </p:spPr>
      </p:pic>
      <p:sp>
        <p:nvSpPr>
          <p:cNvPr id="3" name="Tekstballon: ovaal 2">
            <a:extLst>
              <a:ext uri="{FF2B5EF4-FFF2-40B4-BE49-F238E27FC236}">
                <a16:creationId xmlns:a16="http://schemas.microsoft.com/office/drawing/2014/main" id="{10C06D27-C7D8-4B96-ABDF-E096772B8690}"/>
              </a:ext>
            </a:extLst>
          </p:cNvPr>
          <p:cNvSpPr/>
          <p:nvPr/>
        </p:nvSpPr>
        <p:spPr>
          <a:xfrm>
            <a:off x="9349274" y="3713585"/>
            <a:ext cx="2715208" cy="1343607"/>
          </a:xfrm>
          <a:prstGeom prst="wedgeEllipseCallout">
            <a:avLst>
              <a:gd name="adj1" fmla="val -317541"/>
              <a:gd name="adj2" fmla="val 10250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rgbClr val="00B050"/>
                </a:solidFill>
              </a:rPr>
              <a:t>Klik hier voor de resultaten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39027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986A9EC1-14F2-4CF7-847A-88F138020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773" y="253703"/>
            <a:ext cx="8008592" cy="6350593"/>
          </a:xfrm>
          <a:prstGeom prst="rect">
            <a:avLst/>
          </a:prstGeom>
        </p:spPr>
      </p:pic>
      <p:sp>
        <p:nvSpPr>
          <p:cNvPr id="7" name="Tekstballon: ovaal 6">
            <a:extLst>
              <a:ext uri="{FF2B5EF4-FFF2-40B4-BE49-F238E27FC236}">
                <a16:creationId xmlns:a16="http://schemas.microsoft.com/office/drawing/2014/main" id="{56E2B8AA-D4A9-46D7-B9A5-8FECBB947125}"/>
              </a:ext>
            </a:extLst>
          </p:cNvPr>
          <p:cNvSpPr/>
          <p:nvPr/>
        </p:nvSpPr>
        <p:spPr>
          <a:xfrm>
            <a:off x="8976049" y="3713585"/>
            <a:ext cx="3088433" cy="1343607"/>
          </a:xfrm>
          <a:prstGeom prst="wedgeEllipseCallout">
            <a:avLst>
              <a:gd name="adj1" fmla="val -143551"/>
              <a:gd name="adj2" fmla="val -16416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rgbClr val="00B050"/>
                </a:solidFill>
              </a:rPr>
              <a:t>Klik hier voor Postman script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85131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2DE4F1-534E-471F-B859-88628001B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Testvoorziening aanroepen via API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3F80BCB-2318-48D6-BA2D-B5C669D84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OAS schema: </a:t>
            </a:r>
            <a:br>
              <a:rPr lang="nl-NL" dirty="0"/>
            </a:br>
            <a:br>
              <a:rPr lang="nl-NL" dirty="0"/>
            </a:br>
            <a:r>
              <a:rPr lang="nl-NL" dirty="0">
                <a:hlinkClick r:id="rId2"/>
              </a:rPr>
              <a:t>https://vng-staging.maykin.nl/api/v1/schema</a:t>
            </a:r>
            <a:endParaRPr lang="nl-NL" dirty="0"/>
          </a:p>
          <a:p>
            <a:endParaRPr lang="nl-NL" dirty="0"/>
          </a:p>
          <a:p>
            <a:r>
              <a:rPr lang="nl-NL" dirty="0"/>
              <a:t>Postman </a:t>
            </a:r>
            <a:r>
              <a:rPr lang="nl-NL" dirty="0" err="1"/>
              <a:t>collection</a:t>
            </a:r>
            <a:r>
              <a:rPr lang="nl-NL" dirty="0"/>
              <a:t>: </a:t>
            </a:r>
            <a:br>
              <a:rPr lang="nl-NL" dirty="0"/>
            </a:br>
            <a:br>
              <a:rPr lang="nl-NL" dirty="0"/>
            </a:br>
            <a:r>
              <a:rPr lang="nl-NL" dirty="0">
                <a:hlinkClick r:id="rId3"/>
              </a:rPr>
              <a:t>https://github.com/VNG-Realisatie/api-testvoorziening/blob/master/doc/api_lab</a:t>
            </a:r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70696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inhoud 4">
            <a:extLst>
              <a:ext uri="{FF2B5EF4-FFF2-40B4-BE49-F238E27FC236}">
                <a16:creationId xmlns:a16="http://schemas.microsoft.com/office/drawing/2014/main" id="{231BF73E-D0B9-4454-A25E-5D1BAA8F2D8B}"/>
              </a:ext>
            </a:extLst>
          </p:cNvPr>
          <p:cNvSpPr txBox="1">
            <a:spLocks/>
          </p:cNvSpPr>
          <p:nvPr/>
        </p:nvSpPr>
        <p:spPr>
          <a:xfrm>
            <a:off x="250478" y="1890940"/>
            <a:ext cx="4900020" cy="12809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B258E5C-0680-44D0-BAA3-7F6800F54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Instructies om in te loggen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9BE695C-78E1-4421-93BF-192E81C32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Ga naar </a:t>
            </a:r>
            <a:r>
              <a:rPr lang="nl-NL" dirty="0">
                <a:hlinkClick r:id="rId2"/>
              </a:rPr>
              <a:t>https://vng-staging.maykin.nl</a:t>
            </a:r>
            <a:r>
              <a:rPr lang="nl-NL" dirty="0"/>
              <a:t> en log in</a:t>
            </a:r>
          </a:p>
          <a:p>
            <a:endParaRPr lang="nl-NL" dirty="0"/>
          </a:p>
          <a:p>
            <a:r>
              <a:rPr lang="nl-NL" dirty="0"/>
              <a:t>Klik op Registreer als je nog geen account hebt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85323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4944048D-0416-4D4F-BDA4-54962E5DF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328612"/>
            <a:ext cx="10096500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6326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C166A0-CBC3-4466-8FB3-3F2BB82B9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Postman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39DDE39-C7AA-4C12-9785-6BC8E8BA8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Download Postman: </a:t>
            </a:r>
            <a:br>
              <a:rPr lang="nl-NL" dirty="0"/>
            </a:br>
            <a:br>
              <a:rPr lang="nl-NL" dirty="0"/>
            </a:br>
            <a:r>
              <a:rPr lang="nl-NL" dirty="0">
                <a:hlinkClick r:id="rId2"/>
              </a:rPr>
              <a:t>https://www.getpostman.com/downloads</a:t>
            </a:r>
            <a:endParaRPr lang="nl-NL" dirty="0"/>
          </a:p>
          <a:p>
            <a:endParaRPr lang="nl-NL" dirty="0"/>
          </a:p>
          <a:p>
            <a:r>
              <a:rPr lang="nl-NL" dirty="0"/>
              <a:t>Importeer de collecties uit deze folder:</a:t>
            </a:r>
            <a:br>
              <a:rPr lang="nl-NL" dirty="0"/>
            </a:br>
            <a:br>
              <a:rPr lang="nl-NL" dirty="0"/>
            </a:br>
            <a:r>
              <a:rPr lang="nl-NL" dirty="0">
                <a:hlinkClick r:id="rId3"/>
              </a:rPr>
              <a:t>https://github.com/VNG-Realisatie/api-testvoorziening/blob/master/doc/api_lab</a:t>
            </a:r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9950D09-50D4-4DE6-A99A-EBE781D01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43443" y="385367"/>
            <a:ext cx="2382955" cy="915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4688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FEB7FA55-4B6A-4D84-986C-00745A03D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78" y="125969"/>
            <a:ext cx="11890443" cy="6378727"/>
          </a:xfrm>
          <a:prstGeom prst="rect">
            <a:avLst/>
          </a:prstGeom>
        </p:spPr>
      </p:pic>
      <p:sp>
        <p:nvSpPr>
          <p:cNvPr id="4" name="Tekstballon: ovaal 3">
            <a:extLst>
              <a:ext uri="{FF2B5EF4-FFF2-40B4-BE49-F238E27FC236}">
                <a16:creationId xmlns:a16="http://schemas.microsoft.com/office/drawing/2014/main" id="{64C2D08E-C1AB-49E3-9BAB-11EB44620D93}"/>
              </a:ext>
            </a:extLst>
          </p:cNvPr>
          <p:cNvSpPr/>
          <p:nvPr/>
        </p:nvSpPr>
        <p:spPr>
          <a:xfrm>
            <a:off x="8220269" y="3713585"/>
            <a:ext cx="3844213" cy="1390260"/>
          </a:xfrm>
          <a:prstGeom prst="wedgeEllipseCallout">
            <a:avLst>
              <a:gd name="adj1" fmla="val -235786"/>
              <a:gd name="adj2" fmla="val -26511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800" dirty="0">
                <a:solidFill>
                  <a:srgbClr val="FF0000"/>
                </a:solidFill>
              </a:rPr>
              <a:t>Klik hier om een collectie te importeren</a:t>
            </a:r>
          </a:p>
        </p:txBody>
      </p:sp>
    </p:spTree>
    <p:extLst>
      <p:ext uri="{BB962C8B-B14F-4D97-AF65-F5344CB8AC3E}">
        <p14:creationId xmlns:p14="http://schemas.microsoft.com/office/powerpoint/2010/main" val="7186157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B39C70-56DA-465C-B123-DDAA93FCD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Postman </a:t>
            </a:r>
            <a:r>
              <a:rPr lang="nl-NL" dirty="0" err="1"/>
              <a:t>collections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play</a:t>
            </a:r>
            <a:r>
              <a:rPr lang="nl-NL" dirty="0"/>
              <a:t> </a:t>
            </a:r>
            <a:r>
              <a:rPr lang="nl-NL" dirty="0" err="1"/>
              <a:t>with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F8218B7-303E-4522-BF32-A8B67CEE5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>
                <a:hlinkClick r:id="rId2"/>
              </a:rPr>
              <a:t>MOR_consumer_session_via_API.postman_collection.json</a:t>
            </a:r>
            <a:endParaRPr lang="nl-NL" dirty="0"/>
          </a:p>
          <a:p>
            <a:endParaRPr lang="nl-NL" dirty="0"/>
          </a:p>
          <a:p>
            <a:r>
              <a:rPr lang="nl-NL" dirty="0" err="1">
                <a:hlinkClick r:id="rId3"/>
              </a:rPr>
              <a:t>API_calls_for_test_platform.postman_collection.json</a:t>
            </a:r>
            <a:endParaRPr lang="nl-NL" dirty="0"/>
          </a:p>
          <a:p>
            <a:endParaRPr lang="nl-NL" dirty="0"/>
          </a:p>
          <a:p>
            <a:r>
              <a:rPr lang="nl-NL" dirty="0" err="1">
                <a:hlinkClick r:id="rId4"/>
              </a:rPr>
              <a:t>MOR_demo.postman_collection.json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764382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Tabel 43">
            <a:extLst>
              <a:ext uri="{FF2B5EF4-FFF2-40B4-BE49-F238E27FC236}">
                <a16:creationId xmlns:a16="http://schemas.microsoft.com/office/drawing/2014/main" id="{D45A34F6-20E5-4014-ABB9-0C2CF2B1C2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677308"/>
              </p:ext>
            </p:extLst>
          </p:nvPr>
        </p:nvGraphicFramePr>
        <p:xfrm>
          <a:off x="383074" y="161083"/>
          <a:ext cx="10095204" cy="6277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2586">
                  <a:extLst>
                    <a:ext uri="{9D8B030D-6E8A-4147-A177-3AD203B41FA5}">
                      <a16:colId xmlns:a16="http://schemas.microsoft.com/office/drawing/2014/main" val="22461773"/>
                    </a:ext>
                  </a:extLst>
                </a:gridCol>
                <a:gridCol w="1743112">
                  <a:extLst>
                    <a:ext uri="{9D8B030D-6E8A-4147-A177-3AD203B41FA5}">
                      <a16:colId xmlns:a16="http://schemas.microsoft.com/office/drawing/2014/main" val="404899645"/>
                    </a:ext>
                  </a:extLst>
                </a:gridCol>
                <a:gridCol w="7059506">
                  <a:extLst>
                    <a:ext uri="{9D8B030D-6E8A-4147-A177-3AD203B41FA5}">
                      <a16:colId xmlns:a16="http://schemas.microsoft.com/office/drawing/2014/main" val="2048524498"/>
                    </a:ext>
                  </a:extLst>
                </a:gridCol>
              </a:tblGrid>
              <a:tr h="554089">
                <a:tc>
                  <a:txBody>
                    <a:bodyPr/>
                    <a:lstStyle/>
                    <a:p>
                      <a:r>
                        <a:rPr lang="nl-NL" dirty="0"/>
                        <a:t>Sprint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Maand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Functionaliteit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792762"/>
                  </a:ext>
                </a:extLst>
              </a:tr>
              <a:tr h="502168">
                <a:tc>
                  <a:txBody>
                    <a:bodyPr/>
                    <a:lstStyle/>
                    <a:p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December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Client </a:t>
                      </a:r>
                      <a:r>
                        <a:rPr lang="nl-NL" dirty="0" err="1"/>
                        <a:t>testing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075390"/>
                  </a:ext>
                </a:extLst>
              </a:tr>
              <a:tr h="652336">
                <a:tc>
                  <a:txBody>
                    <a:bodyPr/>
                    <a:lstStyle/>
                    <a:p>
                      <a:r>
                        <a:rPr lang="nl-N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Januari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Provider </a:t>
                      </a:r>
                      <a:r>
                        <a:rPr lang="nl-NL" dirty="0" err="1"/>
                        <a:t>testing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330107"/>
                  </a:ext>
                </a:extLst>
              </a:tr>
              <a:tr h="573907">
                <a:tc>
                  <a:txBody>
                    <a:bodyPr/>
                    <a:lstStyle/>
                    <a:p>
                      <a:r>
                        <a:rPr lang="nl-N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Februari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Meerdere tests tegelijk (introductie </a:t>
                      </a:r>
                      <a:r>
                        <a:rPr lang="nl-NL" dirty="0" err="1"/>
                        <a:t>Kubernetes</a:t>
                      </a:r>
                      <a:r>
                        <a:rPr lang="nl-NL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866471"/>
                  </a:ext>
                </a:extLst>
              </a:tr>
              <a:tr h="533898">
                <a:tc>
                  <a:txBody>
                    <a:bodyPr/>
                    <a:lstStyle/>
                    <a:p>
                      <a:r>
                        <a:rPr lang="nl-N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Maart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Prototype omzetten naar bruikbare applicatie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337675"/>
                  </a:ext>
                </a:extLst>
              </a:tr>
              <a:tr h="592023">
                <a:tc>
                  <a:txBody>
                    <a:bodyPr/>
                    <a:lstStyle/>
                    <a:p>
                      <a:r>
                        <a:rPr lang="nl-N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April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Functionaliteit verrijken met o.a. badges en betere rapportages.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980945"/>
                  </a:ext>
                </a:extLst>
              </a:tr>
              <a:tr h="717383">
                <a:tc>
                  <a:txBody>
                    <a:bodyPr/>
                    <a:lstStyle/>
                    <a:p>
                      <a:r>
                        <a:rPr lang="nl-N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Mei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Admin</a:t>
                      </a:r>
                      <a:r>
                        <a:rPr lang="nl-NL" dirty="0"/>
                        <a:t>-functionaliteit uitbreiden voor API-beheerders zodat ze zelf testscenario’s kunnen configureren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718332"/>
                  </a:ext>
                </a:extLst>
              </a:tr>
              <a:tr h="555791">
                <a:tc>
                  <a:txBody>
                    <a:bodyPr/>
                    <a:lstStyle/>
                    <a:p>
                      <a:r>
                        <a:rPr lang="nl-NL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Juni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Gereed maken voor productie en overdragen aan beheer.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709121"/>
                  </a:ext>
                </a:extLst>
              </a:tr>
              <a:tr h="502168">
                <a:tc>
                  <a:txBody>
                    <a:bodyPr/>
                    <a:lstStyle/>
                    <a:p>
                      <a:r>
                        <a:rPr lang="nl-NL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Juli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Go Live en directe ondersteuning vanuit productie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687459"/>
                  </a:ext>
                </a:extLst>
              </a:tr>
              <a:tr h="430430">
                <a:tc>
                  <a:txBody>
                    <a:bodyPr/>
                    <a:lstStyle/>
                    <a:p>
                      <a:r>
                        <a:rPr lang="nl-NL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Augustus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Doorontwikkeling n.a.v. daadwerkelijk gebruik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54574"/>
                  </a:ext>
                </a:extLst>
              </a:tr>
              <a:tr h="662848">
                <a:tc>
                  <a:txBody>
                    <a:bodyPr/>
                    <a:lstStyle/>
                    <a:p>
                      <a:r>
                        <a:rPr lang="nl-NL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September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Doorontwikkeling overdragen naar beheer.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144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4737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DB9439A3-1789-405E-BFD6-C19210BF9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84" y="452165"/>
            <a:ext cx="10949131" cy="506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040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>
            <a:extLst>
              <a:ext uri="{FF2B5EF4-FFF2-40B4-BE49-F238E27FC236}">
                <a16:creationId xmlns:a16="http://schemas.microsoft.com/office/drawing/2014/main" id="{E60CFDF2-18F3-4815-9C70-F25F663E6504}"/>
              </a:ext>
            </a:extLst>
          </p:cNvPr>
          <p:cNvSpPr/>
          <p:nvPr/>
        </p:nvSpPr>
        <p:spPr>
          <a:xfrm>
            <a:off x="256910" y="2132856"/>
            <a:ext cx="2880321" cy="2152650"/>
          </a:xfrm>
          <a:prstGeom prst="rect">
            <a:avLst/>
          </a:prstGeom>
          <a:solidFill>
            <a:schemeClr val="accent5">
              <a:lumMod val="20000"/>
              <a:lumOff val="80000"/>
              <a:alpha val="37000"/>
            </a:schemeClr>
          </a:solidFill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Titel 5">
            <a:extLst>
              <a:ext uri="{FF2B5EF4-FFF2-40B4-BE49-F238E27FC236}">
                <a16:creationId xmlns:a16="http://schemas.microsoft.com/office/drawing/2014/main" id="{B7E5A2BF-6FE9-4D7A-BBCD-926BAE6962B9}"/>
              </a:ext>
            </a:extLst>
          </p:cNvPr>
          <p:cNvSpPr txBox="1">
            <a:spLocks/>
          </p:cNvSpPr>
          <p:nvPr/>
        </p:nvSpPr>
        <p:spPr>
          <a:xfrm>
            <a:off x="2063552" y="177637"/>
            <a:ext cx="6776876" cy="720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/>
              <a:t>Testen van de </a:t>
            </a:r>
            <a:r>
              <a:rPr lang="nl-NL" dirty="0" err="1"/>
              <a:t>consumer</a:t>
            </a:r>
            <a:endParaRPr lang="nl-NL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82F068B2-BA71-4E2B-BA9D-6DA9B66523D5}"/>
              </a:ext>
            </a:extLst>
          </p:cNvPr>
          <p:cNvSpPr/>
          <p:nvPr/>
        </p:nvSpPr>
        <p:spPr>
          <a:xfrm>
            <a:off x="9006470" y="548680"/>
            <a:ext cx="2932388" cy="5544616"/>
          </a:xfrm>
          <a:prstGeom prst="rect">
            <a:avLst/>
          </a:prstGeom>
          <a:solidFill>
            <a:schemeClr val="accent5">
              <a:lumMod val="20000"/>
              <a:lumOff val="80000"/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B08B277D-76A6-40AF-A5E4-491A982DB408}"/>
              </a:ext>
            </a:extLst>
          </p:cNvPr>
          <p:cNvSpPr/>
          <p:nvPr/>
        </p:nvSpPr>
        <p:spPr>
          <a:xfrm>
            <a:off x="9274561" y="823764"/>
            <a:ext cx="2498255" cy="949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Zaken</a:t>
            </a:r>
            <a:br>
              <a:rPr lang="nl-NL" dirty="0"/>
            </a:br>
            <a:r>
              <a:rPr lang="nl-NL" dirty="0"/>
              <a:t>(ZRC)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F5EBD44A-E7F7-4468-BF80-413321C40E5C}"/>
              </a:ext>
            </a:extLst>
          </p:cNvPr>
          <p:cNvSpPr/>
          <p:nvPr/>
        </p:nvSpPr>
        <p:spPr>
          <a:xfrm>
            <a:off x="9274560" y="2030289"/>
            <a:ext cx="2498255" cy="966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Zaaktypen</a:t>
            </a:r>
            <a:br>
              <a:rPr lang="nl-NL" dirty="0"/>
            </a:br>
            <a:r>
              <a:rPr lang="nl-NL" dirty="0"/>
              <a:t>(ZTC)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75E910B-C155-4D79-8192-7D07DF7A1B53}"/>
              </a:ext>
            </a:extLst>
          </p:cNvPr>
          <p:cNvSpPr/>
          <p:nvPr/>
        </p:nvSpPr>
        <p:spPr>
          <a:xfrm>
            <a:off x="9274560" y="3341712"/>
            <a:ext cx="2498256" cy="1218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Documenten</a:t>
            </a:r>
            <a:br>
              <a:rPr lang="nl-NL" dirty="0"/>
            </a:br>
            <a:r>
              <a:rPr lang="nl-NL" dirty="0"/>
              <a:t>(DRC)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5D06DB16-1F2D-4B01-91D5-8E8800942330}"/>
              </a:ext>
            </a:extLst>
          </p:cNvPr>
          <p:cNvSpPr/>
          <p:nvPr/>
        </p:nvSpPr>
        <p:spPr>
          <a:xfrm>
            <a:off x="9274559" y="4797152"/>
            <a:ext cx="2498256" cy="678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…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501C1FF4-86FC-4ED5-A5B7-3CED3D7F93E5}"/>
              </a:ext>
            </a:extLst>
          </p:cNvPr>
          <p:cNvSpPr/>
          <p:nvPr/>
        </p:nvSpPr>
        <p:spPr>
          <a:xfrm>
            <a:off x="368300" y="2510974"/>
            <a:ext cx="2592288" cy="1100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Melding Openbare Ruimte</a:t>
            </a:r>
          </a:p>
          <a:p>
            <a:pPr algn="ctr"/>
            <a:r>
              <a:rPr lang="nl-NL" dirty="0"/>
              <a:t>(MOR)</a:t>
            </a:r>
          </a:p>
        </p:txBody>
      </p:sp>
      <p:sp>
        <p:nvSpPr>
          <p:cNvPr id="10" name="AutoShape 2" descr="Afbeeldingsresultaat voor checklist">
            <a:extLst>
              <a:ext uri="{FF2B5EF4-FFF2-40B4-BE49-F238E27FC236}">
                <a16:creationId xmlns:a16="http://schemas.microsoft.com/office/drawing/2014/main" id="{4C324299-02E9-4215-A365-DE4AF88E13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50FBF76F-69A7-42D0-9347-979A04DFA0C3}"/>
              </a:ext>
            </a:extLst>
          </p:cNvPr>
          <p:cNvSpPr txBox="1"/>
          <p:nvPr/>
        </p:nvSpPr>
        <p:spPr>
          <a:xfrm>
            <a:off x="911424" y="3756388"/>
            <a:ext cx="1696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b="1" dirty="0"/>
              <a:t>Consumer</a:t>
            </a:r>
            <a:endParaRPr lang="nl-NL" b="1" dirty="0"/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EC0DE50E-5A0D-4CEE-9530-4CE58F8D25A3}"/>
              </a:ext>
            </a:extLst>
          </p:cNvPr>
          <p:cNvSpPr txBox="1"/>
          <p:nvPr/>
        </p:nvSpPr>
        <p:spPr>
          <a:xfrm>
            <a:off x="9768408" y="5580761"/>
            <a:ext cx="14504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b="1" dirty="0"/>
              <a:t>Provider</a:t>
            </a:r>
            <a:endParaRPr lang="nl-NL" b="1" dirty="0"/>
          </a:p>
        </p:txBody>
      </p:sp>
      <p:sp>
        <p:nvSpPr>
          <p:cNvPr id="13" name="Afgeronde rechthoek 3">
            <a:extLst>
              <a:ext uri="{FF2B5EF4-FFF2-40B4-BE49-F238E27FC236}">
                <a16:creationId xmlns:a16="http://schemas.microsoft.com/office/drawing/2014/main" id="{EC809962-4FA9-4103-BE26-0433CF0A36D4}"/>
              </a:ext>
            </a:extLst>
          </p:cNvPr>
          <p:cNvSpPr/>
          <p:nvPr/>
        </p:nvSpPr>
        <p:spPr>
          <a:xfrm>
            <a:off x="9120336" y="1169039"/>
            <a:ext cx="360040" cy="25850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Afgeronde rechthoek 32">
            <a:extLst>
              <a:ext uri="{FF2B5EF4-FFF2-40B4-BE49-F238E27FC236}">
                <a16:creationId xmlns:a16="http://schemas.microsoft.com/office/drawing/2014/main" id="{F264A064-086A-4106-A8F6-EF0A3BA1BA84}"/>
              </a:ext>
            </a:extLst>
          </p:cNvPr>
          <p:cNvSpPr/>
          <p:nvPr/>
        </p:nvSpPr>
        <p:spPr>
          <a:xfrm>
            <a:off x="9120336" y="2378410"/>
            <a:ext cx="360040" cy="25850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Afgeronde rechthoek 34">
            <a:extLst>
              <a:ext uri="{FF2B5EF4-FFF2-40B4-BE49-F238E27FC236}">
                <a16:creationId xmlns:a16="http://schemas.microsoft.com/office/drawing/2014/main" id="{A60C091D-140E-475A-8FE4-A7BD0E0EDA69}"/>
              </a:ext>
            </a:extLst>
          </p:cNvPr>
          <p:cNvSpPr/>
          <p:nvPr/>
        </p:nvSpPr>
        <p:spPr>
          <a:xfrm>
            <a:off x="9120336" y="3818570"/>
            <a:ext cx="360040" cy="25850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Afgeronde rechthoek 35">
            <a:extLst>
              <a:ext uri="{FF2B5EF4-FFF2-40B4-BE49-F238E27FC236}">
                <a16:creationId xmlns:a16="http://schemas.microsoft.com/office/drawing/2014/main" id="{9CB31676-6797-4A70-9017-2D8F1B376762}"/>
              </a:ext>
            </a:extLst>
          </p:cNvPr>
          <p:cNvSpPr/>
          <p:nvPr/>
        </p:nvSpPr>
        <p:spPr>
          <a:xfrm>
            <a:off x="9120336" y="5013176"/>
            <a:ext cx="360040" cy="25850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E1658247-AFD2-46B5-8C87-E82F53B5D81A}"/>
              </a:ext>
            </a:extLst>
          </p:cNvPr>
          <p:cNvCxnSpPr/>
          <p:nvPr/>
        </p:nvCxnSpPr>
        <p:spPr>
          <a:xfrm flipV="1">
            <a:off x="3215903" y="2996952"/>
            <a:ext cx="5700914" cy="26938"/>
          </a:xfrm>
          <a:prstGeom prst="straightConnector1">
            <a:avLst/>
          </a:prstGeom>
          <a:ln w="444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ep 17">
            <a:extLst>
              <a:ext uri="{FF2B5EF4-FFF2-40B4-BE49-F238E27FC236}">
                <a16:creationId xmlns:a16="http://schemas.microsoft.com/office/drawing/2014/main" id="{DD81E4C8-5337-491C-81CF-E1B110FF943D}"/>
              </a:ext>
            </a:extLst>
          </p:cNvPr>
          <p:cNvGrpSpPr/>
          <p:nvPr/>
        </p:nvGrpSpPr>
        <p:grpSpPr>
          <a:xfrm>
            <a:off x="3215680" y="1222663"/>
            <a:ext cx="5700914" cy="4196650"/>
            <a:chOff x="3215680" y="1222663"/>
            <a:chExt cx="5700914" cy="4196650"/>
          </a:xfrm>
        </p:grpSpPr>
        <p:grpSp>
          <p:nvGrpSpPr>
            <p:cNvPr id="19" name="Groep 18">
              <a:extLst>
                <a:ext uri="{FF2B5EF4-FFF2-40B4-BE49-F238E27FC236}">
                  <a16:creationId xmlns:a16="http://schemas.microsoft.com/office/drawing/2014/main" id="{749F943C-B008-40C5-8A36-D0A29EE7BE77}"/>
                </a:ext>
              </a:extLst>
            </p:cNvPr>
            <p:cNvGrpSpPr/>
            <p:nvPr/>
          </p:nvGrpSpPr>
          <p:grpSpPr>
            <a:xfrm>
              <a:off x="3215680" y="1222663"/>
              <a:ext cx="5700914" cy="4196650"/>
              <a:chOff x="3215680" y="1222663"/>
              <a:chExt cx="5700914" cy="4196650"/>
            </a:xfrm>
          </p:grpSpPr>
          <p:cxnSp>
            <p:nvCxnSpPr>
              <p:cNvPr id="21" name="Rechte verbindingslijn met pijl 20">
                <a:extLst>
                  <a:ext uri="{FF2B5EF4-FFF2-40B4-BE49-F238E27FC236}">
                    <a16:creationId xmlns:a16="http://schemas.microsoft.com/office/drawing/2014/main" id="{5DBD24E2-3221-45F1-90FD-FAD1472F2F7B}"/>
                  </a:ext>
                </a:extLst>
              </p:cNvPr>
              <p:cNvCxnSpPr/>
              <p:nvPr/>
            </p:nvCxnSpPr>
            <p:spPr>
              <a:xfrm>
                <a:off x="3215680" y="3013964"/>
                <a:ext cx="648072" cy="0"/>
              </a:xfrm>
              <a:prstGeom prst="straightConnector1">
                <a:avLst/>
              </a:prstGeom>
              <a:ln w="4445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Rechte verbindingslijn met pijl 21">
                <a:extLst>
                  <a:ext uri="{FF2B5EF4-FFF2-40B4-BE49-F238E27FC236}">
                    <a16:creationId xmlns:a16="http://schemas.microsoft.com/office/drawing/2014/main" id="{31BE34DB-B5B2-48C3-8F17-1BEA884E6CDC}"/>
                  </a:ext>
                </a:extLst>
              </p:cNvPr>
              <p:cNvCxnSpPr/>
              <p:nvPr/>
            </p:nvCxnSpPr>
            <p:spPr>
              <a:xfrm>
                <a:off x="8328248" y="2996952"/>
                <a:ext cx="588346" cy="0"/>
              </a:xfrm>
              <a:prstGeom prst="straightConnector1">
                <a:avLst/>
              </a:prstGeom>
              <a:ln w="4445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" name="Groep 22">
                <a:extLst>
                  <a:ext uri="{FF2B5EF4-FFF2-40B4-BE49-F238E27FC236}">
                    <a16:creationId xmlns:a16="http://schemas.microsoft.com/office/drawing/2014/main" id="{7AF52B61-2DF8-44A6-867D-FF963F4D00C5}"/>
                  </a:ext>
                </a:extLst>
              </p:cNvPr>
              <p:cNvGrpSpPr/>
              <p:nvPr/>
            </p:nvGrpSpPr>
            <p:grpSpPr>
              <a:xfrm>
                <a:off x="4017975" y="1222663"/>
                <a:ext cx="4095025" cy="4196650"/>
                <a:chOff x="4024338" y="1754931"/>
                <a:chExt cx="4095025" cy="4196650"/>
              </a:xfrm>
            </p:grpSpPr>
            <p:grpSp>
              <p:nvGrpSpPr>
                <p:cNvPr id="24" name="Groep 23">
                  <a:extLst>
                    <a:ext uri="{FF2B5EF4-FFF2-40B4-BE49-F238E27FC236}">
                      <a16:creationId xmlns:a16="http://schemas.microsoft.com/office/drawing/2014/main" id="{1DEA62E1-EB11-47CB-B8BB-F7E91DBA4F0B}"/>
                    </a:ext>
                  </a:extLst>
                </p:cNvPr>
                <p:cNvGrpSpPr/>
                <p:nvPr/>
              </p:nvGrpSpPr>
              <p:grpSpPr>
                <a:xfrm>
                  <a:off x="4024338" y="1754931"/>
                  <a:ext cx="4095025" cy="4196650"/>
                  <a:chOff x="4024338" y="1754931"/>
                  <a:chExt cx="4095025" cy="4196650"/>
                </a:xfrm>
              </p:grpSpPr>
              <p:sp>
                <p:nvSpPr>
                  <p:cNvPr id="26" name="Rechthoek 25">
                    <a:extLst>
                      <a:ext uri="{FF2B5EF4-FFF2-40B4-BE49-F238E27FC236}">
                        <a16:creationId xmlns:a16="http://schemas.microsoft.com/office/drawing/2014/main" id="{88BE2549-12FF-4539-BD0D-0732C5D50875}"/>
                      </a:ext>
                    </a:extLst>
                  </p:cNvPr>
                  <p:cNvSpPr/>
                  <p:nvPr/>
                </p:nvSpPr>
                <p:spPr>
                  <a:xfrm>
                    <a:off x="4024338" y="1754931"/>
                    <a:ext cx="4095025" cy="4176465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  <a:alpha val="37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  <p:pic>
                <p:nvPicPr>
                  <p:cNvPr id="27" name="Afbeelding 26">
                    <a:extLst>
                      <a:ext uri="{FF2B5EF4-FFF2-40B4-BE49-F238E27FC236}">
                        <a16:creationId xmlns:a16="http://schemas.microsoft.com/office/drawing/2014/main" id="{0E258DF5-2224-498A-AAFA-8FF23F73DF8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225590" y="4136801"/>
                    <a:ext cx="1075782" cy="803049"/>
                  </a:xfrm>
                  <a:prstGeom prst="rect">
                    <a:avLst/>
                  </a:prstGeom>
                  <a:ln w="41275" cmpd="sng">
                    <a:solidFill>
                      <a:srgbClr val="37528B"/>
                    </a:solidFill>
                  </a:ln>
                  <a:effectLst>
                    <a:outerShdw blurRad="50800" dist="50800" dir="5400000" algn="ctr" rotWithShape="0">
                      <a:schemeClr val="bg1"/>
                    </a:outerShdw>
                    <a:softEdge rad="31750"/>
                  </a:effectLst>
                </p:spPr>
              </p:pic>
              <p:sp>
                <p:nvSpPr>
                  <p:cNvPr id="28" name="Staande oorkonde 17">
                    <a:extLst>
                      <a:ext uri="{FF2B5EF4-FFF2-40B4-BE49-F238E27FC236}">
                        <a16:creationId xmlns:a16="http://schemas.microsoft.com/office/drawing/2014/main" id="{BD89E615-ACC0-4D78-9D3C-93C5550C8F50}"/>
                      </a:ext>
                    </a:extLst>
                  </p:cNvPr>
                  <p:cNvSpPr/>
                  <p:nvPr/>
                </p:nvSpPr>
                <p:spPr>
                  <a:xfrm>
                    <a:off x="5508441" y="4139679"/>
                    <a:ext cx="1280101" cy="1044445"/>
                  </a:xfrm>
                  <a:prstGeom prst="verticalScroll">
                    <a:avLst/>
                  </a:prstGeom>
                  <a:solidFill>
                    <a:schemeClr val="accent6">
                      <a:lumMod val="40000"/>
                      <a:lumOff val="60000"/>
                      <a:alpha val="77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nl-NL" dirty="0">
                        <a:solidFill>
                          <a:srgbClr val="002C64"/>
                        </a:solidFill>
                      </a:rPr>
                      <a:t>log</a:t>
                    </a:r>
                  </a:p>
                </p:txBody>
              </p:sp>
              <p:sp>
                <p:nvSpPr>
                  <p:cNvPr id="29" name="Rechthoek 28">
                    <a:extLst>
                      <a:ext uri="{FF2B5EF4-FFF2-40B4-BE49-F238E27FC236}">
                        <a16:creationId xmlns:a16="http://schemas.microsoft.com/office/drawing/2014/main" id="{A721930E-6DC3-4644-BAF5-7AF03097C257}"/>
                      </a:ext>
                    </a:extLst>
                  </p:cNvPr>
                  <p:cNvSpPr/>
                  <p:nvPr/>
                </p:nvSpPr>
                <p:spPr>
                  <a:xfrm>
                    <a:off x="4223792" y="2256148"/>
                    <a:ext cx="3697863" cy="153289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nl-NL" dirty="0"/>
                      <a:t>API Testvoorziening</a:t>
                    </a:r>
                  </a:p>
                  <a:p>
                    <a:pPr algn="ctr"/>
                    <a:r>
                      <a:rPr lang="nl-NL" dirty="0"/>
                      <a:t>(ATV)</a:t>
                    </a:r>
                  </a:p>
                </p:txBody>
              </p:sp>
              <p:sp>
                <p:nvSpPr>
                  <p:cNvPr id="30" name="Tekstvak 29">
                    <a:extLst>
                      <a:ext uri="{FF2B5EF4-FFF2-40B4-BE49-F238E27FC236}">
                        <a16:creationId xmlns:a16="http://schemas.microsoft.com/office/drawing/2014/main" id="{283AB474-3EF4-479D-A3DE-C98A8510C847}"/>
                      </a:ext>
                    </a:extLst>
                  </p:cNvPr>
                  <p:cNvSpPr txBox="1"/>
                  <p:nvPr/>
                </p:nvSpPr>
                <p:spPr>
                  <a:xfrm>
                    <a:off x="5617146" y="5428361"/>
                    <a:ext cx="1019510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nl-NL" sz="2800" b="1" dirty="0"/>
                      <a:t>Proxy</a:t>
                    </a:r>
                    <a:endParaRPr lang="nl-NL" b="1" dirty="0"/>
                  </a:p>
                </p:txBody>
              </p:sp>
              <p:pic>
                <p:nvPicPr>
                  <p:cNvPr id="31" name="Afbeelding 30">
                    <a:extLst>
                      <a:ext uri="{FF2B5EF4-FFF2-40B4-BE49-F238E27FC236}">
                        <a16:creationId xmlns:a16="http://schemas.microsoft.com/office/drawing/2014/main" id="{1E2714A8-3F18-41F2-8F3E-7F5C7C669BF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 rot="16200000">
                    <a:off x="6966688" y="4202218"/>
                    <a:ext cx="1060929" cy="930094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5" name="Afgeronde rechthoek 36">
                  <a:extLst>
                    <a:ext uri="{FF2B5EF4-FFF2-40B4-BE49-F238E27FC236}">
                      <a16:creationId xmlns:a16="http://schemas.microsoft.com/office/drawing/2014/main" id="{179EF42A-17F3-4D54-BF50-DB37B5760B8A}"/>
                    </a:ext>
                  </a:extLst>
                </p:cNvPr>
                <p:cNvSpPr/>
                <p:nvPr/>
              </p:nvSpPr>
              <p:spPr>
                <a:xfrm>
                  <a:off x="5712683" y="2119908"/>
                  <a:ext cx="360040" cy="258502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</p:grpSp>
        </p:grpSp>
        <p:pic>
          <p:nvPicPr>
            <p:cNvPr id="20" name="Afbeelding 19">
              <a:extLst>
                <a:ext uri="{FF2B5EF4-FFF2-40B4-BE49-F238E27FC236}">
                  <a16:creationId xmlns:a16="http://schemas.microsoft.com/office/drawing/2014/main" id="{AAC8C4A0-8132-4FB6-8782-C58B94508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98177" y="4522253"/>
              <a:ext cx="697979" cy="668529"/>
            </a:xfrm>
            <a:prstGeom prst="rect">
              <a:avLst/>
            </a:prstGeom>
          </p:spPr>
        </p:pic>
      </p:grpSp>
      <p:sp>
        <p:nvSpPr>
          <p:cNvPr id="32" name="Tekstvak 31">
            <a:extLst>
              <a:ext uri="{FF2B5EF4-FFF2-40B4-BE49-F238E27FC236}">
                <a16:creationId xmlns:a16="http://schemas.microsoft.com/office/drawing/2014/main" id="{1B0D16DD-F80A-4DB2-97F5-1AE91B0FBFB3}"/>
              </a:ext>
            </a:extLst>
          </p:cNvPr>
          <p:cNvSpPr txBox="1"/>
          <p:nvPr/>
        </p:nvSpPr>
        <p:spPr>
          <a:xfrm>
            <a:off x="8447197" y="6189560"/>
            <a:ext cx="3615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/>
              <a:t>Referentie-implementaties</a:t>
            </a:r>
          </a:p>
        </p:txBody>
      </p:sp>
    </p:spTree>
    <p:extLst>
      <p:ext uri="{BB962C8B-B14F-4D97-AF65-F5344CB8AC3E}">
        <p14:creationId xmlns:p14="http://schemas.microsoft.com/office/powerpoint/2010/main" val="399433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>
            <a:extLst>
              <a:ext uri="{FF2B5EF4-FFF2-40B4-BE49-F238E27FC236}">
                <a16:creationId xmlns:a16="http://schemas.microsoft.com/office/drawing/2014/main" id="{FFEBED10-3C00-4B77-B5DF-FD77BAA7E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Instructies om een </a:t>
            </a:r>
            <a:r>
              <a:rPr lang="nl-NL" dirty="0" err="1"/>
              <a:t>consumer</a:t>
            </a:r>
            <a:r>
              <a:rPr lang="nl-NL" dirty="0"/>
              <a:t> te testen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90C7FC2F-EE74-4537-9717-7F6913531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Ga naar de tab “Test </a:t>
            </a:r>
            <a:r>
              <a:rPr lang="nl-NL" dirty="0" err="1"/>
              <a:t>consumer</a:t>
            </a:r>
            <a:r>
              <a:rPr lang="nl-NL" dirty="0"/>
              <a:t>”</a:t>
            </a:r>
          </a:p>
          <a:p>
            <a:r>
              <a:rPr lang="nl-NL" dirty="0"/>
              <a:t>Kies in Sessie type “MOR Sessie”</a:t>
            </a:r>
          </a:p>
          <a:p>
            <a:r>
              <a:rPr lang="nl-NL" dirty="0"/>
              <a:t>Vink de </a:t>
            </a:r>
            <a:r>
              <a:rPr lang="nl-NL" dirty="0" err="1"/>
              <a:t>Sandbox</a:t>
            </a:r>
            <a:r>
              <a:rPr lang="nl-NL" dirty="0"/>
              <a:t> aan</a:t>
            </a:r>
          </a:p>
          <a:p>
            <a:r>
              <a:rPr lang="nl-NL" dirty="0"/>
              <a:t>Druk op de oranje button om de MOR-sessie te beginnen</a:t>
            </a:r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35316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E408FC23-48B6-4BA4-B4E9-256D796A7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73" y="205274"/>
            <a:ext cx="11457653" cy="550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588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C0807ED5-AA28-478B-B152-63FDCFD97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12" y="195262"/>
            <a:ext cx="10163175" cy="6467475"/>
          </a:xfrm>
          <a:prstGeom prst="rect">
            <a:avLst/>
          </a:prstGeom>
        </p:spPr>
      </p:pic>
      <p:sp>
        <p:nvSpPr>
          <p:cNvPr id="4" name="Tekstballon: ovaal 3">
            <a:extLst>
              <a:ext uri="{FF2B5EF4-FFF2-40B4-BE49-F238E27FC236}">
                <a16:creationId xmlns:a16="http://schemas.microsoft.com/office/drawing/2014/main" id="{235D362A-8911-446A-8ECA-C01EA28C9005}"/>
              </a:ext>
            </a:extLst>
          </p:cNvPr>
          <p:cNvSpPr/>
          <p:nvPr/>
        </p:nvSpPr>
        <p:spPr>
          <a:xfrm>
            <a:off x="7371184" y="3228392"/>
            <a:ext cx="1903445" cy="1483567"/>
          </a:xfrm>
          <a:prstGeom prst="wedgeEllipseCallout">
            <a:avLst>
              <a:gd name="adj1" fmla="val -72741"/>
              <a:gd name="adj2" fmla="val 8847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rgbClr val="00B050"/>
                </a:solidFill>
              </a:rPr>
              <a:t>Klik op de beschikbare URL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68942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82CBD68B-C7A7-43C1-8E0C-0D5E31306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40" y="510119"/>
            <a:ext cx="11151123" cy="4014704"/>
          </a:xfrm>
          <a:prstGeom prst="rect">
            <a:avLst/>
          </a:prstGeom>
        </p:spPr>
      </p:pic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93F9B291-E771-4499-BF14-627A36DD1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89709"/>
            <a:ext cx="10515600" cy="1487253"/>
          </a:xfrm>
        </p:spPr>
        <p:txBody>
          <a:bodyPr/>
          <a:lstStyle/>
          <a:p>
            <a:r>
              <a:rPr lang="nl-NL" dirty="0"/>
              <a:t>Vul bovenstaande URL aan met extensie /</a:t>
            </a:r>
            <a:r>
              <a:rPr lang="nl-NL" dirty="0" err="1"/>
              <a:t>api</a:t>
            </a:r>
            <a:r>
              <a:rPr lang="nl-NL" dirty="0"/>
              <a:t>/v1 (zie volgende slide)</a:t>
            </a:r>
          </a:p>
          <a:p>
            <a:endParaRPr lang="nl-NL" dirty="0"/>
          </a:p>
        </p:txBody>
      </p:sp>
      <p:sp>
        <p:nvSpPr>
          <p:cNvPr id="4" name="Ovaal 3">
            <a:extLst>
              <a:ext uri="{FF2B5EF4-FFF2-40B4-BE49-F238E27FC236}">
                <a16:creationId xmlns:a16="http://schemas.microsoft.com/office/drawing/2014/main" id="{8CB6AA42-48CF-4BB2-8718-345B982A5F68}"/>
              </a:ext>
            </a:extLst>
          </p:cNvPr>
          <p:cNvSpPr/>
          <p:nvPr/>
        </p:nvSpPr>
        <p:spPr>
          <a:xfrm>
            <a:off x="93306" y="345232"/>
            <a:ext cx="3396343" cy="592903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6034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8F02CE79-0DEC-41B5-908A-D0AC0257E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224" y="515566"/>
            <a:ext cx="11223165" cy="4153711"/>
          </a:xfrm>
          <a:prstGeom prst="rect">
            <a:avLst/>
          </a:prstGeom>
        </p:spPr>
      </p:pic>
      <p:sp>
        <p:nvSpPr>
          <p:cNvPr id="6" name="Tijdelijke aanduiding voor inhoud 4">
            <a:extLst>
              <a:ext uri="{FF2B5EF4-FFF2-40B4-BE49-F238E27FC236}">
                <a16:creationId xmlns:a16="http://schemas.microsoft.com/office/drawing/2014/main" id="{352EE2F2-2F97-452E-9220-9EE971F4D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89709"/>
            <a:ext cx="10515600" cy="1487253"/>
          </a:xfrm>
        </p:spPr>
        <p:txBody>
          <a:bodyPr>
            <a:normAutofit fontScale="92500" lnSpcReduction="20000"/>
          </a:bodyPr>
          <a:lstStyle/>
          <a:p>
            <a:r>
              <a:rPr lang="nl-NL" dirty="0"/>
              <a:t>Via bovenstaande URL kan de ZRC API benaderd worden </a:t>
            </a:r>
          </a:p>
          <a:p>
            <a:r>
              <a:rPr lang="nl-NL" dirty="0"/>
              <a:t>Herhaal de vorige  drie stappen om ook de </a:t>
            </a:r>
            <a:r>
              <a:rPr lang="nl-NL" dirty="0" err="1"/>
              <a:t>endpoints</a:t>
            </a:r>
            <a:r>
              <a:rPr lang="nl-NL" dirty="0"/>
              <a:t> te verkrijgen voor de ZTC en DRC</a:t>
            </a:r>
          </a:p>
          <a:p>
            <a:r>
              <a:rPr lang="nl-NL" dirty="0"/>
              <a:t>Het testen kan beginnen!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2" name="Ovaal 1">
            <a:extLst>
              <a:ext uri="{FF2B5EF4-FFF2-40B4-BE49-F238E27FC236}">
                <a16:creationId xmlns:a16="http://schemas.microsoft.com/office/drawing/2014/main" id="{593F8823-3CF5-4902-B5AB-A5B20F75C494}"/>
              </a:ext>
            </a:extLst>
          </p:cNvPr>
          <p:cNvSpPr/>
          <p:nvPr/>
        </p:nvSpPr>
        <p:spPr>
          <a:xfrm>
            <a:off x="4357396" y="515566"/>
            <a:ext cx="6820677" cy="85603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333202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397</Words>
  <Application>Microsoft Office PowerPoint</Application>
  <PresentationFormat>Breedbeeld</PresentationFormat>
  <Paragraphs>105</Paragraphs>
  <Slides>24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Kantoorthema</vt:lpstr>
      <vt:lpstr>Tutorial API Testvoorziening</vt:lpstr>
      <vt:lpstr>Instructies om in te loggen</vt:lpstr>
      <vt:lpstr>PowerPoint-presentatie</vt:lpstr>
      <vt:lpstr>PowerPoint-presentatie</vt:lpstr>
      <vt:lpstr>Instructies om een consumer te testen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Instructies om een provider te testen</vt:lpstr>
      <vt:lpstr>PowerPoint-presentatie</vt:lpstr>
      <vt:lpstr>PowerPoint-presentatie</vt:lpstr>
      <vt:lpstr>PowerPoint-presentatie</vt:lpstr>
      <vt:lpstr>PowerPoint-presentatie</vt:lpstr>
      <vt:lpstr>Testvoorziening aanroepen via API</vt:lpstr>
      <vt:lpstr>PowerPoint-presentatie</vt:lpstr>
      <vt:lpstr>Postman</vt:lpstr>
      <vt:lpstr>PowerPoint-presentatie</vt:lpstr>
      <vt:lpstr>Postman collections to play with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API Testvoorziening</dc:title>
  <dc:creator>Henri Korver</dc:creator>
  <cp:lastModifiedBy>Henri Korver</cp:lastModifiedBy>
  <cp:revision>1</cp:revision>
  <dcterms:created xsi:type="dcterms:W3CDTF">2019-04-12T14:30:35Z</dcterms:created>
  <dcterms:modified xsi:type="dcterms:W3CDTF">2019-04-16T19:46:08Z</dcterms:modified>
</cp:coreProperties>
</file>