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1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3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27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8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63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8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00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777D-0736-4109-9364-567672C8AB21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FD51-7BD5-4E7A-866A-D460E13F7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7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5989" y="519204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Caméras : </a:t>
            </a:r>
          </a:p>
          <a:p>
            <a:r>
              <a:rPr lang="fr-FR" dirty="0" err="1" smtClean="0"/>
              <a:t>Probleme</a:t>
            </a:r>
            <a:r>
              <a:rPr lang="fr-FR" dirty="0" smtClean="0"/>
              <a:t> du débit :</a:t>
            </a:r>
          </a:p>
          <a:p>
            <a:r>
              <a:rPr lang="fr-FR" dirty="0" smtClean="0"/>
              <a:t>SSD ont un débit en écriture jusqu’à 1Go/sec et plus généralement se cantonne à 500Mo/sec</a:t>
            </a:r>
          </a:p>
          <a:p>
            <a:r>
              <a:rPr lang="fr-FR" dirty="0" smtClean="0"/>
              <a:t>Avec une caméra mono 8-bit/pixel, 720*540 à 500 Hz : 194 Mo/sec</a:t>
            </a:r>
          </a:p>
          <a:p>
            <a:r>
              <a:rPr lang="fr-FR" dirty="0" smtClean="0"/>
              <a:t>Si on a la même en version couleur soit 24 bit/pixel : 582 Mo/sec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517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48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Timothé JOST-MOUSSEAU</dc:creator>
  <cp:lastModifiedBy>Timothé JOST-MOUSSEAU</cp:lastModifiedBy>
  <cp:revision>3</cp:revision>
  <dcterms:created xsi:type="dcterms:W3CDTF">2018-02-15T10:25:46Z</dcterms:created>
  <dcterms:modified xsi:type="dcterms:W3CDTF">2018-02-16T10:14:32Z</dcterms:modified>
</cp:coreProperties>
</file>