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219456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9C67567-5AE3-44AD-8264-4C410919BE45}" v="1" dt="2022-07-18T22:28:17.7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25" d="100"/>
          <a:sy n="25" d="100"/>
        </p:scale>
        <p:origin x="3048" y="20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tan Brown" userId="6eee121377e9c913" providerId="LiveId" clId="{99C67567-5AE3-44AD-8264-4C410919BE45}"/>
    <pc:docChg chg="modSld">
      <pc:chgData name="Jostan Brown" userId="6eee121377e9c913" providerId="LiveId" clId="{99C67567-5AE3-44AD-8264-4C410919BE45}" dt="2022-07-28T05:28:55.700" v="5" actId="1076"/>
      <pc:docMkLst>
        <pc:docMk/>
      </pc:docMkLst>
      <pc:sldChg chg="modSp mod">
        <pc:chgData name="Jostan Brown" userId="6eee121377e9c913" providerId="LiveId" clId="{99C67567-5AE3-44AD-8264-4C410919BE45}" dt="2022-07-28T05:28:55.700" v="5" actId="1076"/>
        <pc:sldMkLst>
          <pc:docMk/>
          <pc:sldMk cId="28906958" sldId="256"/>
        </pc:sldMkLst>
        <pc:picChg chg="mod">
          <ac:chgData name="Jostan Brown" userId="6eee121377e9c913" providerId="LiveId" clId="{99C67567-5AE3-44AD-8264-4C410919BE45}" dt="2022-07-28T05:28:38.068" v="4" actId="1076"/>
          <ac:picMkLst>
            <pc:docMk/>
            <pc:sldMk cId="28906958" sldId="256"/>
            <ac:picMk id="9" creationId="{CCF8D208-3EB8-81AD-CE77-D7025E524278}"/>
          </ac:picMkLst>
        </pc:picChg>
        <pc:picChg chg="mod">
          <ac:chgData name="Jostan Brown" userId="6eee121377e9c913" providerId="LiveId" clId="{99C67567-5AE3-44AD-8264-4C410919BE45}" dt="2022-07-28T05:28:34.228" v="3" actId="1076"/>
          <ac:picMkLst>
            <pc:docMk/>
            <pc:sldMk cId="28906958" sldId="256"/>
            <ac:picMk id="13" creationId="{E70FC35C-C7E9-3DFD-C81F-4559F107C005}"/>
          </ac:picMkLst>
        </pc:picChg>
        <pc:picChg chg="mod">
          <ac:chgData name="Jostan Brown" userId="6eee121377e9c913" providerId="LiveId" clId="{99C67567-5AE3-44AD-8264-4C410919BE45}" dt="2022-07-28T05:28:55.700" v="5" actId="1076"/>
          <ac:picMkLst>
            <pc:docMk/>
            <pc:sldMk cId="28906958" sldId="256"/>
            <ac:picMk id="15" creationId="{692C14CD-3BC3-5273-3707-11F9104FE13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1122363"/>
            <a:ext cx="16459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3602038"/>
            <a:ext cx="164592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A2E18-A9A7-462A-ADCF-08A73C72A81B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C5910-09D1-4FFB-9D23-817B3D0CE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821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A2E18-A9A7-462A-ADCF-08A73C72A81B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C5910-09D1-4FFB-9D23-817B3D0CE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396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704820" y="365125"/>
            <a:ext cx="473202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08760" y="365125"/>
            <a:ext cx="1392174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A2E18-A9A7-462A-ADCF-08A73C72A81B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C5910-09D1-4FFB-9D23-817B3D0CE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884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A2E18-A9A7-462A-ADCF-08A73C72A81B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C5910-09D1-4FFB-9D23-817B3D0CE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112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7330" y="1709739"/>
            <a:ext cx="1892808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7330" y="4589464"/>
            <a:ext cx="1892808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A2E18-A9A7-462A-ADCF-08A73C72A81B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C5910-09D1-4FFB-9D23-817B3D0CE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981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8760" y="1825625"/>
            <a:ext cx="932688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09960" y="1825625"/>
            <a:ext cx="932688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A2E18-A9A7-462A-ADCF-08A73C72A81B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C5910-09D1-4FFB-9D23-817B3D0CE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078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8" y="365126"/>
            <a:ext cx="1892808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1619" y="1681163"/>
            <a:ext cx="92840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1619" y="2505075"/>
            <a:ext cx="92840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109960" y="1681163"/>
            <a:ext cx="932973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109960" y="2505075"/>
            <a:ext cx="932973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A2E18-A9A7-462A-ADCF-08A73C72A81B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C5910-09D1-4FFB-9D23-817B3D0CE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037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A2E18-A9A7-462A-ADCF-08A73C72A81B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C5910-09D1-4FFB-9D23-817B3D0CE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79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A2E18-A9A7-462A-ADCF-08A73C72A81B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C5910-09D1-4FFB-9D23-817B3D0CE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046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9" y="457200"/>
            <a:ext cx="707802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29738" y="987426"/>
            <a:ext cx="1110996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1619" y="2057400"/>
            <a:ext cx="707802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A2E18-A9A7-462A-ADCF-08A73C72A81B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C5910-09D1-4FFB-9D23-817B3D0CE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344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9" y="457200"/>
            <a:ext cx="707802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329738" y="987426"/>
            <a:ext cx="1110996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1619" y="2057400"/>
            <a:ext cx="707802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A2E18-A9A7-462A-ADCF-08A73C72A81B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C5910-09D1-4FFB-9D23-817B3D0CE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910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08760" y="365126"/>
            <a:ext cx="1892808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08760" y="1825625"/>
            <a:ext cx="1892808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08760" y="6356351"/>
            <a:ext cx="49377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7A2E18-A9A7-462A-ADCF-08A73C72A81B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69480" y="6356351"/>
            <a:ext cx="74066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499080" y="6356351"/>
            <a:ext cx="49377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C5910-09D1-4FFB-9D23-817B3D0CE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116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C3FB78D-E123-F10C-8A54-1EA724E9BB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Background pattern&#10;&#10;Description automatically generated">
            <a:extLst>
              <a:ext uri="{FF2B5EF4-FFF2-40B4-BE49-F238E27FC236}">
                <a16:creationId xmlns:a16="http://schemas.microsoft.com/office/drawing/2014/main" id="{C8078770-D212-5456-69E7-566EBC6EBB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36675" y="3611880"/>
            <a:ext cx="7208926" cy="13533120"/>
          </a:xfrm>
          <a:prstGeom prst="rect">
            <a:avLst/>
          </a:prstGeom>
        </p:spPr>
      </p:pic>
      <p:pic>
        <p:nvPicPr>
          <p:cNvPr id="7" name="Picture 6" descr="Background pattern&#10;&#10;Description automatically generated">
            <a:extLst>
              <a:ext uri="{FF2B5EF4-FFF2-40B4-BE49-F238E27FC236}">
                <a16:creationId xmlns:a16="http://schemas.microsoft.com/office/drawing/2014/main" id="{E64D5145-17DC-3490-2E0C-AFEFD88579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8337" y="3611880"/>
            <a:ext cx="7208926" cy="13533120"/>
          </a:xfrm>
          <a:prstGeom prst="rect">
            <a:avLst/>
          </a:prstGeom>
        </p:spPr>
      </p:pic>
      <p:pic>
        <p:nvPicPr>
          <p:cNvPr id="9" name="Picture 8" descr="Background pattern, scatter chart&#10;&#10;Description automatically generated with medium confidence">
            <a:extLst>
              <a:ext uri="{FF2B5EF4-FFF2-40B4-BE49-F238E27FC236}">
                <a16:creationId xmlns:a16="http://schemas.microsoft.com/office/drawing/2014/main" id="{CCF8D208-3EB8-81AD-CE77-D7025E5242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15553" y="-10223040"/>
            <a:ext cx="7208926" cy="13533120"/>
          </a:xfrm>
          <a:prstGeom prst="rect">
            <a:avLst/>
          </a:prstGeom>
        </p:spPr>
      </p:pic>
      <p:pic>
        <p:nvPicPr>
          <p:cNvPr id="11" name="Picture 10" descr="Background pattern&#10;&#10;Description automatically generated">
            <a:extLst>
              <a:ext uri="{FF2B5EF4-FFF2-40B4-BE49-F238E27FC236}">
                <a16:creationId xmlns:a16="http://schemas.microsoft.com/office/drawing/2014/main" id="{9A728817-FF20-2257-CFFB-A134C9070DC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0223040"/>
            <a:ext cx="7208926" cy="13533120"/>
          </a:xfrm>
          <a:prstGeom prst="rect">
            <a:avLst/>
          </a:prstGeom>
        </p:spPr>
      </p:pic>
      <p:pic>
        <p:nvPicPr>
          <p:cNvPr id="13" name="Picture 12" descr="Background pattern&#10;&#10;Description automatically generated">
            <a:extLst>
              <a:ext uri="{FF2B5EF4-FFF2-40B4-BE49-F238E27FC236}">
                <a16:creationId xmlns:a16="http://schemas.microsoft.com/office/drawing/2014/main" id="{E70FC35C-C7E9-3DFD-C81F-4559F107C00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777" y="-10223040"/>
            <a:ext cx="7208926" cy="13533120"/>
          </a:xfrm>
          <a:prstGeom prst="rect">
            <a:avLst/>
          </a:prstGeom>
        </p:spPr>
      </p:pic>
      <p:pic>
        <p:nvPicPr>
          <p:cNvPr id="15" name="Picture 14" descr="Background pattern&#10;&#10;Description automatically generated">
            <a:extLst>
              <a:ext uri="{FF2B5EF4-FFF2-40B4-BE49-F238E27FC236}">
                <a16:creationId xmlns:a16="http://schemas.microsoft.com/office/drawing/2014/main" id="{692C14CD-3BC3-5273-3707-11F9104FE13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23329" y="-10104120"/>
            <a:ext cx="7208926" cy="13533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69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Jostan Brown</dc:creator>
  <cp:lastModifiedBy>Jostan Brown</cp:lastModifiedBy>
  <cp:revision>1</cp:revision>
  <dcterms:created xsi:type="dcterms:W3CDTF">2022-07-18T22:18:37Z</dcterms:created>
  <dcterms:modified xsi:type="dcterms:W3CDTF">2022-07-28T05:29:06Z</dcterms:modified>
</cp:coreProperties>
</file>