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87F"/>
    <a:srgbClr val="FA5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FF34-4B4C-DC48-94E9-83590079E81D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0524-8845-854A-AD7F-B0353C70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50524-8845-854A-AD7F-B0353C70BC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4E51-81B9-DA48-BCC0-BD47D230C920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8CCD-7403-FE42-B807-9C3CACDB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  <a:latin typeface="Source Sans Pro"/>
                <a:cs typeface="Source Sans Pro"/>
              </a:rPr>
              <a:t>Conceptpresentatie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7017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Bas </a:t>
            </a:r>
            <a:r>
              <a:rPr lang="en-US" sz="18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Broek</a:t>
            </a:r>
            <a:endParaRPr lang="en-US" sz="18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algn="l"/>
            <a:r>
              <a:rPr lang="en-US" sz="18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Joost van Bergen</a:t>
            </a:r>
            <a:endParaRPr lang="en-US" sz="18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8964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Concept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MusiFind</a:t>
            </a:r>
            <a:endParaRPr lang="en-US" sz="20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Muzikanten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/Bands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Profiel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Facebookprofiel</a:t>
            </a:r>
            <a:endParaRPr lang="en-US" sz="20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69902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Unique Selling Point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Makkelijk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muzikanten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vinden</a:t>
            </a:r>
            <a:endParaRPr lang="en-US" sz="20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In-app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chatfunctie</a:t>
            </a:r>
            <a:endParaRPr lang="en-US" sz="20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Resultaat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Onstaan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nieuwe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connecties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spannende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combinaties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tussen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cs typeface="Source Sans Pro"/>
              </a:rPr>
              <a:t>muzikanten</a:t>
            </a:r>
            <a:endParaRPr lang="en-US" sz="20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7706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0" y="477520"/>
            <a:ext cx="3162897" cy="5974080"/>
          </a:xfrm>
          <a:prstGeom prst="rect">
            <a:avLst/>
          </a:prstGeom>
        </p:spPr>
      </p:pic>
      <p:pic>
        <p:nvPicPr>
          <p:cNvPr id="7" name="Picture 6" descr="appdesignlog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84" y="1397318"/>
            <a:ext cx="2380616" cy="4232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Design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937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0" y="477520"/>
            <a:ext cx="3162897" cy="5974080"/>
          </a:xfrm>
          <a:prstGeom prst="rect">
            <a:avLst/>
          </a:prstGeom>
        </p:spPr>
      </p:pic>
      <p:pic>
        <p:nvPicPr>
          <p:cNvPr id="5" name="Picture 4" descr="designregis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85" y="1397317"/>
            <a:ext cx="2380616" cy="4232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Design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739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0" y="477520"/>
            <a:ext cx="3162897" cy="5974080"/>
          </a:xfrm>
          <a:prstGeom prst="rect">
            <a:avLst/>
          </a:prstGeom>
        </p:spPr>
      </p:pic>
      <p:pic>
        <p:nvPicPr>
          <p:cNvPr id="3" name="Picture 2" descr="myprofi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85" y="1397317"/>
            <a:ext cx="2380616" cy="4232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Design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94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0" y="477520"/>
            <a:ext cx="3162897" cy="5974080"/>
          </a:xfrm>
          <a:prstGeom prst="rect">
            <a:avLst/>
          </a:prstGeom>
        </p:spPr>
      </p:pic>
      <p:pic>
        <p:nvPicPr>
          <p:cNvPr id="4" name="Picture 3" descr="designl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85" y="1397318"/>
            <a:ext cx="2380616" cy="4232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Design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824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0" y="477520"/>
            <a:ext cx="3162897" cy="5974080"/>
          </a:xfrm>
          <a:prstGeom prst="rect">
            <a:avLst/>
          </a:prstGeom>
        </p:spPr>
      </p:pic>
      <p:pic>
        <p:nvPicPr>
          <p:cNvPr id="3" name="Picture 2" descr="designprofi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85" y="1397318"/>
            <a:ext cx="2380616" cy="4232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Design</a:t>
            </a:r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876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4509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</Words>
  <Application>Microsoft Macintosh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Conceptpresentatie</vt:lpstr>
      <vt:lpstr>Concept</vt:lpstr>
      <vt:lpstr>Unique Selling Point</vt:lpstr>
      <vt:lpstr>Design</vt:lpstr>
      <vt:lpstr>Design</vt:lpstr>
      <vt:lpstr>Design</vt:lpstr>
      <vt:lpstr>Design</vt:lpstr>
      <vt:lpstr>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presentatie</dc:title>
  <dc:creator>Joost van Bergen</dc:creator>
  <cp:lastModifiedBy>Joost van Bergen</cp:lastModifiedBy>
  <cp:revision>21</cp:revision>
  <dcterms:created xsi:type="dcterms:W3CDTF">2015-03-26T10:37:15Z</dcterms:created>
  <dcterms:modified xsi:type="dcterms:W3CDTF">2015-04-15T19:09:05Z</dcterms:modified>
</cp:coreProperties>
</file>