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" d="100"/>
          <a:sy n="10" d="100"/>
        </p:scale>
        <p:origin x="306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427D-8EFF-44FA-91C0-1F2FA3360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AACB0-90A0-4241-BD43-D12BCF0BF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84B5-F158-493F-AF99-FEE6B11C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C9E526-E50E-4D5F-B1B2-63295A7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989F5-D8A1-4A57-879D-3A040321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17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1D47F-935F-440C-A84E-8B75F281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D6EC3D-CE6B-44CA-8425-96B6600D5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B0872-E90C-4992-80E5-D5AE1AAF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E75D8-15FE-4908-BEFB-978A017B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592FB-9F6D-4DCC-B9A7-A3733D5A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778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16F77F-35CE-41C1-8A32-16CD7A3D7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E1A32-2E52-42CE-97DA-7814FF7C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28FB8-563D-4A73-B551-318EDE0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4A731-8E73-48CD-B797-C0EF2DA0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DD5C15-84FD-4E77-8043-24F37E60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905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9DB91-C672-4E0F-9A7F-E741548C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F3DDD-D577-4983-AC63-F27F95E8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9FCA6-E663-4A29-BD37-F8230207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DEF84-3E38-4ECB-B3C3-299CE6CC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8FF94-8E2E-4585-8930-027D17E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718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4754-1DEB-4255-B770-3F862576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2C37AF-3EF3-481C-91DD-D223ECFC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835E3-2527-4567-B462-49F52E79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7501E-124F-4F69-B99E-F3C664C6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6D2B5-5072-45AC-98CF-B51FB661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123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89FD-C134-4CB8-A119-4DC555F1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64D190-721F-4CD9-A18E-F9F32D605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5B3D75-059E-47E1-A93F-65B4BE45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B4AE1-A929-440F-85FD-9197FB3C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9F2460-388B-41E1-B7C6-559F3BA9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1D114C-461F-4537-9A30-A5DF0B92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266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F3C34-12C3-44B6-A2D8-4F9ACDE1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D51D2E-2517-4189-AA8F-8E0ED101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BF95B-A19B-429F-A251-EA9E8DAB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624793-B89A-4CE2-B94C-35308163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CF85F0-1C82-4475-B079-314C3393B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4BFD4A-F28F-4C31-B95D-AEFA2452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D24D97-5D65-4923-92F2-F847C5E0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EA690D-3A5D-4C2B-AF70-0D93FD7D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412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F12A-9CAB-4E0B-9C63-875AB35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74B851-1570-4B38-8BC9-AE590FC2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47BC61-B6B6-46A3-8A41-52F64E0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DF90CA-55EA-416A-8AB9-F8952CAD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21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2D3FEF-9AC5-4A92-8BD8-26E8BEB6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77ECE2-A787-4BC9-85BA-DDDE6E75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355D8E-A831-4788-8A0F-D728026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871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1AF6C-EDBF-474C-9260-0CD841CA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A2E3E-0E77-41EF-B5EF-69D70DCE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34FC3C-60E4-4A8D-ADD9-FEF7875E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C4C5C7-B1AF-4CFD-AC12-DAF97A3D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988F63-873A-406E-ACD2-DBC428FB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267430-C739-48B3-B3DC-2391F32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82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0C6F4-5CD2-46B6-A628-8AFB1358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8BC421-0125-44C0-8C00-64DD1AC73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9F030-4110-4794-88BE-0827642F1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0EA3F9-DF21-4476-A951-A62FBFA6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CF77B-3F98-46FB-BA52-0B58F844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3FAC20-5317-4C59-ADCD-944E0E22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01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9FDCF0-ED8A-40DC-917C-BBC87AED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D8CBB3-24E1-4B6D-8D40-5F91AEB8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E1D28-3A86-449E-80A8-0C5081D6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95D8-50A9-48F3-BD90-72F14DE8BD83}" type="datetimeFigureOut">
              <a:rPr lang="es-EC" smtClean="0"/>
              <a:t>10/8/2023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7A56B7-C4C6-4890-BA98-04C9A4B81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833FDB-7B3A-4C0B-B944-262FE33F9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8C05-589B-4637-9AFA-68BA3A6C4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39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castillo en lo alto de un edificio&#10;&#10;Descripción generada automáticamente">
            <a:extLst>
              <a:ext uri="{FF2B5EF4-FFF2-40B4-BE49-F238E27FC236}">
                <a16:creationId xmlns:a16="http://schemas.microsoft.com/office/drawing/2014/main" id="{17800869-BF08-44A6-9EED-12A110E8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A85C86E7-4FFB-4151-BE87-B393346780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035426" y="3537671"/>
                </a:moveTo>
                <a:cubicBezTo>
                  <a:pt x="8058539" y="3537671"/>
                  <a:pt x="8081653" y="3539449"/>
                  <a:pt x="8104767" y="3543005"/>
                </a:cubicBezTo>
                <a:cubicBezTo>
                  <a:pt x="8150995" y="3550117"/>
                  <a:pt x="8186555" y="3559007"/>
                  <a:pt x="8211447" y="3569675"/>
                </a:cubicBezTo>
                <a:cubicBezTo>
                  <a:pt x="8215003" y="3589233"/>
                  <a:pt x="8217225" y="3611014"/>
                  <a:pt x="8218115" y="3635017"/>
                </a:cubicBezTo>
                <a:cubicBezTo>
                  <a:pt x="8219004" y="3659020"/>
                  <a:pt x="8221226" y="3679022"/>
                  <a:pt x="8224783" y="3695024"/>
                </a:cubicBezTo>
                <a:cubicBezTo>
                  <a:pt x="8201668" y="3712804"/>
                  <a:pt x="8165664" y="3726139"/>
                  <a:pt x="8116769" y="3735029"/>
                </a:cubicBezTo>
                <a:cubicBezTo>
                  <a:pt x="8067874" y="3743919"/>
                  <a:pt x="8020312" y="3747475"/>
                  <a:pt x="7974084" y="3745697"/>
                </a:cubicBezTo>
                <a:cubicBezTo>
                  <a:pt x="7917189" y="3743919"/>
                  <a:pt x="7875850" y="3733696"/>
                  <a:pt x="7850069" y="3715027"/>
                </a:cubicBezTo>
                <a:cubicBezTo>
                  <a:pt x="7824288" y="3696358"/>
                  <a:pt x="7811842" y="3675466"/>
                  <a:pt x="7812731" y="3652352"/>
                </a:cubicBezTo>
                <a:cubicBezTo>
                  <a:pt x="7813620" y="3629238"/>
                  <a:pt x="7827399" y="3607013"/>
                  <a:pt x="7854069" y="3585677"/>
                </a:cubicBezTo>
                <a:cubicBezTo>
                  <a:pt x="7880739" y="3564341"/>
                  <a:pt x="7918077" y="3550117"/>
                  <a:pt x="7966083" y="3543005"/>
                </a:cubicBezTo>
                <a:cubicBezTo>
                  <a:pt x="7989198" y="3539449"/>
                  <a:pt x="8012311" y="3537671"/>
                  <a:pt x="8035426" y="3537671"/>
                </a:cubicBezTo>
                <a:close/>
                <a:moveTo>
                  <a:pt x="3992328" y="2887965"/>
                </a:moveTo>
                <a:cubicBezTo>
                  <a:pt x="4001232" y="2888160"/>
                  <a:pt x="4010351" y="2888701"/>
                  <a:pt x="4019686" y="2889590"/>
                </a:cubicBezTo>
                <a:cubicBezTo>
                  <a:pt x="4073025" y="2894924"/>
                  <a:pt x="4119254" y="2917149"/>
                  <a:pt x="4158369" y="2956265"/>
                </a:cubicBezTo>
                <a:cubicBezTo>
                  <a:pt x="4197486" y="2995381"/>
                  <a:pt x="4227267" y="3043387"/>
                  <a:pt x="4247714" y="3100283"/>
                </a:cubicBezTo>
                <a:cubicBezTo>
                  <a:pt x="4268161" y="3157179"/>
                  <a:pt x="4278829" y="3218520"/>
                  <a:pt x="4279718" y="3284306"/>
                </a:cubicBezTo>
                <a:cubicBezTo>
                  <a:pt x="4280607" y="3350092"/>
                  <a:pt x="4271272" y="3411878"/>
                  <a:pt x="4251714" y="3469663"/>
                </a:cubicBezTo>
                <a:cubicBezTo>
                  <a:pt x="4232156" y="3527448"/>
                  <a:pt x="4201486" y="3576343"/>
                  <a:pt x="4159703" y="3616348"/>
                </a:cubicBezTo>
                <a:cubicBezTo>
                  <a:pt x="4117920" y="3656353"/>
                  <a:pt x="4064135" y="3679022"/>
                  <a:pt x="3998349" y="3684356"/>
                </a:cubicBezTo>
                <a:cubicBezTo>
                  <a:pt x="3936119" y="3686134"/>
                  <a:pt x="3883668" y="3666576"/>
                  <a:pt x="3840996" y="3625682"/>
                </a:cubicBezTo>
                <a:cubicBezTo>
                  <a:pt x="3798324" y="3584788"/>
                  <a:pt x="3765431" y="3533671"/>
                  <a:pt x="3742317" y="3472330"/>
                </a:cubicBezTo>
                <a:cubicBezTo>
                  <a:pt x="3719204" y="3410989"/>
                  <a:pt x="3706758" y="3345203"/>
                  <a:pt x="3704979" y="3274972"/>
                </a:cubicBezTo>
                <a:cubicBezTo>
                  <a:pt x="3703202" y="3204741"/>
                  <a:pt x="3712981" y="3139844"/>
                  <a:pt x="3734317" y="3080281"/>
                </a:cubicBezTo>
                <a:cubicBezTo>
                  <a:pt x="3755652" y="3020718"/>
                  <a:pt x="3789879" y="2972267"/>
                  <a:pt x="3836996" y="2934929"/>
                </a:cubicBezTo>
                <a:cubicBezTo>
                  <a:pt x="3878224" y="2902259"/>
                  <a:pt x="3930001" y="2886604"/>
                  <a:pt x="3992328" y="2887965"/>
                </a:cubicBezTo>
                <a:close/>
                <a:moveTo>
                  <a:pt x="2110506" y="2521211"/>
                </a:moveTo>
                <a:cubicBezTo>
                  <a:pt x="2145677" y="2521878"/>
                  <a:pt x="2180598" y="2525545"/>
                  <a:pt x="2215269" y="2532212"/>
                </a:cubicBezTo>
                <a:cubicBezTo>
                  <a:pt x="2289945" y="2544658"/>
                  <a:pt x="2348175" y="2569995"/>
                  <a:pt x="2389958" y="2608222"/>
                </a:cubicBezTo>
                <a:cubicBezTo>
                  <a:pt x="2431741" y="2646449"/>
                  <a:pt x="2460633" y="2691343"/>
                  <a:pt x="2476636" y="2742905"/>
                </a:cubicBezTo>
                <a:cubicBezTo>
                  <a:pt x="2492637" y="2794467"/>
                  <a:pt x="2496193" y="2849585"/>
                  <a:pt x="2487303" y="2908259"/>
                </a:cubicBezTo>
                <a:cubicBezTo>
                  <a:pt x="2478414" y="2966933"/>
                  <a:pt x="2460633" y="3022496"/>
                  <a:pt x="2433963" y="3074947"/>
                </a:cubicBezTo>
                <a:cubicBezTo>
                  <a:pt x="2407293" y="3127398"/>
                  <a:pt x="2372178" y="3174515"/>
                  <a:pt x="2328617" y="3216298"/>
                </a:cubicBezTo>
                <a:cubicBezTo>
                  <a:pt x="2285056" y="3258081"/>
                  <a:pt x="2236605" y="3286973"/>
                  <a:pt x="2183265" y="3302975"/>
                </a:cubicBezTo>
                <a:cubicBezTo>
                  <a:pt x="2119258" y="3324311"/>
                  <a:pt x="2042803" y="3329645"/>
                  <a:pt x="1953903" y="3318977"/>
                </a:cubicBezTo>
                <a:cubicBezTo>
                  <a:pt x="1946792" y="3166069"/>
                  <a:pt x="1942791" y="3024274"/>
                  <a:pt x="1941902" y="2893591"/>
                </a:cubicBezTo>
                <a:cubicBezTo>
                  <a:pt x="1941013" y="2762908"/>
                  <a:pt x="1942346" y="2643337"/>
                  <a:pt x="1945903" y="2534879"/>
                </a:cubicBezTo>
                <a:cubicBezTo>
                  <a:pt x="1985018" y="2527767"/>
                  <a:pt x="2028135" y="2523322"/>
                  <a:pt x="2075252" y="2521544"/>
                </a:cubicBezTo>
                <a:cubicBezTo>
                  <a:pt x="2087031" y="2521100"/>
                  <a:pt x="2098783" y="2520989"/>
                  <a:pt x="2110506" y="2521211"/>
                </a:cubicBezTo>
                <a:close/>
                <a:moveTo>
                  <a:pt x="8110518" y="2457286"/>
                </a:moveTo>
                <a:cubicBezTo>
                  <a:pt x="8050677" y="2456786"/>
                  <a:pt x="7990086" y="2463537"/>
                  <a:pt x="7928745" y="2477539"/>
                </a:cubicBezTo>
                <a:cubicBezTo>
                  <a:pt x="7846957" y="2496208"/>
                  <a:pt x="7766503" y="2528212"/>
                  <a:pt x="7687382" y="2573551"/>
                </a:cubicBezTo>
                <a:cubicBezTo>
                  <a:pt x="7608261" y="2618890"/>
                  <a:pt x="7534918" y="2676230"/>
                  <a:pt x="7467354" y="2745572"/>
                </a:cubicBezTo>
                <a:cubicBezTo>
                  <a:pt x="7417570" y="2797134"/>
                  <a:pt x="7390011" y="2853141"/>
                  <a:pt x="7384677" y="2913593"/>
                </a:cubicBezTo>
                <a:cubicBezTo>
                  <a:pt x="7379343" y="2974045"/>
                  <a:pt x="7391345" y="3026052"/>
                  <a:pt x="7420682" y="3069613"/>
                </a:cubicBezTo>
                <a:cubicBezTo>
                  <a:pt x="7450019" y="3113174"/>
                  <a:pt x="7493135" y="3141622"/>
                  <a:pt x="7550031" y="3154957"/>
                </a:cubicBezTo>
                <a:cubicBezTo>
                  <a:pt x="7606927" y="3168292"/>
                  <a:pt x="7672713" y="3152734"/>
                  <a:pt x="7747389" y="3108284"/>
                </a:cubicBezTo>
                <a:cubicBezTo>
                  <a:pt x="7809620" y="3070946"/>
                  <a:pt x="7866960" y="3041609"/>
                  <a:pt x="7919410" y="3020273"/>
                </a:cubicBezTo>
                <a:cubicBezTo>
                  <a:pt x="7971862" y="2998937"/>
                  <a:pt x="8018090" y="2988269"/>
                  <a:pt x="8058095" y="2988269"/>
                </a:cubicBezTo>
                <a:cubicBezTo>
                  <a:pt x="8098100" y="2988269"/>
                  <a:pt x="8130548" y="3001604"/>
                  <a:pt x="8155440" y="3028274"/>
                </a:cubicBezTo>
                <a:cubicBezTo>
                  <a:pt x="8180332" y="3054944"/>
                  <a:pt x="8197223" y="3098505"/>
                  <a:pt x="8206113" y="3158957"/>
                </a:cubicBezTo>
                <a:cubicBezTo>
                  <a:pt x="8147439" y="3157179"/>
                  <a:pt x="8089210" y="3154957"/>
                  <a:pt x="8031425" y="3152290"/>
                </a:cubicBezTo>
                <a:cubicBezTo>
                  <a:pt x="7973640" y="3149623"/>
                  <a:pt x="7916744" y="3150956"/>
                  <a:pt x="7860737" y="3156290"/>
                </a:cubicBezTo>
                <a:cubicBezTo>
                  <a:pt x="7804730" y="3161624"/>
                  <a:pt x="7750501" y="3171403"/>
                  <a:pt x="7698050" y="3185627"/>
                </a:cubicBezTo>
                <a:cubicBezTo>
                  <a:pt x="7645599" y="3199851"/>
                  <a:pt x="7594481" y="3222076"/>
                  <a:pt x="7544697" y="3252302"/>
                </a:cubicBezTo>
                <a:cubicBezTo>
                  <a:pt x="7461131" y="3307420"/>
                  <a:pt x="7401124" y="3373206"/>
                  <a:pt x="7364675" y="3449660"/>
                </a:cubicBezTo>
                <a:cubicBezTo>
                  <a:pt x="7328226" y="3526114"/>
                  <a:pt x="7317114" y="3615014"/>
                  <a:pt x="7331337" y="3716360"/>
                </a:cubicBezTo>
                <a:cubicBezTo>
                  <a:pt x="7340227" y="3775034"/>
                  <a:pt x="7359341" y="3830152"/>
                  <a:pt x="7388678" y="3881714"/>
                </a:cubicBezTo>
                <a:cubicBezTo>
                  <a:pt x="7418015" y="3933276"/>
                  <a:pt x="7455353" y="3978615"/>
                  <a:pt x="7500692" y="4017731"/>
                </a:cubicBezTo>
                <a:cubicBezTo>
                  <a:pt x="7546031" y="4056847"/>
                  <a:pt x="7597593" y="4088851"/>
                  <a:pt x="7655378" y="4113743"/>
                </a:cubicBezTo>
                <a:cubicBezTo>
                  <a:pt x="7713163" y="4138635"/>
                  <a:pt x="7774059" y="4153748"/>
                  <a:pt x="7838067" y="4159082"/>
                </a:cubicBezTo>
                <a:cubicBezTo>
                  <a:pt x="7886073" y="4162638"/>
                  <a:pt x="7927412" y="4163972"/>
                  <a:pt x="7962083" y="4163083"/>
                </a:cubicBezTo>
                <a:cubicBezTo>
                  <a:pt x="7996754" y="4162194"/>
                  <a:pt x="8029202" y="4158193"/>
                  <a:pt x="8059428" y="4151081"/>
                </a:cubicBezTo>
                <a:cubicBezTo>
                  <a:pt x="8089654" y="4143969"/>
                  <a:pt x="8121214" y="4134635"/>
                  <a:pt x="8154107" y="4123078"/>
                </a:cubicBezTo>
                <a:cubicBezTo>
                  <a:pt x="8187000" y="4111521"/>
                  <a:pt x="8225671" y="4096852"/>
                  <a:pt x="8270121" y="4079072"/>
                </a:cubicBezTo>
                <a:cubicBezTo>
                  <a:pt x="8311015" y="4121744"/>
                  <a:pt x="8359466" y="4150192"/>
                  <a:pt x="8415472" y="4164416"/>
                </a:cubicBezTo>
                <a:cubicBezTo>
                  <a:pt x="8471480" y="4178640"/>
                  <a:pt x="8524819" y="4180863"/>
                  <a:pt x="8575492" y="4171084"/>
                </a:cubicBezTo>
                <a:cubicBezTo>
                  <a:pt x="8626166" y="4161305"/>
                  <a:pt x="8667948" y="4140413"/>
                  <a:pt x="8700842" y="4108409"/>
                </a:cubicBezTo>
                <a:cubicBezTo>
                  <a:pt x="8733734" y="4076405"/>
                  <a:pt x="8747514" y="4034622"/>
                  <a:pt x="8742180" y="3983060"/>
                </a:cubicBezTo>
                <a:cubicBezTo>
                  <a:pt x="8733290" y="3904828"/>
                  <a:pt x="8729734" y="3820373"/>
                  <a:pt x="8731512" y="3729695"/>
                </a:cubicBezTo>
                <a:cubicBezTo>
                  <a:pt x="8733290" y="3639017"/>
                  <a:pt x="8735068" y="3547006"/>
                  <a:pt x="8736846" y="3453661"/>
                </a:cubicBezTo>
                <a:cubicBezTo>
                  <a:pt x="8738624" y="3360316"/>
                  <a:pt x="8736846" y="3267860"/>
                  <a:pt x="8731512" y="3176293"/>
                </a:cubicBezTo>
                <a:cubicBezTo>
                  <a:pt x="8726178" y="3084726"/>
                  <a:pt x="8711954" y="2997159"/>
                  <a:pt x="8688840" y="2913593"/>
                </a:cubicBezTo>
                <a:cubicBezTo>
                  <a:pt x="8660392" y="2819359"/>
                  <a:pt x="8620387" y="2739794"/>
                  <a:pt x="8568826" y="2674897"/>
                </a:cubicBezTo>
                <a:cubicBezTo>
                  <a:pt x="8517262" y="2610000"/>
                  <a:pt x="8457700" y="2559771"/>
                  <a:pt x="8390136" y="2524211"/>
                </a:cubicBezTo>
                <a:cubicBezTo>
                  <a:pt x="8322573" y="2488651"/>
                  <a:pt x="8249230" y="2467315"/>
                  <a:pt x="8170109" y="2460203"/>
                </a:cubicBezTo>
                <a:cubicBezTo>
                  <a:pt x="8150328" y="2458425"/>
                  <a:pt x="8130465" y="2457453"/>
                  <a:pt x="8110518" y="2457286"/>
                </a:cubicBezTo>
                <a:close/>
                <a:moveTo>
                  <a:pt x="5231813" y="2406030"/>
                </a:moveTo>
                <a:cubicBezTo>
                  <a:pt x="5202809" y="2404363"/>
                  <a:pt x="5174306" y="2408197"/>
                  <a:pt x="5146302" y="2417531"/>
                </a:cubicBezTo>
                <a:cubicBezTo>
                  <a:pt x="5108964" y="2429977"/>
                  <a:pt x="5074293" y="2453536"/>
                  <a:pt x="5042289" y="2488207"/>
                </a:cubicBezTo>
                <a:cubicBezTo>
                  <a:pt x="5010285" y="2522878"/>
                  <a:pt x="4985393" y="2570439"/>
                  <a:pt x="4967613" y="2630891"/>
                </a:cubicBezTo>
                <a:cubicBezTo>
                  <a:pt x="4949833" y="2693121"/>
                  <a:pt x="4935165" y="2765575"/>
                  <a:pt x="4923609" y="2848252"/>
                </a:cubicBezTo>
                <a:cubicBezTo>
                  <a:pt x="4912051" y="2930929"/>
                  <a:pt x="4904050" y="3017606"/>
                  <a:pt x="4899605" y="3108284"/>
                </a:cubicBezTo>
                <a:cubicBezTo>
                  <a:pt x="4895160" y="3198962"/>
                  <a:pt x="4893382" y="3290529"/>
                  <a:pt x="4894271" y="3382985"/>
                </a:cubicBezTo>
                <a:cubicBezTo>
                  <a:pt x="4895160" y="3475441"/>
                  <a:pt x="4897827" y="3562119"/>
                  <a:pt x="4902272" y="3643018"/>
                </a:cubicBezTo>
                <a:cubicBezTo>
                  <a:pt x="4906717" y="3723917"/>
                  <a:pt x="4913829" y="3795926"/>
                  <a:pt x="4923609" y="3859045"/>
                </a:cubicBezTo>
                <a:cubicBezTo>
                  <a:pt x="4933387" y="3922164"/>
                  <a:pt x="4944499" y="3969725"/>
                  <a:pt x="4956946" y="4001729"/>
                </a:cubicBezTo>
                <a:cubicBezTo>
                  <a:pt x="4981838" y="4069293"/>
                  <a:pt x="5019175" y="4115077"/>
                  <a:pt x="5068959" y="4139080"/>
                </a:cubicBezTo>
                <a:cubicBezTo>
                  <a:pt x="5118743" y="4163083"/>
                  <a:pt x="5171194" y="4174195"/>
                  <a:pt x="5226312" y="4172417"/>
                </a:cubicBezTo>
                <a:cubicBezTo>
                  <a:pt x="5382776" y="4170639"/>
                  <a:pt x="5478788" y="4109298"/>
                  <a:pt x="5514348" y="3988394"/>
                </a:cubicBezTo>
                <a:cubicBezTo>
                  <a:pt x="5526794" y="3945722"/>
                  <a:pt x="5533906" y="3896383"/>
                  <a:pt x="5535684" y="3840376"/>
                </a:cubicBezTo>
                <a:cubicBezTo>
                  <a:pt x="5537462" y="3784369"/>
                  <a:pt x="5536129" y="3726139"/>
                  <a:pt x="5531684" y="3665687"/>
                </a:cubicBezTo>
                <a:cubicBezTo>
                  <a:pt x="5527239" y="3605235"/>
                  <a:pt x="5521905" y="3546117"/>
                  <a:pt x="5515682" y="3488332"/>
                </a:cubicBezTo>
                <a:cubicBezTo>
                  <a:pt x="5509459" y="3430547"/>
                  <a:pt x="5505458" y="3378540"/>
                  <a:pt x="5503680" y="3332312"/>
                </a:cubicBezTo>
                <a:cubicBezTo>
                  <a:pt x="5501903" y="3298530"/>
                  <a:pt x="5501903" y="3264748"/>
                  <a:pt x="5503680" y="3230966"/>
                </a:cubicBezTo>
                <a:cubicBezTo>
                  <a:pt x="5505458" y="3197184"/>
                  <a:pt x="5510348" y="3166958"/>
                  <a:pt x="5518349" y="3140288"/>
                </a:cubicBezTo>
                <a:cubicBezTo>
                  <a:pt x="5526350" y="3113618"/>
                  <a:pt x="5538352" y="3091393"/>
                  <a:pt x="5554353" y="3073613"/>
                </a:cubicBezTo>
                <a:cubicBezTo>
                  <a:pt x="5570355" y="3055833"/>
                  <a:pt x="5591691" y="3046943"/>
                  <a:pt x="5618361" y="3046943"/>
                </a:cubicBezTo>
                <a:cubicBezTo>
                  <a:pt x="5645031" y="3046943"/>
                  <a:pt x="5666812" y="3059834"/>
                  <a:pt x="5683703" y="3085615"/>
                </a:cubicBezTo>
                <a:cubicBezTo>
                  <a:pt x="5700594" y="3111396"/>
                  <a:pt x="5713929" y="3144733"/>
                  <a:pt x="5723708" y="3185627"/>
                </a:cubicBezTo>
                <a:cubicBezTo>
                  <a:pt x="5733487" y="3226521"/>
                  <a:pt x="5740599" y="3271860"/>
                  <a:pt x="5745044" y="3321644"/>
                </a:cubicBezTo>
                <a:cubicBezTo>
                  <a:pt x="5749489" y="3371428"/>
                  <a:pt x="5752156" y="3419879"/>
                  <a:pt x="5753045" y="3466996"/>
                </a:cubicBezTo>
                <a:cubicBezTo>
                  <a:pt x="5753934" y="3514113"/>
                  <a:pt x="5753934" y="3556340"/>
                  <a:pt x="5753045" y="3593678"/>
                </a:cubicBezTo>
                <a:cubicBezTo>
                  <a:pt x="5752156" y="3631016"/>
                  <a:pt x="5750822" y="3657686"/>
                  <a:pt x="5749045" y="3673688"/>
                </a:cubicBezTo>
                <a:cubicBezTo>
                  <a:pt x="5747266" y="3716360"/>
                  <a:pt x="5748155" y="3762144"/>
                  <a:pt x="5751711" y="3811039"/>
                </a:cubicBezTo>
                <a:cubicBezTo>
                  <a:pt x="5755267" y="3859934"/>
                  <a:pt x="5764602" y="3905717"/>
                  <a:pt x="5779715" y="3948389"/>
                </a:cubicBezTo>
                <a:cubicBezTo>
                  <a:pt x="5794828" y="3991061"/>
                  <a:pt x="5816609" y="4028399"/>
                  <a:pt x="5845056" y="4060403"/>
                </a:cubicBezTo>
                <a:cubicBezTo>
                  <a:pt x="5873504" y="4092407"/>
                  <a:pt x="5911732" y="4113743"/>
                  <a:pt x="5959737" y="4124411"/>
                </a:cubicBezTo>
                <a:cubicBezTo>
                  <a:pt x="6014855" y="4138635"/>
                  <a:pt x="6068195" y="4141747"/>
                  <a:pt x="6119757" y="4133746"/>
                </a:cubicBezTo>
                <a:cubicBezTo>
                  <a:pt x="6171319" y="4125745"/>
                  <a:pt x="6216658" y="4108409"/>
                  <a:pt x="6255774" y="4081739"/>
                </a:cubicBezTo>
                <a:cubicBezTo>
                  <a:pt x="6294890" y="4055069"/>
                  <a:pt x="6325561" y="4019065"/>
                  <a:pt x="6347785" y="3973726"/>
                </a:cubicBezTo>
                <a:cubicBezTo>
                  <a:pt x="6370010" y="3928387"/>
                  <a:pt x="6380234" y="3875491"/>
                  <a:pt x="6378456" y="3815039"/>
                </a:cubicBezTo>
                <a:cubicBezTo>
                  <a:pt x="6383790" y="3751031"/>
                  <a:pt x="6385123" y="3686134"/>
                  <a:pt x="6382457" y="3620348"/>
                </a:cubicBezTo>
                <a:cubicBezTo>
                  <a:pt x="6379789" y="3554562"/>
                  <a:pt x="6378456" y="3490110"/>
                  <a:pt x="6378456" y="3426991"/>
                </a:cubicBezTo>
                <a:cubicBezTo>
                  <a:pt x="6378456" y="3363872"/>
                  <a:pt x="6381568" y="3303420"/>
                  <a:pt x="6387791" y="3245635"/>
                </a:cubicBezTo>
                <a:cubicBezTo>
                  <a:pt x="6394013" y="3187850"/>
                  <a:pt x="6406904" y="3134954"/>
                  <a:pt x="6426462" y="3086948"/>
                </a:cubicBezTo>
                <a:cubicBezTo>
                  <a:pt x="6433574" y="3067390"/>
                  <a:pt x="6444242" y="3052277"/>
                  <a:pt x="6458466" y="3041609"/>
                </a:cubicBezTo>
                <a:cubicBezTo>
                  <a:pt x="6472690" y="3030941"/>
                  <a:pt x="6487358" y="3024718"/>
                  <a:pt x="6502471" y="3022940"/>
                </a:cubicBezTo>
                <a:cubicBezTo>
                  <a:pt x="6517585" y="3021162"/>
                  <a:pt x="6531809" y="3024274"/>
                  <a:pt x="6545144" y="3032275"/>
                </a:cubicBezTo>
                <a:cubicBezTo>
                  <a:pt x="6558478" y="3040276"/>
                  <a:pt x="6569591" y="3054055"/>
                  <a:pt x="6578481" y="3073613"/>
                </a:cubicBezTo>
                <a:cubicBezTo>
                  <a:pt x="6596261" y="3116285"/>
                  <a:pt x="6608263" y="3167847"/>
                  <a:pt x="6614485" y="3228299"/>
                </a:cubicBezTo>
                <a:cubicBezTo>
                  <a:pt x="6620708" y="3288751"/>
                  <a:pt x="6622931" y="3351870"/>
                  <a:pt x="6621153" y="3417656"/>
                </a:cubicBezTo>
                <a:cubicBezTo>
                  <a:pt x="6619375" y="3483442"/>
                  <a:pt x="6616708" y="3547895"/>
                  <a:pt x="6613152" y="3611014"/>
                </a:cubicBezTo>
                <a:cubicBezTo>
                  <a:pt x="6609596" y="3674133"/>
                  <a:pt x="6607818" y="3730584"/>
                  <a:pt x="6607818" y="3780368"/>
                </a:cubicBezTo>
                <a:cubicBezTo>
                  <a:pt x="6607818" y="3826596"/>
                  <a:pt x="6610040" y="3873713"/>
                  <a:pt x="6614485" y="3921719"/>
                </a:cubicBezTo>
                <a:cubicBezTo>
                  <a:pt x="6618931" y="3969725"/>
                  <a:pt x="6630932" y="4012397"/>
                  <a:pt x="6650490" y="4049735"/>
                </a:cubicBezTo>
                <a:cubicBezTo>
                  <a:pt x="6670048" y="4087073"/>
                  <a:pt x="6699830" y="4117299"/>
                  <a:pt x="6739834" y="4140413"/>
                </a:cubicBezTo>
                <a:cubicBezTo>
                  <a:pt x="6779839" y="4163527"/>
                  <a:pt x="6836291" y="4173306"/>
                  <a:pt x="6909189" y="4169750"/>
                </a:cubicBezTo>
                <a:cubicBezTo>
                  <a:pt x="6985643" y="4166194"/>
                  <a:pt x="7042539" y="4151526"/>
                  <a:pt x="7079877" y="4125745"/>
                </a:cubicBezTo>
                <a:cubicBezTo>
                  <a:pt x="7117215" y="4099964"/>
                  <a:pt x="7142996" y="4066182"/>
                  <a:pt x="7157220" y="4024399"/>
                </a:cubicBezTo>
                <a:cubicBezTo>
                  <a:pt x="7171444" y="3982616"/>
                  <a:pt x="7177667" y="3935499"/>
                  <a:pt x="7175889" y="3883048"/>
                </a:cubicBezTo>
                <a:cubicBezTo>
                  <a:pt x="7174111" y="3830597"/>
                  <a:pt x="7172333" y="3775923"/>
                  <a:pt x="7170555" y="3719027"/>
                </a:cubicBezTo>
                <a:cubicBezTo>
                  <a:pt x="7168777" y="3639017"/>
                  <a:pt x="7169221" y="3553229"/>
                  <a:pt x="7171889" y="3461662"/>
                </a:cubicBezTo>
                <a:cubicBezTo>
                  <a:pt x="7174555" y="3370095"/>
                  <a:pt x="7172778" y="3278972"/>
                  <a:pt x="7166555" y="3188294"/>
                </a:cubicBezTo>
                <a:cubicBezTo>
                  <a:pt x="7160332" y="3097616"/>
                  <a:pt x="7146552" y="3010050"/>
                  <a:pt x="7125216" y="2925595"/>
                </a:cubicBezTo>
                <a:cubicBezTo>
                  <a:pt x="7103880" y="2841140"/>
                  <a:pt x="7068320" y="2766908"/>
                  <a:pt x="7018536" y="2702900"/>
                </a:cubicBezTo>
                <a:cubicBezTo>
                  <a:pt x="6961640" y="2626446"/>
                  <a:pt x="6894965" y="2576218"/>
                  <a:pt x="6818511" y="2552215"/>
                </a:cubicBezTo>
                <a:cubicBezTo>
                  <a:pt x="6742057" y="2528212"/>
                  <a:pt x="6666047" y="2525100"/>
                  <a:pt x="6590482" y="2542880"/>
                </a:cubicBezTo>
                <a:cubicBezTo>
                  <a:pt x="6514918" y="2560660"/>
                  <a:pt x="6445131" y="2596220"/>
                  <a:pt x="6381123" y="2649560"/>
                </a:cubicBezTo>
                <a:cubicBezTo>
                  <a:pt x="6317115" y="2702900"/>
                  <a:pt x="6270887" y="2768686"/>
                  <a:pt x="6242439" y="2846918"/>
                </a:cubicBezTo>
                <a:cubicBezTo>
                  <a:pt x="6233549" y="2750906"/>
                  <a:pt x="6202879" y="2676230"/>
                  <a:pt x="6150428" y="2622890"/>
                </a:cubicBezTo>
                <a:cubicBezTo>
                  <a:pt x="6097977" y="2569550"/>
                  <a:pt x="6034858" y="2536213"/>
                  <a:pt x="5961071" y="2522878"/>
                </a:cubicBezTo>
                <a:cubicBezTo>
                  <a:pt x="5887284" y="2509543"/>
                  <a:pt x="5807718" y="2516210"/>
                  <a:pt x="5722374" y="2542880"/>
                </a:cubicBezTo>
                <a:cubicBezTo>
                  <a:pt x="5637030" y="2569550"/>
                  <a:pt x="5558798" y="2616667"/>
                  <a:pt x="5487678" y="2684231"/>
                </a:cubicBezTo>
                <a:cubicBezTo>
                  <a:pt x="5484122" y="2634447"/>
                  <a:pt x="5471232" y="2589997"/>
                  <a:pt x="5449007" y="2550881"/>
                </a:cubicBezTo>
                <a:cubicBezTo>
                  <a:pt x="5426782" y="2511765"/>
                  <a:pt x="5399667" y="2480206"/>
                  <a:pt x="5367663" y="2456203"/>
                </a:cubicBezTo>
                <a:cubicBezTo>
                  <a:pt x="5335659" y="2432200"/>
                  <a:pt x="5300100" y="2416642"/>
                  <a:pt x="5260983" y="2409530"/>
                </a:cubicBezTo>
                <a:cubicBezTo>
                  <a:pt x="5251204" y="2407752"/>
                  <a:pt x="5241481" y="2406586"/>
                  <a:pt x="5231813" y="2406030"/>
                </a:cubicBezTo>
                <a:close/>
                <a:moveTo>
                  <a:pt x="4030353" y="2401529"/>
                </a:moveTo>
                <a:cubicBezTo>
                  <a:pt x="3923673" y="2397973"/>
                  <a:pt x="3826328" y="2413086"/>
                  <a:pt x="3738317" y="2446868"/>
                </a:cubicBezTo>
                <a:cubicBezTo>
                  <a:pt x="3650306" y="2480650"/>
                  <a:pt x="3572519" y="2526878"/>
                  <a:pt x="3504955" y="2585552"/>
                </a:cubicBezTo>
                <a:cubicBezTo>
                  <a:pt x="3437391" y="2644226"/>
                  <a:pt x="3380939" y="2713568"/>
                  <a:pt x="3335600" y="2793578"/>
                </a:cubicBezTo>
                <a:cubicBezTo>
                  <a:pt x="3290261" y="2873588"/>
                  <a:pt x="3256924" y="2958488"/>
                  <a:pt x="3235587" y="3048277"/>
                </a:cubicBezTo>
                <a:cubicBezTo>
                  <a:pt x="3214252" y="3138066"/>
                  <a:pt x="3205806" y="3230522"/>
                  <a:pt x="3210251" y="3325645"/>
                </a:cubicBezTo>
                <a:cubicBezTo>
                  <a:pt x="3214696" y="3420768"/>
                  <a:pt x="3232921" y="3513668"/>
                  <a:pt x="3264925" y="3604346"/>
                </a:cubicBezTo>
                <a:cubicBezTo>
                  <a:pt x="3302263" y="3709248"/>
                  <a:pt x="3353380" y="3800371"/>
                  <a:pt x="3418277" y="3877714"/>
                </a:cubicBezTo>
                <a:cubicBezTo>
                  <a:pt x="3483174" y="3955057"/>
                  <a:pt x="3555183" y="4017287"/>
                  <a:pt x="3634304" y="4064404"/>
                </a:cubicBezTo>
                <a:cubicBezTo>
                  <a:pt x="3713425" y="4111521"/>
                  <a:pt x="3797880" y="4141747"/>
                  <a:pt x="3887669" y="4155082"/>
                </a:cubicBezTo>
                <a:cubicBezTo>
                  <a:pt x="3977458" y="4168417"/>
                  <a:pt x="4066802" y="4163083"/>
                  <a:pt x="4155702" y="4139080"/>
                </a:cubicBezTo>
                <a:cubicBezTo>
                  <a:pt x="4244602" y="4115077"/>
                  <a:pt x="4330391" y="4071516"/>
                  <a:pt x="4413068" y="4008397"/>
                </a:cubicBezTo>
                <a:cubicBezTo>
                  <a:pt x="4495745" y="3945278"/>
                  <a:pt x="4569976" y="3861267"/>
                  <a:pt x="4635762" y="3756365"/>
                </a:cubicBezTo>
                <a:cubicBezTo>
                  <a:pt x="4685546" y="3676355"/>
                  <a:pt x="4721107" y="3587455"/>
                  <a:pt x="4742442" y="3489665"/>
                </a:cubicBezTo>
                <a:cubicBezTo>
                  <a:pt x="4763779" y="3391875"/>
                  <a:pt x="4770890" y="3293196"/>
                  <a:pt x="4763779" y="3193628"/>
                </a:cubicBezTo>
                <a:cubicBezTo>
                  <a:pt x="4756666" y="3094060"/>
                  <a:pt x="4735776" y="2997604"/>
                  <a:pt x="4701104" y="2904259"/>
                </a:cubicBezTo>
                <a:cubicBezTo>
                  <a:pt x="4666433" y="2810914"/>
                  <a:pt x="4618427" y="2727348"/>
                  <a:pt x="4557086" y="2653561"/>
                </a:cubicBezTo>
                <a:cubicBezTo>
                  <a:pt x="4495745" y="2579774"/>
                  <a:pt x="4421069" y="2520211"/>
                  <a:pt x="4333058" y="2474872"/>
                </a:cubicBezTo>
                <a:cubicBezTo>
                  <a:pt x="4245047" y="2429533"/>
                  <a:pt x="4144145" y="2405085"/>
                  <a:pt x="4030353" y="2401529"/>
                </a:cubicBezTo>
                <a:close/>
                <a:moveTo>
                  <a:pt x="1928150" y="2119827"/>
                </a:moveTo>
                <a:cubicBezTo>
                  <a:pt x="1907092" y="2120050"/>
                  <a:pt x="1886339" y="2120605"/>
                  <a:pt x="1865892" y="2121494"/>
                </a:cubicBezTo>
                <a:cubicBezTo>
                  <a:pt x="1784104" y="2125050"/>
                  <a:pt x="1710318" y="2133051"/>
                  <a:pt x="1644531" y="2145497"/>
                </a:cubicBezTo>
                <a:cubicBezTo>
                  <a:pt x="1578745" y="2157943"/>
                  <a:pt x="1527183" y="2173056"/>
                  <a:pt x="1489845" y="2190836"/>
                </a:cubicBezTo>
                <a:cubicBezTo>
                  <a:pt x="1418725" y="2226396"/>
                  <a:pt x="1371164" y="2274402"/>
                  <a:pt x="1347161" y="2334854"/>
                </a:cubicBezTo>
                <a:cubicBezTo>
                  <a:pt x="1323158" y="2395306"/>
                  <a:pt x="1314713" y="2464648"/>
                  <a:pt x="1321825" y="2542880"/>
                </a:cubicBezTo>
                <a:cubicBezTo>
                  <a:pt x="1323602" y="2569550"/>
                  <a:pt x="1326270" y="2596220"/>
                  <a:pt x="1329826" y="2622890"/>
                </a:cubicBezTo>
                <a:cubicBezTo>
                  <a:pt x="1333381" y="2649560"/>
                  <a:pt x="1335159" y="2675341"/>
                  <a:pt x="1335159" y="2700233"/>
                </a:cubicBezTo>
                <a:cubicBezTo>
                  <a:pt x="1336937" y="2782021"/>
                  <a:pt x="1339604" y="2874033"/>
                  <a:pt x="1343160" y="2976268"/>
                </a:cubicBezTo>
                <a:cubicBezTo>
                  <a:pt x="1346717" y="3078503"/>
                  <a:pt x="1349384" y="3187405"/>
                  <a:pt x="1351161" y="3302975"/>
                </a:cubicBezTo>
                <a:cubicBezTo>
                  <a:pt x="1352939" y="3418545"/>
                  <a:pt x="1353384" y="3539005"/>
                  <a:pt x="1352495" y="3664354"/>
                </a:cubicBezTo>
                <a:cubicBezTo>
                  <a:pt x="1351606" y="3789703"/>
                  <a:pt x="1347605" y="3916385"/>
                  <a:pt x="1340493" y="4044401"/>
                </a:cubicBezTo>
                <a:cubicBezTo>
                  <a:pt x="1336937" y="4108409"/>
                  <a:pt x="1337826" y="4165750"/>
                  <a:pt x="1343160" y="4216423"/>
                </a:cubicBezTo>
                <a:cubicBezTo>
                  <a:pt x="1348494" y="4267096"/>
                  <a:pt x="1362718" y="4309768"/>
                  <a:pt x="1385832" y="4344439"/>
                </a:cubicBezTo>
                <a:cubicBezTo>
                  <a:pt x="1408947" y="4379110"/>
                  <a:pt x="1444062" y="4404891"/>
                  <a:pt x="1491179" y="4421782"/>
                </a:cubicBezTo>
                <a:cubicBezTo>
                  <a:pt x="1538296" y="4438673"/>
                  <a:pt x="1601859" y="4445340"/>
                  <a:pt x="1681869" y="4441784"/>
                </a:cubicBezTo>
                <a:cubicBezTo>
                  <a:pt x="1781437" y="4438228"/>
                  <a:pt x="1850779" y="4405779"/>
                  <a:pt x="1889895" y="4344439"/>
                </a:cubicBezTo>
                <a:cubicBezTo>
                  <a:pt x="1929011" y="4283098"/>
                  <a:pt x="1946792" y="4203532"/>
                  <a:pt x="1943236" y="4105742"/>
                </a:cubicBezTo>
                <a:cubicBezTo>
                  <a:pt x="1943236" y="4093296"/>
                  <a:pt x="1941902" y="4073738"/>
                  <a:pt x="1939235" y="4047068"/>
                </a:cubicBezTo>
                <a:cubicBezTo>
                  <a:pt x="1936568" y="4020398"/>
                  <a:pt x="1934345" y="3991950"/>
                  <a:pt x="1932567" y="3961724"/>
                </a:cubicBezTo>
                <a:cubicBezTo>
                  <a:pt x="1930789" y="3931498"/>
                  <a:pt x="1930345" y="3902161"/>
                  <a:pt x="1931234" y="3873713"/>
                </a:cubicBezTo>
                <a:cubicBezTo>
                  <a:pt x="1932123" y="3845265"/>
                  <a:pt x="1935234" y="3823040"/>
                  <a:pt x="1940568" y="3807038"/>
                </a:cubicBezTo>
                <a:cubicBezTo>
                  <a:pt x="1967238" y="3842598"/>
                  <a:pt x="2002354" y="3881714"/>
                  <a:pt x="2045915" y="3924386"/>
                </a:cubicBezTo>
                <a:cubicBezTo>
                  <a:pt x="2089476" y="3967058"/>
                  <a:pt x="2138371" y="4007952"/>
                  <a:pt x="2192600" y="4047068"/>
                </a:cubicBezTo>
                <a:cubicBezTo>
                  <a:pt x="2246829" y="4086184"/>
                  <a:pt x="2304169" y="4122189"/>
                  <a:pt x="2364621" y="4155082"/>
                </a:cubicBezTo>
                <a:cubicBezTo>
                  <a:pt x="2425074" y="4187975"/>
                  <a:pt x="2485081" y="4211978"/>
                  <a:pt x="2544644" y="4227091"/>
                </a:cubicBezTo>
                <a:cubicBezTo>
                  <a:pt x="2604207" y="4242204"/>
                  <a:pt x="2661547" y="4247093"/>
                  <a:pt x="2716665" y="4241759"/>
                </a:cubicBezTo>
                <a:cubicBezTo>
                  <a:pt x="2771784" y="4236425"/>
                  <a:pt x="2820679" y="4215089"/>
                  <a:pt x="2863351" y="4177751"/>
                </a:cubicBezTo>
                <a:cubicBezTo>
                  <a:pt x="2906023" y="4140413"/>
                  <a:pt x="2934026" y="4098186"/>
                  <a:pt x="2947361" y="4051069"/>
                </a:cubicBezTo>
                <a:cubicBezTo>
                  <a:pt x="2960696" y="4003952"/>
                  <a:pt x="2962474" y="3959057"/>
                  <a:pt x="2952695" y="3916385"/>
                </a:cubicBezTo>
                <a:cubicBezTo>
                  <a:pt x="2942916" y="3873713"/>
                  <a:pt x="2922914" y="3838153"/>
                  <a:pt x="2892687" y="3809705"/>
                </a:cubicBezTo>
                <a:cubicBezTo>
                  <a:pt x="2862461" y="3781257"/>
                  <a:pt x="2824234" y="3767922"/>
                  <a:pt x="2778007" y="3769700"/>
                </a:cubicBezTo>
                <a:cubicBezTo>
                  <a:pt x="2687329" y="3778590"/>
                  <a:pt x="2609097" y="3773256"/>
                  <a:pt x="2543311" y="3753698"/>
                </a:cubicBezTo>
                <a:cubicBezTo>
                  <a:pt x="2477525" y="3734140"/>
                  <a:pt x="2416183" y="3703914"/>
                  <a:pt x="2359287" y="3663020"/>
                </a:cubicBezTo>
                <a:cubicBezTo>
                  <a:pt x="2453521" y="3645240"/>
                  <a:pt x="2545088" y="3607013"/>
                  <a:pt x="2633989" y="3548339"/>
                </a:cubicBezTo>
                <a:cubicBezTo>
                  <a:pt x="2733556" y="3482553"/>
                  <a:pt x="2815789" y="3406544"/>
                  <a:pt x="2880686" y="3320311"/>
                </a:cubicBezTo>
                <a:cubicBezTo>
                  <a:pt x="2945583" y="3234078"/>
                  <a:pt x="2991367" y="3144733"/>
                  <a:pt x="3018036" y="3052277"/>
                </a:cubicBezTo>
                <a:cubicBezTo>
                  <a:pt x="3044707" y="2959821"/>
                  <a:pt x="3052263" y="2866921"/>
                  <a:pt x="3040706" y="2773576"/>
                </a:cubicBezTo>
                <a:cubicBezTo>
                  <a:pt x="3029149" y="2680231"/>
                  <a:pt x="2998034" y="2593109"/>
                  <a:pt x="2947361" y="2512210"/>
                </a:cubicBezTo>
                <a:cubicBezTo>
                  <a:pt x="2896688" y="2431311"/>
                  <a:pt x="2826013" y="2360635"/>
                  <a:pt x="2735335" y="2300183"/>
                </a:cubicBezTo>
                <a:cubicBezTo>
                  <a:pt x="2644656" y="2239731"/>
                  <a:pt x="2532643" y="2195281"/>
                  <a:pt x="2399292" y="2166833"/>
                </a:cubicBezTo>
                <a:cubicBezTo>
                  <a:pt x="2308614" y="2147275"/>
                  <a:pt x="2217492" y="2133940"/>
                  <a:pt x="2125925" y="2126828"/>
                </a:cubicBezTo>
                <a:cubicBezTo>
                  <a:pt x="2057250" y="2121494"/>
                  <a:pt x="1991325" y="2119160"/>
                  <a:pt x="1928150" y="21198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45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castillo en lo alto de un edificio&#10;&#10;Descripción generada automáticamente">
            <a:extLst>
              <a:ext uri="{FF2B5EF4-FFF2-40B4-BE49-F238E27FC236}">
                <a16:creationId xmlns:a16="http://schemas.microsoft.com/office/drawing/2014/main" id="{17800869-BF08-44A6-9EED-12A110E8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66" y="722312"/>
            <a:ext cx="6206067" cy="3490913"/>
          </a:xfrm>
          <a:prstGeom prst="rect">
            <a:avLst/>
          </a:prstGeom>
        </p:spPr>
      </p:pic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A85C86E7-4FFB-4151-BE87-B393346780D1}"/>
              </a:ext>
            </a:extLst>
          </p:cNvPr>
          <p:cNvSpPr/>
          <p:nvPr/>
        </p:nvSpPr>
        <p:spPr>
          <a:xfrm>
            <a:off x="-31800800" y="-22199600"/>
            <a:ext cx="117246400" cy="627888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035426" y="3537671"/>
                </a:moveTo>
                <a:cubicBezTo>
                  <a:pt x="8058539" y="3537671"/>
                  <a:pt x="8081653" y="3539449"/>
                  <a:pt x="8104767" y="3543005"/>
                </a:cubicBezTo>
                <a:cubicBezTo>
                  <a:pt x="8150995" y="3550117"/>
                  <a:pt x="8186555" y="3559007"/>
                  <a:pt x="8211447" y="3569675"/>
                </a:cubicBezTo>
                <a:cubicBezTo>
                  <a:pt x="8215003" y="3589233"/>
                  <a:pt x="8217225" y="3611014"/>
                  <a:pt x="8218115" y="3635017"/>
                </a:cubicBezTo>
                <a:cubicBezTo>
                  <a:pt x="8219004" y="3659020"/>
                  <a:pt x="8221226" y="3679022"/>
                  <a:pt x="8224783" y="3695024"/>
                </a:cubicBezTo>
                <a:cubicBezTo>
                  <a:pt x="8201668" y="3712804"/>
                  <a:pt x="8165664" y="3726139"/>
                  <a:pt x="8116769" y="3735029"/>
                </a:cubicBezTo>
                <a:cubicBezTo>
                  <a:pt x="8067874" y="3743919"/>
                  <a:pt x="8020312" y="3747475"/>
                  <a:pt x="7974084" y="3745697"/>
                </a:cubicBezTo>
                <a:cubicBezTo>
                  <a:pt x="7917189" y="3743919"/>
                  <a:pt x="7875850" y="3733696"/>
                  <a:pt x="7850069" y="3715027"/>
                </a:cubicBezTo>
                <a:cubicBezTo>
                  <a:pt x="7824288" y="3696358"/>
                  <a:pt x="7811842" y="3675466"/>
                  <a:pt x="7812731" y="3652352"/>
                </a:cubicBezTo>
                <a:cubicBezTo>
                  <a:pt x="7813620" y="3629238"/>
                  <a:pt x="7827399" y="3607013"/>
                  <a:pt x="7854069" y="3585677"/>
                </a:cubicBezTo>
                <a:cubicBezTo>
                  <a:pt x="7880739" y="3564341"/>
                  <a:pt x="7918077" y="3550117"/>
                  <a:pt x="7966083" y="3543005"/>
                </a:cubicBezTo>
                <a:cubicBezTo>
                  <a:pt x="7989198" y="3539449"/>
                  <a:pt x="8012311" y="3537671"/>
                  <a:pt x="8035426" y="3537671"/>
                </a:cubicBezTo>
                <a:close/>
                <a:moveTo>
                  <a:pt x="3992328" y="2887965"/>
                </a:moveTo>
                <a:cubicBezTo>
                  <a:pt x="4001232" y="2888160"/>
                  <a:pt x="4010351" y="2888701"/>
                  <a:pt x="4019686" y="2889590"/>
                </a:cubicBezTo>
                <a:cubicBezTo>
                  <a:pt x="4073025" y="2894924"/>
                  <a:pt x="4119254" y="2917149"/>
                  <a:pt x="4158369" y="2956265"/>
                </a:cubicBezTo>
                <a:cubicBezTo>
                  <a:pt x="4197486" y="2995381"/>
                  <a:pt x="4227267" y="3043387"/>
                  <a:pt x="4247714" y="3100283"/>
                </a:cubicBezTo>
                <a:cubicBezTo>
                  <a:pt x="4268161" y="3157179"/>
                  <a:pt x="4278829" y="3218520"/>
                  <a:pt x="4279718" y="3284306"/>
                </a:cubicBezTo>
                <a:cubicBezTo>
                  <a:pt x="4280607" y="3350092"/>
                  <a:pt x="4271272" y="3411878"/>
                  <a:pt x="4251714" y="3469663"/>
                </a:cubicBezTo>
                <a:cubicBezTo>
                  <a:pt x="4232156" y="3527448"/>
                  <a:pt x="4201486" y="3576343"/>
                  <a:pt x="4159703" y="3616348"/>
                </a:cubicBezTo>
                <a:cubicBezTo>
                  <a:pt x="4117920" y="3656353"/>
                  <a:pt x="4064135" y="3679022"/>
                  <a:pt x="3998349" y="3684356"/>
                </a:cubicBezTo>
                <a:cubicBezTo>
                  <a:pt x="3936119" y="3686134"/>
                  <a:pt x="3883668" y="3666576"/>
                  <a:pt x="3840996" y="3625682"/>
                </a:cubicBezTo>
                <a:cubicBezTo>
                  <a:pt x="3798324" y="3584788"/>
                  <a:pt x="3765431" y="3533671"/>
                  <a:pt x="3742317" y="3472330"/>
                </a:cubicBezTo>
                <a:cubicBezTo>
                  <a:pt x="3719204" y="3410989"/>
                  <a:pt x="3706758" y="3345203"/>
                  <a:pt x="3704979" y="3274972"/>
                </a:cubicBezTo>
                <a:cubicBezTo>
                  <a:pt x="3703202" y="3204741"/>
                  <a:pt x="3712981" y="3139844"/>
                  <a:pt x="3734317" y="3080281"/>
                </a:cubicBezTo>
                <a:cubicBezTo>
                  <a:pt x="3755652" y="3020718"/>
                  <a:pt x="3789879" y="2972267"/>
                  <a:pt x="3836996" y="2934929"/>
                </a:cubicBezTo>
                <a:cubicBezTo>
                  <a:pt x="3878224" y="2902259"/>
                  <a:pt x="3930001" y="2886604"/>
                  <a:pt x="3992328" y="2887965"/>
                </a:cubicBezTo>
                <a:close/>
                <a:moveTo>
                  <a:pt x="2110506" y="2521211"/>
                </a:moveTo>
                <a:cubicBezTo>
                  <a:pt x="2145677" y="2521878"/>
                  <a:pt x="2180598" y="2525545"/>
                  <a:pt x="2215269" y="2532212"/>
                </a:cubicBezTo>
                <a:cubicBezTo>
                  <a:pt x="2289945" y="2544658"/>
                  <a:pt x="2348175" y="2569995"/>
                  <a:pt x="2389958" y="2608222"/>
                </a:cubicBezTo>
                <a:cubicBezTo>
                  <a:pt x="2431741" y="2646449"/>
                  <a:pt x="2460633" y="2691343"/>
                  <a:pt x="2476636" y="2742905"/>
                </a:cubicBezTo>
                <a:cubicBezTo>
                  <a:pt x="2492637" y="2794467"/>
                  <a:pt x="2496193" y="2849585"/>
                  <a:pt x="2487303" y="2908259"/>
                </a:cubicBezTo>
                <a:cubicBezTo>
                  <a:pt x="2478414" y="2966933"/>
                  <a:pt x="2460633" y="3022496"/>
                  <a:pt x="2433963" y="3074947"/>
                </a:cubicBezTo>
                <a:cubicBezTo>
                  <a:pt x="2407293" y="3127398"/>
                  <a:pt x="2372178" y="3174515"/>
                  <a:pt x="2328617" y="3216298"/>
                </a:cubicBezTo>
                <a:cubicBezTo>
                  <a:pt x="2285056" y="3258081"/>
                  <a:pt x="2236605" y="3286973"/>
                  <a:pt x="2183265" y="3302975"/>
                </a:cubicBezTo>
                <a:cubicBezTo>
                  <a:pt x="2119258" y="3324311"/>
                  <a:pt x="2042803" y="3329645"/>
                  <a:pt x="1953903" y="3318977"/>
                </a:cubicBezTo>
                <a:cubicBezTo>
                  <a:pt x="1946792" y="3166069"/>
                  <a:pt x="1942791" y="3024274"/>
                  <a:pt x="1941902" y="2893591"/>
                </a:cubicBezTo>
                <a:cubicBezTo>
                  <a:pt x="1941013" y="2762908"/>
                  <a:pt x="1942346" y="2643337"/>
                  <a:pt x="1945903" y="2534879"/>
                </a:cubicBezTo>
                <a:cubicBezTo>
                  <a:pt x="1985018" y="2527767"/>
                  <a:pt x="2028135" y="2523322"/>
                  <a:pt x="2075252" y="2521544"/>
                </a:cubicBezTo>
                <a:cubicBezTo>
                  <a:pt x="2087031" y="2521100"/>
                  <a:pt x="2098783" y="2520989"/>
                  <a:pt x="2110506" y="2521211"/>
                </a:cubicBezTo>
                <a:close/>
                <a:moveTo>
                  <a:pt x="8110518" y="2457286"/>
                </a:moveTo>
                <a:cubicBezTo>
                  <a:pt x="8050677" y="2456786"/>
                  <a:pt x="7990086" y="2463537"/>
                  <a:pt x="7928745" y="2477539"/>
                </a:cubicBezTo>
                <a:cubicBezTo>
                  <a:pt x="7846957" y="2496208"/>
                  <a:pt x="7766503" y="2528212"/>
                  <a:pt x="7687382" y="2573551"/>
                </a:cubicBezTo>
                <a:cubicBezTo>
                  <a:pt x="7608261" y="2618890"/>
                  <a:pt x="7534918" y="2676230"/>
                  <a:pt x="7467354" y="2745572"/>
                </a:cubicBezTo>
                <a:cubicBezTo>
                  <a:pt x="7417570" y="2797134"/>
                  <a:pt x="7390011" y="2853141"/>
                  <a:pt x="7384677" y="2913593"/>
                </a:cubicBezTo>
                <a:cubicBezTo>
                  <a:pt x="7379343" y="2974045"/>
                  <a:pt x="7391345" y="3026052"/>
                  <a:pt x="7420682" y="3069613"/>
                </a:cubicBezTo>
                <a:cubicBezTo>
                  <a:pt x="7450019" y="3113174"/>
                  <a:pt x="7493135" y="3141622"/>
                  <a:pt x="7550031" y="3154957"/>
                </a:cubicBezTo>
                <a:cubicBezTo>
                  <a:pt x="7606927" y="3168292"/>
                  <a:pt x="7672713" y="3152734"/>
                  <a:pt x="7747389" y="3108284"/>
                </a:cubicBezTo>
                <a:cubicBezTo>
                  <a:pt x="7809620" y="3070946"/>
                  <a:pt x="7866960" y="3041609"/>
                  <a:pt x="7919410" y="3020273"/>
                </a:cubicBezTo>
                <a:cubicBezTo>
                  <a:pt x="7971862" y="2998937"/>
                  <a:pt x="8018090" y="2988269"/>
                  <a:pt x="8058095" y="2988269"/>
                </a:cubicBezTo>
                <a:cubicBezTo>
                  <a:pt x="8098100" y="2988269"/>
                  <a:pt x="8130548" y="3001604"/>
                  <a:pt x="8155440" y="3028274"/>
                </a:cubicBezTo>
                <a:cubicBezTo>
                  <a:pt x="8180332" y="3054944"/>
                  <a:pt x="8197223" y="3098505"/>
                  <a:pt x="8206113" y="3158957"/>
                </a:cubicBezTo>
                <a:cubicBezTo>
                  <a:pt x="8147439" y="3157179"/>
                  <a:pt x="8089210" y="3154957"/>
                  <a:pt x="8031425" y="3152290"/>
                </a:cubicBezTo>
                <a:cubicBezTo>
                  <a:pt x="7973640" y="3149623"/>
                  <a:pt x="7916744" y="3150956"/>
                  <a:pt x="7860737" y="3156290"/>
                </a:cubicBezTo>
                <a:cubicBezTo>
                  <a:pt x="7804730" y="3161624"/>
                  <a:pt x="7750501" y="3171403"/>
                  <a:pt x="7698050" y="3185627"/>
                </a:cubicBezTo>
                <a:cubicBezTo>
                  <a:pt x="7645599" y="3199851"/>
                  <a:pt x="7594481" y="3222076"/>
                  <a:pt x="7544697" y="3252302"/>
                </a:cubicBezTo>
                <a:cubicBezTo>
                  <a:pt x="7461131" y="3307420"/>
                  <a:pt x="7401124" y="3373206"/>
                  <a:pt x="7364675" y="3449660"/>
                </a:cubicBezTo>
                <a:cubicBezTo>
                  <a:pt x="7328226" y="3526114"/>
                  <a:pt x="7317114" y="3615014"/>
                  <a:pt x="7331337" y="3716360"/>
                </a:cubicBezTo>
                <a:cubicBezTo>
                  <a:pt x="7340227" y="3775034"/>
                  <a:pt x="7359341" y="3830152"/>
                  <a:pt x="7388678" y="3881714"/>
                </a:cubicBezTo>
                <a:cubicBezTo>
                  <a:pt x="7418015" y="3933276"/>
                  <a:pt x="7455353" y="3978615"/>
                  <a:pt x="7500692" y="4017731"/>
                </a:cubicBezTo>
                <a:cubicBezTo>
                  <a:pt x="7546031" y="4056847"/>
                  <a:pt x="7597593" y="4088851"/>
                  <a:pt x="7655378" y="4113743"/>
                </a:cubicBezTo>
                <a:cubicBezTo>
                  <a:pt x="7713163" y="4138635"/>
                  <a:pt x="7774059" y="4153748"/>
                  <a:pt x="7838067" y="4159082"/>
                </a:cubicBezTo>
                <a:cubicBezTo>
                  <a:pt x="7886073" y="4162638"/>
                  <a:pt x="7927412" y="4163972"/>
                  <a:pt x="7962083" y="4163083"/>
                </a:cubicBezTo>
                <a:cubicBezTo>
                  <a:pt x="7996754" y="4162194"/>
                  <a:pt x="8029202" y="4158193"/>
                  <a:pt x="8059428" y="4151081"/>
                </a:cubicBezTo>
                <a:cubicBezTo>
                  <a:pt x="8089654" y="4143969"/>
                  <a:pt x="8121214" y="4134635"/>
                  <a:pt x="8154107" y="4123078"/>
                </a:cubicBezTo>
                <a:cubicBezTo>
                  <a:pt x="8187000" y="4111521"/>
                  <a:pt x="8225671" y="4096852"/>
                  <a:pt x="8270121" y="4079072"/>
                </a:cubicBezTo>
                <a:cubicBezTo>
                  <a:pt x="8311015" y="4121744"/>
                  <a:pt x="8359466" y="4150192"/>
                  <a:pt x="8415472" y="4164416"/>
                </a:cubicBezTo>
                <a:cubicBezTo>
                  <a:pt x="8471480" y="4178640"/>
                  <a:pt x="8524819" y="4180863"/>
                  <a:pt x="8575492" y="4171084"/>
                </a:cubicBezTo>
                <a:cubicBezTo>
                  <a:pt x="8626166" y="4161305"/>
                  <a:pt x="8667948" y="4140413"/>
                  <a:pt x="8700842" y="4108409"/>
                </a:cubicBezTo>
                <a:cubicBezTo>
                  <a:pt x="8733734" y="4076405"/>
                  <a:pt x="8747514" y="4034622"/>
                  <a:pt x="8742180" y="3983060"/>
                </a:cubicBezTo>
                <a:cubicBezTo>
                  <a:pt x="8733290" y="3904828"/>
                  <a:pt x="8729734" y="3820373"/>
                  <a:pt x="8731512" y="3729695"/>
                </a:cubicBezTo>
                <a:cubicBezTo>
                  <a:pt x="8733290" y="3639017"/>
                  <a:pt x="8735068" y="3547006"/>
                  <a:pt x="8736846" y="3453661"/>
                </a:cubicBezTo>
                <a:cubicBezTo>
                  <a:pt x="8738624" y="3360316"/>
                  <a:pt x="8736846" y="3267860"/>
                  <a:pt x="8731512" y="3176293"/>
                </a:cubicBezTo>
                <a:cubicBezTo>
                  <a:pt x="8726178" y="3084726"/>
                  <a:pt x="8711954" y="2997159"/>
                  <a:pt x="8688840" y="2913593"/>
                </a:cubicBezTo>
                <a:cubicBezTo>
                  <a:pt x="8660392" y="2819359"/>
                  <a:pt x="8620387" y="2739794"/>
                  <a:pt x="8568826" y="2674897"/>
                </a:cubicBezTo>
                <a:cubicBezTo>
                  <a:pt x="8517262" y="2610000"/>
                  <a:pt x="8457700" y="2559771"/>
                  <a:pt x="8390136" y="2524211"/>
                </a:cubicBezTo>
                <a:cubicBezTo>
                  <a:pt x="8322573" y="2488651"/>
                  <a:pt x="8249230" y="2467315"/>
                  <a:pt x="8170109" y="2460203"/>
                </a:cubicBezTo>
                <a:cubicBezTo>
                  <a:pt x="8150328" y="2458425"/>
                  <a:pt x="8130465" y="2457453"/>
                  <a:pt x="8110518" y="2457286"/>
                </a:cubicBezTo>
                <a:close/>
                <a:moveTo>
                  <a:pt x="5231813" y="2406030"/>
                </a:moveTo>
                <a:cubicBezTo>
                  <a:pt x="5202809" y="2404363"/>
                  <a:pt x="5174306" y="2408197"/>
                  <a:pt x="5146302" y="2417531"/>
                </a:cubicBezTo>
                <a:cubicBezTo>
                  <a:pt x="5108964" y="2429977"/>
                  <a:pt x="5074293" y="2453536"/>
                  <a:pt x="5042289" y="2488207"/>
                </a:cubicBezTo>
                <a:cubicBezTo>
                  <a:pt x="5010285" y="2522878"/>
                  <a:pt x="4985393" y="2570439"/>
                  <a:pt x="4967613" y="2630891"/>
                </a:cubicBezTo>
                <a:cubicBezTo>
                  <a:pt x="4949833" y="2693121"/>
                  <a:pt x="4935165" y="2765575"/>
                  <a:pt x="4923609" y="2848252"/>
                </a:cubicBezTo>
                <a:cubicBezTo>
                  <a:pt x="4912051" y="2930929"/>
                  <a:pt x="4904050" y="3017606"/>
                  <a:pt x="4899605" y="3108284"/>
                </a:cubicBezTo>
                <a:cubicBezTo>
                  <a:pt x="4895160" y="3198962"/>
                  <a:pt x="4893382" y="3290529"/>
                  <a:pt x="4894271" y="3382985"/>
                </a:cubicBezTo>
                <a:cubicBezTo>
                  <a:pt x="4895160" y="3475441"/>
                  <a:pt x="4897827" y="3562119"/>
                  <a:pt x="4902272" y="3643018"/>
                </a:cubicBezTo>
                <a:cubicBezTo>
                  <a:pt x="4906717" y="3723917"/>
                  <a:pt x="4913829" y="3795926"/>
                  <a:pt x="4923609" y="3859045"/>
                </a:cubicBezTo>
                <a:cubicBezTo>
                  <a:pt x="4933387" y="3922164"/>
                  <a:pt x="4944499" y="3969725"/>
                  <a:pt x="4956946" y="4001729"/>
                </a:cubicBezTo>
                <a:cubicBezTo>
                  <a:pt x="4981838" y="4069293"/>
                  <a:pt x="5019175" y="4115077"/>
                  <a:pt x="5068959" y="4139080"/>
                </a:cubicBezTo>
                <a:cubicBezTo>
                  <a:pt x="5118743" y="4163083"/>
                  <a:pt x="5171194" y="4174195"/>
                  <a:pt x="5226312" y="4172417"/>
                </a:cubicBezTo>
                <a:cubicBezTo>
                  <a:pt x="5382776" y="4170639"/>
                  <a:pt x="5478788" y="4109298"/>
                  <a:pt x="5514348" y="3988394"/>
                </a:cubicBezTo>
                <a:cubicBezTo>
                  <a:pt x="5526794" y="3945722"/>
                  <a:pt x="5533906" y="3896383"/>
                  <a:pt x="5535684" y="3840376"/>
                </a:cubicBezTo>
                <a:cubicBezTo>
                  <a:pt x="5537462" y="3784369"/>
                  <a:pt x="5536129" y="3726139"/>
                  <a:pt x="5531684" y="3665687"/>
                </a:cubicBezTo>
                <a:cubicBezTo>
                  <a:pt x="5527239" y="3605235"/>
                  <a:pt x="5521905" y="3546117"/>
                  <a:pt x="5515682" y="3488332"/>
                </a:cubicBezTo>
                <a:cubicBezTo>
                  <a:pt x="5509459" y="3430547"/>
                  <a:pt x="5505458" y="3378540"/>
                  <a:pt x="5503680" y="3332312"/>
                </a:cubicBezTo>
                <a:cubicBezTo>
                  <a:pt x="5501903" y="3298530"/>
                  <a:pt x="5501903" y="3264748"/>
                  <a:pt x="5503680" y="3230966"/>
                </a:cubicBezTo>
                <a:cubicBezTo>
                  <a:pt x="5505458" y="3197184"/>
                  <a:pt x="5510348" y="3166958"/>
                  <a:pt x="5518349" y="3140288"/>
                </a:cubicBezTo>
                <a:cubicBezTo>
                  <a:pt x="5526350" y="3113618"/>
                  <a:pt x="5538352" y="3091393"/>
                  <a:pt x="5554353" y="3073613"/>
                </a:cubicBezTo>
                <a:cubicBezTo>
                  <a:pt x="5570355" y="3055833"/>
                  <a:pt x="5591691" y="3046943"/>
                  <a:pt x="5618361" y="3046943"/>
                </a:cubicBezTo>
                <a:cubicBezTo>
                  <a:pt x="5645031" y="3046943"/>
                  <a:pt x="5666812" y="3059834"/>
                  <a:pt x="5683703" y="3085615"/>
                </a:cubicBezTo>
                <a:cubicBezTo>
                  <a:pt x="5700594" y="3111396"/>
                  <a:pt x="5713929" y="3144733"/>
                  <a:pt x="5723708" y="3185627"/>
                </a:cubicBezTo>
                <a:cubicBezTo>
                  <a:pt x="5733487" y="3226521"/>
                  <a:pt x="5740599" y="3271860"/>
                  <a:pt x="5745044" y="3321644"/>
                </a:cubicBezTo>
                <a:cubicBezTo>
                  <a:pt x="5749489" y="3371428"/>
                  <a:pt x="5752156" y="3419879"/>
                  <a:pt x="5753045" y="3466996"/>
                </a:cubicBezTo>
                <a:cubicBezTo>
                  <a:pt x="5753934" y="3514113"/>
                  <a:pt x="5753934" y="3556340"/>
                  <a:pt x="5753045" y="3593678"/>
                </a:cubicBezTo>
                <a:cubicBezTo>
                  <a:pt x="5752156" y="3631016"/>
                  <a:pt x="5750822" y="3657686"/>
                  <a:pt x="5749045" y="3673688"/>
                </a:cubicBezTo>
                <a:cubicBezTo>
                  <a:pt x="5747266" y="3716360"/>
                  <a:pt x="5748155" y="3762144"/>
                  <a:pt x="5751711" y="3811039"/>
                </a:cubicBezTo>
                <a:cubicBezTo>
                  <a:pt x="5755267" y="3859934"/>
                  <a:pt x="5764602" y="3905717"/>
                  <a:pt x="5779715" y="3948389"/>
                </a:cubicBezTo>
                <a:cubicBezTo>
                  <a:pt x="5794828" y="3991061"/>
                  <a:pt x="5816609" y="4028399"/>
                  <a:pt x="5845056" y="4060403"/>
                </a:cubicBezTo>
                <a:cubicBezTo>
                  <a:pt x="5873504" y="4092407"/>
                  <a:pt x="5911732" y="4113743"/>
                  <a:pt x="5959737" y="4124411"/>
                </a:cubicBezTo>
                <a:cubicBezTo>
                  <a:pt x="6014855" y="4138635"/>
                  <a:pt x="6068195" y="4141747"/>
                  <a:pt x="6119757" y="4133746"/>
                </a:cubicBezTo>
                <a:cubicBezTo>
                  <a:pt x="6171319" y="4125745"/>
                  <a:pt x="6216658" y="4108409"/>
                  <a:pt x="6255774" y="4081739"/>
                </a:cubicBezTo>
                <a:cubicBezTo>
                  <a:pt x="6294890" y="4055069"/>
                  <a:pt x="6325561" y="4019065"/>
                  <a:pt x="6347785" y="3973726"/>
                </a:cubicBezTo>
                <a:cubicBezTo>
                  <a:pt x="6370010" y="3928387"/>
                  <a:pt x="6380234" y="3875491"/>
                  <a:pt x="6378456" y="3815039"/>
                </a:cubicBezTo>
                <a:cubicBezTo>
                  <a:pt x="6383790" y="3751031"/>
                  <a:pt x="6385123" y="3686134"/>
                  <a:pt x="6382457" y="3620348"/>
                </a:cubicBezTo>
                <a:cubicBezTo>
                  <a:pt x="6379789" y="3554562"/>
                  <a:pt x="6378456" y="3490110"/>
                  <a:pt x="6378456" y="3426991"/>
                </a:cubicBezTo>
                <a:cubicBezTo>
                  <a:pt x="6378456" y="3363872"/>
                  <a:pt x="6381568" y="3303420"/>
                  <a:pt x="6387791" y="3245635"/>
                </a:cubicBezTo>
                <a:cubicBezTo>
                  <a:pt x="6394013" y="3187850"/>
                  <a:pt x="6406904" y="3134954"/>
                  <a:pt x="6426462" y="3086948"/>
                </a:cubicBezTo>
                <a:cubicBezTo>
                  <a:pt x="6433574" y="3067390"/>
                  <a:pt x="6444242" y="3052277"/>
                  <a:pt x="6458466" y="3041609"/>
                </a:cubicBezTo>
                <a:cubicBezTo>
                  <a:pt x="6472690" y="3030941"/>
                  <a:pt x="6487358" y="3024718"/>
                  <a:pt x="6502471" y="3022940"/>
                </a:cubicBezTo>
                <a:cubicBezTo>
                  <a:pt x="6517585" y="3021162"/>
                  <a:pt x="6531809" y="3024274"/>
                  <a:pt x="6545144" y="3032275"/>
                </a:cubicBezTo>
                <a:cubicBezTo>
                  <a:pt x="6558478" y="3040276"/>
                  <a:pt x="6569591" y="3054055"/>
                  <a:pt x="6578481" y="3073613"/>
                </a:cubicBezTo>
                <a:cubicBezTo>
                  <a:pt x="6596261" y="3116285"/>
                  <a:pt x="6608263" y="3167847"/>
                  <a:pt x="6614485" y="3228299"/>
                </a:cubicBezTo>
                <a:cubicBezTo>
                  <a:pt x="6620708" y="3288751"/>
                  <a:pt x="6622931" y="3351870"/>
                  <a:pt x="6621153" y="3417656"/>
                </a:cubicBezTo>
                <a:cubicBezTo>
                  <a:pt x="6619375" y="3483442"/>
                  <a:pt x="6616708" y="3547895"/>
                  <a:pt x="6613152" y="3611014"/>
                </a:cubicBezTo>
                <a:cubicBezTo>
                  <a:pt x="6609596" y="3674133"/>
                  <a:pt x="6607818" y="3730584"/>
                  <a:pt x="6607818" y="3780368"/>
                </a:cubicBezTo>
                <a:cubicBezTo>
                  <a:pt x="6607818" y="3826596"/>
                  <a:pt x="6610040" y="3873713"/>
                  <a:pt x="6614485" y="3921719"/>
                </a:cubicBezTo>
                <a:cubicBezTo>
                  <a:pt x="6618931" y="3969725"/>
                  <a:pt x="6630932" y="4012397"/>
                  <a:pt x="6650490" y="4049735"/>
                </a:cubicBezTo>
                <a:cubicBezTo>
                  <a:pt x="6670048" y="4087073"/>
                  <a:pt x="6699830" y="4117299"/>
                  <a:pt x="6739834" y="4140413"/>
                </a:cubicBezTo>
                <a:cubicBezTo>
                  <a:pt x="6779839" y="4163527"/>
                  <a:pt x="6836291" y="4173306"/>
                  <a:pt x="6909189" y="4169750"/>
                </a:cubicBezTo>
                <a:cubicBezTo>
                  <a:pt x="6985643" y="4166194"/>
                  <a:pt x="7042539" y="4151526"/>
                  <a:pt x="7079877" y="4125745"/>
                </a:cubicBezTo>
                <a:cubicBezTo>
                  <a:pt x="7117215" y="4099964"/>
                  <a:pt x="7142996" y="4066182"/>
                  <a:pt x="7157220" y="4024399"/>
                </a:cubicBezTo>
                <a:cubicBezTo>
                  <a:pt x="7171444" y="3982616"/>
                  <a:pt x="7177667" y="3935499"/>
                  <a:pt x="7175889" y="3883048"/>
                </a:cubicBezTo>
                <a:cubicBezTo>
                  <a:pt x="7174111" y="3830597"/>
                  <a:pt x="7172333" y="3775923"/>
                  <a:pt x="7170555" y="3719027"/>
                </a:cubicBezTo>
                <a:cubicBezTo>
                  <a:pt x="7168777" y="3639017"/>
                  <a:pt x="7169221" y="3553229"/>
                  <a:pt x="7171889" y="3461662"/>
                </a:cubicBezTo>
                <a:cubicBezTo>
                  <a:pt x="7174555" y="3370095"/>
                  <a:pt x="7172778" y="3278972"/>
                  <a:pt x="7166555" y="3188294"/>
                </a:cubicBezTo>
                <a:cubicBezTo>
                  <a:pt x="7160332" y="3097616"/>
                  <a:pt x="7146552" y="3010050"/>
                  <a:pt x="7125216" y="2925595"/>
                </a:cubicBezTo>
                <a:cubicBezTo>
                  <a:pt x="7103880" y="2841140"/>
                  <a:pt x="7068320" y="2766908"/>
                  <a:pt x="7018536" y="2702900"/>
                </a:cubicBezTo>
                <a:cubicBezTo>
                  <a:pt x="6961640" y="2626446"/>
                  <a:pt x="6894965" y="2576218"/>
                  <a:pt x="6818511" y="2552215"/>
                </a:cubicBezTo>
                <a:cubicBezTo>
                  <a:pt x="6742057" y="2528212"/>
                  <a:pt x="6666047" y="2525100"/>
                  <a:pt x="6590482" y="2542880"/>
                </a:cubicBezTo>
                <a:cubicBezTo>
                  <a:pt x="6514918" y="2560660"/>
                  <a:pt x="6445131" y="2596220"/>
                  <a:pt x="6381123" y="2649560"/>
                </a:cubicBezTo>
                <a:cubicBezTo>
                  <a:pt x="6317115" y="2702900"/>
                  <a:pt x="6270887" y="2768686"/>
                  <a:pt x="6242439" y="2846918"/>
                </a:cubicBezTo>
                <a:cubicBezTo>
                  <a:pt x="6233549" y="2750906"/>
                  <a:pt x="6202879" y="2676230"/>
                  <a:pt x="6150428" y="2622890"/>
                </a:cubicBezTo>
                <a:cubicBezTo>
                  <a:pt x="6097977" y="2569550"/>
                  <a:pt x="6034858" y="2536213"/>
                  <a:pt x="5961071" y="2522878"/>
                </a:cubicBezTo>
                <a:cubicBezTo>
                  <a:pt x="5887284" y="2509543"/>
                  <a:pt x="5807718" y="2516210"/>
                  <a:pt x="5722374" y="2542880"/>
                </a:cubicBezTo>
                <a:cubicBezTo>
                  <a:pt x="5637030" y="2569550"/>
                  <a:pt x="5558798" y="2616667"/>
                  <a:pt x="5487678" y="2684231"/>
                </a:cubicBezTo>
                <a:cubicBezTo>
                  <a:pt x="5484122" y="2634447"/>
                  <a:pt x="5471232" y="2589997"/>
                  <a:pt x="5449007" y="2550881"/>
                </a:cubicBezTo>
                <a:cubicBezTo>
                  <a:pt x="5426782" y="2511765"/>
                  <a:pt x="5399667" y="2480206"/>
                  <a:pt x="5367663" y="2456203"/>
                </a:cubicBezTo>
                <a:cubicBezTo>
                  <a:pt x="5335659" y="2432200"/>
                  <a:pt x="5300100" y="2416642"/>
                  <a:pt x="5260983" y="2409530"/>
                </a:cubicBezTo>
                <a:cubicBezTo>
                  <a:pt x="5251204" y="2407752"/>
                  <a:pt x="5241481" y="2406586"/>
                  <a:pt x="5231813" y="2406030"/>
                </a:cubicBezTo>
                <a:close/>
                <a:moveTo>
                  <a:pt x="4030353" y="2401529"/>
                </a:moveTo>
                <a:cubicBezTo>
                  <a:pt x="3923673" y="2397973"/>
                  <a:pt x="3826328" y="2413086"/>
                  <a:pt x="3738317" y="2446868"/>
                </a:cubicBezTo>
                <a:cubicBezTo>
                  <a:pt x="3650306" y="2480650"/>
                  <a:pt x="3572519" y="2526878"/>
                  <a:pt x="3504955" y="2585552"/>
                </a:cubicBezTo>
                <a:cubicBezTo>
                  <a:pt x="3437391" y="2644226"/>
                  <a:pt x="3380939" y="2713568"/>
                  <a:pt x="3335600" y="2793578"/>
                </a:cubicBezTo>
                <a:cubicBezTo>
                  <a:pt x="3290261" y="2873588"/>
                  <a:pt x="3256924" y="2958488"/>
                  <a:pt x="3235587" y="3048277"/>
                </a:cubicBezTo>
                <a:cubicBezTo>
                  <a:pt x="3214252" y="3138066"/>
                  <a:pt x="3205806" y="3230522"/>
                  <a:pt x="3210251" y="3325645"/>
                </a:cubicBezTo>
                <a:cubicBezTo>
                  <a:pt x="3214696" y="3420768"/>
                  <a:pt x="3232921" y="3513668"/>
                  <a:pt x="3264925" y="3604346"/>
                </a:cubicBezTo>
                <a:cubicBezTo>
                  <a:pt x="3302263" y="3709248"/>
                  <a:pt x="3353380" y="3800371"/>
                  <a:pt x="3418277" y="3877714"/>
                </a:cubicBezTo>
                <a:cubicBezTo>
                  <a:pt x="3483174" y="3955057"/>
                  <a:pt x="3555183" y="4017287"/>
                  <a:pt x="3634304" y="4064404"/>
                </a:cubicBezTo>
                <a:cubicBezTo>
                  <a:pt x="3713425" y="4111521"/>
                  <a:pt x="3797880" y="4141747"/>
                  <a:pt x="3887669" y="4155082"/>
                </a:cubicBezTo>
                <a:cubicBezTo>
                  <a:pt x="3977458" y="4168417"/>
                  <a:pt x="4066802" y="4163083"/>
                  <a:pt x="4155702" y="4139080"/>
                </a:cubicBezTo>
                <a:cubicBezTo>
                  <a:pt x="4244602" y="4115077"/>
                  <a:pt x="4330391" y="4071516"/>
                  <a:pt x="4413068" y="4008397"/>
                </a:cubicBezTo>
                <a:cubicBezTo>
                  <a:pt x="4495745" y="3945278"/>
                  <a:pt x="4569976" y="3861267"/>
                  <a:pt x="4635762" y="3756365"/>
                </a:cubicBezTo>
                <a:cubicBezTo>
                  <a:pt x="4685546" y="3676355"/>
                  <a:pt x="4721107" y="3587455"/>
                  <a:pt x="4742442" y="3489665"/>
                </a:cubicBezTo>
                <a:cubicBezTo>
                  <a:pt x="4763779" y="3391875"/>
                  <a:pt x="4770890" y="3293196"/>
                  <a:pt x="4763779" y="3193628"/>
                </a:cubicBezTo>
                <a:cubicBezTo>
                  <a:pt x="4756666" y="3094060"/>
                  <a:pt x="4735776" y="2997604"/>
                  <a:pt x="4701104" y="2904259"/>
                </a:cubicBezTo>
                <a:cubicBezTo>
                  <a:pt x="4666433" y="2810914"/>
                  <a:pt x="4618427" y="2727348"/>
                  <a:pt x="4557086" y="2653561"/>
                </a:cubicBezTo>
                <a:cubicBezTo>
                  <a:pt x="4495745" y="2579774"/>
                  <a:pt x="4421069" y="2520211"/>
                  <a:pt x="4333058" y="2474872"/>
                </a:cubicBezTo>
                <a:cubicBezTo>
                  <a:pt x="4245047" y="2429533"/>
                  <a:pt x="4144145" y="2405085"/>
                  <a:pt x="4030353" y="2401529"/>
                </a:cubicBezTo>
                <a:close/>
                <a:moveTo>
                  <a:pt x="1928150" y="2119827"/>
                </a:moveTo>
                <a:cubicBezTo>
                  <a:pt x="1907092" y="2120050"/>
                  <a:pt x="1886339" y="2120605"/>
                  <a:pt x="1865892" y="2121494"/>
                </a:cubicBezTo>
                <a:cubicBezTo>
                  <a:pt x="1784104" y="2125050"/>
                  <a:pt x="1710318" y="2133051"/>
                  <a:pt x="1644531" y="2145497"/>
                </a:cubicBezTo>
                <a:cubicBezTo>
                  <a:pt x="1578745" y="2157943"/>
                  <a:pt x="1527183" y="2173056"/>
                  <a:pt x="1489845" y="2190836"/>
                </a:cubicBezTo>
                <a:cubicBezTo>
                  <a:pt x="1418725" y="2226396"/>
                  <a:pt x="1371164" y="2274402"/>
                  <a:pt x="1347161" y="2334854"/>
                </a:cubicBezTo>
                <a:cubicBezTo>
                  <a:pt x="1323158" y="2395306"/>
                  <a:pt x="1314713" y="2464648"/>
                  <a:pt x="1321825" y="2542880"/>
                </a:cubicBezTo>
                <a:cubicBezTo>
                  <a:pt x="1323602" y="2569550"/>
                  <a:pt x="1326270" y="2596220"/>
                  <a:pt x="1329826" y="2622890"/>
                </a:cubicBezTo>
                <a:cubicBezTo>
                  <a:pt x="1333381" y="2649560"/>
                  <a:pt x="1335159" y="2675341"/>
                  <a:pt x="1335159" y="2700233"/>
                </a:cubicBezTo>
                <a:cubicBezTo>
                  <a:pt x="1336937" y="2782021"/>
                  <a:pt x="1339604" y="2874033"/>
                  <a:pt x="1343160" y="2976268"/>
                </a:cubicBezTo>
                <a:cubicBezTo>
                  <a:pt x="1346717" y="3078503"/>
                  <a:pt x="1349384" y="3187405"/>
                  <a:pt x="1351161" y="3302975"/>
                </a:cubicBezTo>
                <a:cubicBezTo>
                  <a:pt x="1352939" y="3418545"/>
                  <a:pt x="1353384" y="3539005"/>
                  <a:pt x="1352495" y="3664354"/>
                </a:cubicBezTo>
                <a:cubicBezTo>
                  <a:pt x="1351606" y="3789703"/>
                  <a:pt x="1347605" y="3916385"/>
                  <a:pt x="1340493" y="4044401"/>
                </a:cubicBezTo>
                <a:cubicBezTo>
                  <a:pt x="1336937" y="4108409"/>
                  <a:pt x="1337826" y="4165750"/>
                  <a:pt x="1343160" y="4216423"/>
                </a:cubicBezTo>
                <a:cubicBezTo>
                  <a:pt x="1348494" y="4267096"/>
                  <a:pt x="1362718" y="4309768"/>
                  <a:pt x="1385832" y="4344439"/>
                </a:cubicBezTo>
                <a:cubicBezTo>
                  <a:pt x="1408947" y="4379110"/>
                  <a:pt x="1444062" y="4404891"/>
                  <a:pt x="1491179" y="4421782"/>
                </a:cubicBezTo>
                <a:cubicBezTo>
                  <a:pt x="1538296" y="4438673"/>
                  <a:pt x="1601859" y="4445340"/>
                  <a:pt x="1681869" y="4441784"/>
                </a:cubicBezTo>
                <a:cubicBezTo>
                  <a:pt x="1781437" y="4438228"/>
                  <a:pt x="1850779" y="4405779"/>
                  <a:pt x="1889895" y="4344439"/>
                </a:cubicBezTo>
                <a:cubicBezTo>
                  <a:pt x="1929011" y="4283098"/>
                  <a:pt x="1946792" y="4203532"/>
                  <a:pt x="1943236" y="4105742"/>
                </a:cubicBezTo>
                <a:cubicBezTo>
                  <a:pt x="1943236" y="4093296"/>
                  <a:pt x="1941902" y="4073738"/>
                  <a:pt x="1939235" y="4047068"/>
                </a:cubicBezTo>
                <a:cubicBezTo>
                  <a:pt x="1936568" y="4020398"/>
                  <a:pt x="1934345" y="3991950"/>
                  <a:pt x="1932567" y="3961724"/>
                </a:cubicBezTo>
                <a:cubicBezTo>
                  <a:pt x="1930789" y="3931498"/>
                  <a:pt x="1930345" y="3902161"/>
                  <a:pt x="1931234" y="3873713"/>
                </a:cubicBezTo>
                <a:cubicBezTo>
                  <a:pt x="1932123" y="3845265"/>
                  <a:pt x="1935234" y="3823040"/>
                  <a:pt x="1940568" y="3807038"/>
                </a:cubicBezTo>
                <a:cubicBezTo>
                  <a:pt x="1967238" y="3842598"/>
                  <a:pt x="2002354" y="3881714"/>
                  <a:pt x="2045915" y="3924386"/>
                </a:cubicBezTo>
                <a:cubicBezTo>
                  <a:pt x="2089476" y="3967058"/>
                  <a:pt x="2138371" y="4007952"/>
                  <a:pt x="2192600" y="4047068"/>
                </a:cubicBezTo>
                <a:cubicBezTo>
                  <a:pt x="2246829" y="4086184"/>
                  <a:pt x="2304169" y="4122189"/>
                  <a:pt x="2364621" y="4155082"/>
                </a:cubicBezTo>
                <a:cubicBezTo>
                  <a:pt x="2425074" y="4187975"/>
                  <a:pt x="2485081" y="4211978"/>
                  <a:pt x="2544644" y="4227091"/>
                </a:cubicBezTo>
                <a:cubicBezTo>
                  <a:pt x="2604207" y="4242204"/>
                  <a:pt x="2661547" y="4247093"/>
                  <a:pt x="2716665" y="4241759"/>
                </a:cubicBezTo>
                <a:cubicBezTo>
                  <a:pt x="2771784" y="4236425"/>
                  <a:pt x="2820679" y="4215089"/>
                  <a:pt x="2863351" y="4177751"/>
                </a:cubicBezTo>
                <a:cubicBezTo>
                  <a:pt x="2906023" y="4140413"/>
                  <a:pt x="2934026" y="4098186"/>
                  <a:pt x="2947361" y="4051069"/>
                </a:cubicBezTo>
                <a:cubicBezTo>
                  <a:pt x="2960696" y="4003952"/>
                  <a:pt x="2962474" y="3959057"/>
                  <a:pt x="2952695" y="3916385"/>
                </a:cubicBezTo>
                <a:cubicBezTo>
                  <a:pt x="2942916" y="3873713"/>
                  <a:pt x="2922914" y="3838153"/>
                  <a:pt x="2892687" y="3809705"/>
                </a:cubicBezTo>
                <a:cubicBezTo>
                  <a:pt x="2862461" y="3781257"/>
                  <a:pt x="2824234" y="3767922"/>
                  <a:pt x="2778007" y="3769700"/>
                </a:cubicBezTo>
                <a:cubicBezTo>
                  <a:pt x="2687329" y="3778590"/>
                  <a:pt x="2609097" y="3773256"/>
                  <a:pt x="2543311" y="3753698"/>
                </a:cubicBezTo>
                <a:cubicBezTo>
                  <a:pt x="2477525" y="3734140"/>
                  <a:pt x="2416183" y="3703914"/>
                  <a:pt x="2359287" y="3663020"/>
                </a:cubicBezTo>
                <a:cubicBezTo>
                  <a:pt x="2453521" y="3645240"/>
                  <a:pt x="2545088" y="3607013"/>
                  <a:pt x="2633989" y="3548339"/>
                </a:cubicBezTo>
                <a:cubicBezTo>
                  <a:pt x="2733556" y="3482553"/>
                  <a:pt x="2815789" y="3406544"/>
                  <a:pt x="2880686" y="3320311"/>
                </a:cubicBezTo>
                <a:cubicBezTo>
                  <a:pt x="2945583" y="3234078"/>
                  <a:pt x="2991367" y="3144733"/>
                  <a:pt x="3018036" y="3052277"/>
                </a:cubicBezTo>
                <a:cubicBezTo>
                  <a:pt x="3044707" y="2959821"/>
                  <a:pt x="3052263" y="2866921"/>
                  <a:pt x="3040706" y="2773576"/>
                </a:cubicBezTo>
                <a:cubicBezTo>
                  <a:pt x="3029149" y="2680231"/>
                  <a:pt x="2998034" y="2593109"/>
                  <a:pt x="2947361" y="2512210"/>
                </a:cubicBezTo>
                <a:cubicBezTo>
                  <a:pt x="2896688" y="2431311"/>
                  <a:pt x="2826013" y="2360635"/>
                  <a:pt x="2735335" y="2300183"/>
                </a:cubicBezTo>
                <a:cubicBezTo>
                  <a:pt x="2644656" y="2239731"/>
                  <a:pt x="2532643" y="2195281"/>
                  <a:pt x="2399292" y="2166833"/>
                </a:cubicBezTo>
                <a:cubicBezTo>
                  <a:pt x="2308614" y="2147275"/>
                  <a:pt x="2217492" y="2133940"/>
                  <a:pt x="2125925" y="2126828"/>
                </a:cubicBezTo>
                <a:cubicBezTo>
                  <a:pt x="2057250" y="2121494"/>
                  <a:pt x="1991325" y="2119160"/>
                  <a:pt x="1928150" y="21198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12147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jostin almeida</dc:creator>
  <cp:lastModifiedBy>jostin almeida</cp:lastModifiedBy>
  <cp:revision>4</cp:revision>
  <dcterms:created xsi:type="dcterms:W3CDTF">2023-08-10T12:58:48Z</dcterms:created>
  <dcterms:modified xsi:type="dcterms:W3CDTF">2023-08-10T14:43:58Z</dcterms:modified>
</cp:coreProperties>
</file>