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Proyecto Final: Base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Jostin Alvarado Sarmiento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Cast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08" y="2650836"/>
            <a:ext cx="11005442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6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Genres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44" y="1834166"/>
            <a:ext cx="10669747" cy="4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Relación </a:t>
            </a:r>
            <a:r>
              <a:rPr lang="es-EC" dirty="0" err="1"/>
              <a:t>Movie_genres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78" y="1834166"/>
            <a:ext cx="5523345" cy="47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Tablas JSON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79" y="2004292"/>
            <a:ext cx="8143425" cy="42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LOOP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58" y="1920678"/>
            <a:ext cx="7622986" cy="46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Spoken</a:t>
            </a:r>
            <a:r>
              <a:rPr lang="es-EC" dirty="0"/>
              <a:t> </a:t>
            </a:r>
            <a:r>
              <a:rPr lang="es-EC" dirty="0" err="1"/>
              <a:t>Languages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18" y="1906662"/>
            <a:ext cx="6493163" cy="46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Tablas Relación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782" y="1885228"/>
            <a:ext cx="7536873" cy="44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While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382143"/>
            <a:ext cx="9613900" cy="3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8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Notas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 esta presentación se encuentra solo un ejemplo de tabla a partir de columnas tipo JSON, para evitar la redundancia.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760" y="-78045"/>
            <a:ext cx="9613861" cy="1080938"/>
          </a:xfrm>
        </p:spPr>
        <p:txBody>
          <a:bodyPr/>
          <a:lstStyle/>
          <a:p>
            <a:r>
              <a:rPr lang="es-EC" dirty="0"/>
              <a:t>Modelo Conceptual</a:t>
            </a:r>
            <a:endParaRPr lang="en-US" dirty="0"/>
          </a:p>
        </p:txBody>
      </p:sp>
      <p:pic>
        <p:nvPicPr>
          <p:cNvPr id="4" name="Marcador de contenido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46545"/>
            <a:ext cx="9541163" cy="621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7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 Lógico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EDFB59-AB0D-43A2-8038-9285158C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89" y="2110505"/>
            <a:ext cx="8274222" cy="43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6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Modelo Físico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8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tablas temporales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34" y="2336800"/>
            <a:ext cx="4613307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Movies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0" y="1993800"/>
            <a:ext cx="5458691" cy="43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Inserts</a:t>
            </a:r>
            <a:r>
              <a:rPr lang="es-EC" dirty="0"/>
              <a:t> </a:t>
            </a:r>
            <a:r>
              <a:rPr lang="es-EC" dirty="0" err="1"/>
              <a:t>Movies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18" y="2244763"/>
            <a:ext cx="11406338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Status y Status </a:t>
            </a:r>
            <a:r>
              <a:rPr lang="es-EC" dirty="0" err="1"/>
              <a:t>movies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236" y="1944452"/>
            <a:ext cx="7726951" cy="49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Directors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6" y="2047075"/>
            <a:ext cx="7708384" cy="45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03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191</TotalTime>
  <Words>71</Words>
  <Application>Microsoft Office PowerPoint</Application>
  <PresentationFormat>Panorámica</PresentationFormat>
  <Paragraphs>21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Berlín</vt:lpstr>
      <vt:lpstr>Proyecto Final: Base de Datos</vt:lpstr>
      <vt:lpstr>Modelo Conceptual</vt:lpstr>
      <vt:lpstr>Modelo Lógico</vt:lpstr>
      <vt:lpstr>Modelo Físico</vt:lpstr>
      <vt:lpstr>Creación de tablas temporales</vt:lpstr>
      <vt:lpstr>Tabla Movies</vt:lpstr>
      <vt:lpstr>Inserts Movies</vt:lpstr>
      <vt:lpstr>Tabla Status y Status movies</vt:lpstr>
      <vt:lpstr>Tabla Directors</vt:lpstr>
      <vt:lpstr>Tabla Cast</vt:lpstr>
      <vt:lpstr>Tabla Genres</vt:lpstr>
      <vt:lpstr>Tabla Relación Movie_genres</vt:lpstr>
      <vt:lpstr>Tablas JSON</vt:lpstr>
      <vt:lpstr>LOOP</vt:lpstr>
      <vt:lpstr>Spoken Languages</vt:lpstr>
      <vt:lpstr>Tablas Relación</vt:lpstr>
      <vt:lpstr>While</vt:lpstr>
      <vt:lpstr>Notas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Base de Datos</dc:title>
  <dc:creator>Paulina</dc:creator>
  <cp:lastModifiedBy>Jostin Alvarado</cp:lastModifiedBy>
  <cp:revision>10</cp:revision>
  <dcterms:created xsi:type="dcterms:W3CDTF">2023-02-09T15:00:02Z</dcterms:created>
  <dcterms:modified xsi:type="dcterms:W3CDTF">2023-02-10T02:42:42Z</dcterms:modified>
</cp:coreProperties>
</file>