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DB98-757B-4E05-A6EF-CA0D0DE28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Proyecto Final: Base de Datos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AF6E83-2190-4584-B81C-7CC5AE8C6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Jostin Alvarado Sarmiento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0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00BA3-2DA6-41C4-A5B0-0620421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44" y="1629323"/>
            <a:ext cx="7958331" cy="1077229"/>
          </a:xfrm>
        </p:spPr>
        <p:txBody>
          <a:bodyPr/>
          <a:lstStyle/>
          <a:p>
            <a:r>
              <a:rPr lang="es-EC" dirty="0"/>
              <a:t>Tabla </a:t>
            </a:r>
            <a:r>
              <a:rPr lang="es-EC" dirty="0" err="1"/>
              <a:t>Cast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1B6DC8-ABBB-4EB2-9045-A71165EE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955347"/>
            <a:ext cx="7796212" cy="2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1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853BD-1883-4939-AFD7-469F55F2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44" y="1222922"/>
            <a:ext cx="7958331" cy="1077229"/>
          </a:xfrm>
        </p:spPr>
        <p:txBody>
          <a:bodyPr/>
          <a:lstStyle/>
          <a:p>
            <a:r>
              <a:rPr lang="es-EC" dirty="0"/>
              <a:t>Tabla </a:t>
            </a:r>
            <a:r>
              <a:rPr lang="es-EC" dirty="0" err="1"/>
              <a:t>Genres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9F9D97-0355-4E1E-A250-167183CE2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362689"/>
            <a:ext cx="7796212" cy="33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2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17F08-5B8F-4ECD-BB80-D132FFF7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Relación </a:t>
            </a:r>
            <a:r>
              <a:rPr lang="es-EC" dirty="0" err="1"/>
              <a:t>Movie_genres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A9B926B-DE7C-4D82-AB1B-AD351A479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953" y="2052638"/>
            <a:ext cx="467103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3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0B334-8B6C-43F5-A2F4-53A83F26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Tablas JSON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4C23E5-0580-4F6D-AB77-93055BF09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708" y="2052638"/>
            <a:ext cx="7595522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6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732B-08F7-411A-9565-2519A1DB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LOOP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8452660-760F-4D3A-995E-ED2AE8F56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673" y="2052638"/>
            <a:ext cx="649359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2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C8C2A-7034-4933-A244-A026547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Spoken</a:t>
            </a:r>
            <a:r>
              <a:rPr lang="es-EC" dirty="0"/>
              <a:t> </a:t>
            </a:r>
            <a:r>
              <a:rPr lang="es-EC" dirty="0" err="1"/>
              <a:t>Languages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D9B128-45DF-45EB-B230-79AF08C27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315" y="2052638"/>
            <a:ext cx="5550308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070F-6D03-494C-88A3-EEC7883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Tablas Relación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56B1B8-7A4F-452C-9680-F6AD20A6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066" y="2052638"/>
            <a:ext cx="6776806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3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7F8F-89DB-445D-9875-4F081D40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03" y="1062056"/>
            <a:ext cx="7958331" cy="1077229"/>
          </a:xfrm>
        </p:spPr>
        <p:txBody>
          <a:bodyPr/>
          <a:lstStyle/>
          <a:p>
            <a:r>
              <a:rPr lang="es-EC" dirty="0" err="1"/>
              <a:t>While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DED340-5D2C-4DD5-BF1A-C5B5C53AA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628855"/>
            <a:ext cx="7796212" cy="28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443F3-FA5B-4E84-83A5-AAC86EC3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Modelo Conceptual</a:t>
            </a:r>
            <a:endParaRPr lang="es-ES" dirty="0"/>
          </a:p>
        </p:txBody>
      </p:sp>
      <p:pic>
        <p:nvPicPr>
          <p:cNvPr id="4" name="Marcador de contenido 3" descr="Image">
            <a:extLst>
              <a:ext uri="{FF2B5EF4-FFF2-40B4-BE49-F238E27FC236}">
                <a16:creationId xmlns:a16="http://schemas.microsoft.com/office/drawing/2014/main" id="{0E5EB7F1-7BFE-4184-B596-020F6EE7F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1532468"/>
            <a:ext cx="6863855" cy="4771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9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D9EA-BC16-434D-A03D-D5D0782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Modelo Lógico</a:t>
            </a: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9FCA1B-E5BF-4599-AB2B-4179119874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9" y="1921010"/>
            <a:ext cx="7868478" cy="41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7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BC0DA-C8CC-4BB3-B609-DBB74B0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42" y="2501389"/>
            <a:ext cx="7958331" cy="1077229"/>
          </a:xfrm>
        </p:spPr>
        <p:txBody>
          <a:bodyPr>
            <a:normAutofit/>
          </a:bodyPr>
          <a:lstStyle/>
          <a:p>
            <a:r>
              <a:rPr lang="es-EC" sz="6600" dirty="0"/>
              <a:t>Modelo Físico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7726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5AE70-880F-4334-9DBC-CA1F51AC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tablas temporales</a:t>
            </a:r>
            <a:endParaRPr lang="es-ES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61FD5706-8710-4602-91BA-A3336B314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733" y="1574674"/>
            <a:ext cx="5736779" cy="44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6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C1229-FC9A-4E59-A3DD-ACD6F97C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</a:t>
            </a:r>
            <a:r>
              <a:rPr lang="es-EC" dirty="0" err="1"/>
              <a:t>Movies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1942309-7350-4688-944B-5984C52A3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803" y="2052638"/>
            <a:ext cx="498333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54E0D-7271-4A80-BB58-3663D35A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875" y="1493856"/>
            <a:ext cx="7958331" cy="1077229"/>
          </a:xfrm>
        </p:spPr>
        <p:txBody>
          <a:bodyPr/>
          <a:lstStyle/>
          <a:p>
            <a:r>
              <a:rPr lang="es-EC" dirty="0" err="1"/>
              <a:t>Inserts</a:t>
            </a:r>
            <a:r>
              <a:rPr lang="es-EC" dirty="0"/>
              <a:t> </a:t>
            </a:r>
            <a:r>
              <a:rPr lang="es-EC" dirty="0" err="1"/>
              <a:t>Movies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3F211-6818-4CD6-8222-B52671743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12" y="2912533"/>
            <a:ext cx="8464563" cy="21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4EEEA-9AD2-4E57-BBDA-2EDF12F7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Status y Status </a:t>
            </a:r>
            <a:r>
              <a:rPr lang="es-EC" dirty="0" err="1"/>
              <a:t>movies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B7B072C-1944-420D-B6DC-3735787A4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319" y="1659467"/>
            <a:ext cx="6811207" cy="43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9ACA5-5E32-4FD2-B600-81A5F983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</a:t>
            </a:r>
            <a:r>
              <a:rPr lang="es-EC" dirty="0" err="1"/>
              <a:t>Directors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BFD068B-0E42-4BBB-B66D-6BA56B01A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818" y="2052638"/>
            <a:ext cx="6789302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63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{6DF79782-D372-4E80-8967-15C5A08DBEF0}tf16401375</Template>
  <TotalTime>4</TotalTime>
  <Words>47</Words>
  <Application>Microsoft Office PowerPoint</Application>
  <PresentationFormat>Panorámica</PresentationFormat>
  <Paragraphs>18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Proyecto Final: Base de Datos</vt:lpstr>
      <vt:lpstr>Modelo Conceptual</vt:lpstr>
      <vt:lpstr>Modelo Lógico</vt:lpstr>
      <vt:lpstr>Modelo Físico</vt:lpstr>
      <vt:lpstr>Creación de tablas temporales</vt:lpstr>
      <vt:lpstr>Tabla Movies</vt:lpstr>
      <vt:lpstr>Inserts Movies</vt:lpstr>
      <vt:lpstr>Tabla Status y Status movies</vt:lpstr>
      <vt:lpstr>Tabla Directors</vt:lpstr>
      <vt:lpstr>Tabla Cast</vt:lpstr>
      <vt:lpstr>Tabla Genres</vt:lpstr>
      <vt:lpstr>Tabla Relación Movie_genres</vt:lpstr>
      <vt:lpstr>Tablas JSON</vt:lpstr>
      <vt:lpstr>LOOP</vt:lpstr>
      <vt:lpstr>Spoken Languages</vt:lpstr>
      <vt:lpstr>Tablas Relación</vt:lpstr>
      <vt:lpstr>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Base de Datos</dc:title>
  <dc:creator>Jostin Alvarado</dc:creator>
  <cp:lastModifiedBy>Jostin Alvarado</cp:lastModifiedBy>
  <cp:revision>1</cp:revision>
  <dcterms:created xsi:type="dcterms:W3CDTF">2023-02-10T02:47:24Z</dcterms:created>
  <dcterms:modified xsi:type="dcterms:W3CDTF">2023-02-10T02:52:09Z</dcterms:modified>
</cp:coreProperties>
</file>