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00" r:id="rId2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1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8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36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219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4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6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6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8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0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2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8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82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10A9C3F2-B65C-42F7-9CC7-A82D01A9C4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38310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85B9B-0BDF-4CF5-B299-8C790AED3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4100" b="1" dirty="0">
                <a:solidFill>
                  <a:srgbClr val="EBEBEB"/>
                </a:solidFill>
                <a:latin typeface="+mn-lt"/>
                <a:cs typeface="Calibri" panose="020F0502020204030204" pitchFamily="34" charset="0"/>
              </a:rPr>
              <a:t>PESS PROJECT USER INTERFACE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6A39C-88EC-4840-BA58-C36CB9E5F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3"/>
            <a:ext cx="4173208" cy="9546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Name: Joston Lee (34)</a:t>
            </a:r>
          </a:p>
          <a:p>
            <a:pPr>
              <a:lnSpc>
                <a:spcPct val="90000"/>
              </a:lnSpc>
            </a:pPr>
            <a:r>
              <a:rPr lang="en-S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Class: CW1901J</a:t>
            </a:r>
          </a:p>
        </p:txBody>
      </p:sp>
    </p:spTree>
    <p:extLst>
      <p:ext uri="{BB962C8B-B14F-4D97-AF65-F5344CB8AC3E}">
        <p14:creationId xmlns:p14="http://schemas.microsoft.com/office/powerpoint/2010/main" val="352684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577C-B83D-4FE3-977E-0D709D31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76039"/>
            <a:ext cx="1286404" cy="585927"/>
          </a:xfrm>
        </p:spPr>
        <p:txBody>
          <a:bodyPr/>
          <a:lstStyle/>
          <a:p>
            <a:r>
              <a:rPr lang="en-SG" sz="3200" dirty="0"/>
              <a:t>PESS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DE82B-4C3E-4025-BE65-F8F74FBEA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62654"/>
            <a:ext cx="2618055" cy="8614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latin typeface="+mn-lt"/>
              </a:rPr>
              <a:t>User Name: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latin typeface="+mn-lt"/>
              </a:rPr>
              <a:t>Password: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9938E4-679C-4195-BB4D-D1D7CB72932C}"/>
              </a:ext>
            </a:extLst>
          </p:cNvPr>
          <p:cNvSpPr/>
          <p:nvPr/>
        </p:nvSpPr>
        <p:spPr>
          <a:xfrm>
            <a:off x="3195961" y="2407044"/>
            <a:ext cx="3506680" cy="3272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66B36B-2AF8-4800-A29A-BF68FE11A7D8}"/>
              </a:ext>
            </a:extLst>
          </p:cNvPr>
          <p:cNvSpPr/>
          <p:nvPr/>
        </p:nvSpPr>
        <p:spPr>
          <a:xfrm>
            <a:off x="3197437" y="2861289"/>
            <a:ext cx="3506680" cy="3272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25915B-98EB-41DF-B3C7-E772E24952DA}"/>
              </a:ext>
            </a:extLst>
          </p:cNvPr>
          <p:cNvSpPr/>
          <p:nvPr/>
        </p:nvSpPr>
        <p:spPr>
          <a:xfrm>
            <a:off x="3195961" y="3589247"/>
            <a:ext cx="1220251" cy="3272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B168A-B529-4AFC-9584-651BC45EDF5D}"/>
              </a:ext>
            </a:extLst>
          </p:cNvPr>
          <p:cNvSpPr/>
          <p:nvPr/>
        </p:nvSpPr>
        <p:spPr>
          <a:xfrm>
            <a:off x="5485874" y="3589247"/>
            <a:ext cx="1220251" cy="3272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Cancel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DC1649A0-8C89-4679-AB74-E7053D51F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13" y="902371"/>
            <a:ext cx="6521307" cy="48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A6FA-869C-43DD-9FF1-B3407D97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337308"/>
            <a:ext cx="2088211" cy="585969"/>
          </a:xfrm>
        </p:spPr>
        <p:txBody>
          <a:bodyPr/>
          <a:lstStyle/>
          <a:p>
            <a:r>
              <a:rPr lang="en-SG" sz="3200" dirty="0"/>
              <a:t>Log 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40486-A688-4F76-8C63-9FF3612A4140}"/>
              </a:ext>
            </a:extLst>
          </p:cNvPr>
          <p:cNvSpPr/>
          <p:nvPr/>
        </p:nvSpPr>
        <p:spPr>
          <a:xfrm>
            <a:off x="2618912" y="1216240"/>
            <a:ext cx="2263806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Update Car Status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45E6D0-E213-4879-8F73-F6A11ABCF029}"/>
              </a:ext>
            </a:extLst>
          </p:cNvPr>
          <p:cNvSpPr/>
          <p:nvPr/>
        </p:nvSpPr>
        <p:spPr>
          <a:xfrm>
            <a:off x="1111188" y="1216240"/>
            <a:ext cx="1507724" cy="3107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Log Calls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86ED6-9777-4628-BF05-505DEE81763D}"/>
              </a:ext>
            </a:extLst>
          </p:cNvPr>
          <p:cNvSpPr/>
          <p:nvPr/>
        </p:nvSpPr>
        <p:spPr>
          <a:xfrm>
            <a:off x="4882717" y="1216240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4D00A9-AC2F-4B36-BE60-490646735437}"/>
              </a:ext>
            </a:extLst>
          </p:cNvPr>
          <p:cNvSpPr/>
          <p:nvPr/>
        </p:nvSpPr>
        <p:spPr>
          <a:xfrm>
            <a:off x="6764784" y="1216240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View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1D48F-68BF-4850-8EBC-22F1D2E0838C}"/>
              </a:ext>
            </a:extLst>
          </p:cNvPr>
          <p:cNvSpPr txBox="1"/>
          <p:nvPr/>
        </p:nvSpPr>
        <p:spPr>
          <a:xfrm>
            <a:off x="1111188" y="1660124"/>
            <a:ext cx="82103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Call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Caller’s Name: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Contact Phone Number: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Location of Incident: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Type of Incident: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Description of Incident: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Other Relevant Information: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98F9BB-7491-4D4E-855F-F38098CC18D5}"/>
              </a:ext>
            </a:extLst>
          </p:cNvPr>
          <p:cNvSpPr/>
          <p:nvPr/>
        </p:nvSpPr>
        <p:spPr>
          <a:xfrm>
            <a:off x="3243307" y="1988597"/>
            <a:ext cx="3237391" cy="2411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John Lee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829294-338D-42BA-9A71-B72717C78E49}"/>
              </a:ext>
            </a:extLst>
          </p:cNvPr>
          <p:cNvSpPr/>
          <p:nvPr/>
        </p:nvSpPr>
        <p:spPr>
          <a:xfrm>
            <a:off x="4310106" y="2285998"/>
            <a:ext cx="3237391" cy="2411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12345678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CD2EB0-0892-4349-8C01-FF07484E2D03}"/>
              </a:ext>
            </a:extLst>
          </p:cNvPr>
          <p:cNvSpPr/>
          <p:nvPr/>
        </p:nvSpPr>
        <p:spPr>
          <a:xfrm>
            <a:off x="4153887" y="2574521"/>
            <a:ext cx="2940849" cy="9854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dirty="0">
                <a:solidFill>
                  <a:schemeClr val="bg1"/>
                </a:solidFill>
              </a:rPr>
              <a:t>Ang Mio Kio Ave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348F6-BEDE-45E8-A68E-6D4C5040B40B}"/>
              </a:ext>
            </a:extLst>
          </p:cNvPr>
          <p:cNvSpPr/>
          <p:nvPr/>
        </p:nvSpPr>
        <p:spPr>
          <a:xfrm>
            <a:off x="3908690" y="2610030"/>
            <a:ext cx="204187" cy="9144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DBCFE-4FE7-4695-BAD3-28D4F8069456}"/>
              </a:ext>
            </a:extLst>
          </p:cNvPr>
          <p:cNvSpPr/>
          <p:nvPr/>
        </p:nvSpPr>
        <p:spPr>
          <a:xfrm>
            <a:off x="3949700" y="2663572"/>
            <a:ext cx="116840" cy="32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EC091C-6B33-404C-97BE-C5A457EBF931}"/>
              </a:ext>
            </a:extLst>
          </p:cNvPr>
          <p:cNvSpPr/>
          <p:nvPr/>
        </p:nvSpPr>
        <p:spPr>
          <a:xfrm>
            <a:off x="3418566" y="3646973"/>
            <a:ext cx="3237391" cy="2411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bg1"/>
                </a:solidFill>
              </a:rPr>
              <a:t>Car Accident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D8E81B-D4F4-4CA3-B47E-70AC6011C5A8}"/>
              </a:ext>
            </a:extLst>
          </p:cNvPr>
          <p:cNvSpPr/>
          <p:nvPr/>
        </p:nvSpPr>
        <p:spPr>
          <a:xfrm>
            <a:off x="4409419" y="3963982"/>
            <a:ext cx="2940849" cy="9854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dirty="0">
                <a:solidFill>
                  <a:schemeClr val="bg1"/>
                </a:solidFill>
              </a:rPr>
              <a:t>Accident happened at the curb of the entrance of Ang Mio Kio Ave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4272E-7C40-4F9E-9ABD-5ADDA961E885}"/>
              </a:ext>
            </a:extLst>
          </p:cNvPr>
          <p:cNvSpPr/>
          <p:nvPr/>
        </p:nvSpPr>
        <p:spPr>
          <a:xfrm>
            <a:off x="4164222" y="3999491"/>
            <a:ext cx="204187" cy="9144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328B4-1CD3-48A4-ADFC-C38F2283D596}"/>
              </a:ext>
            </a:extLst>
          </p:cNvPr>
          <p:cNvSpPr/>
          <p:nvPr/>
        </p:nvSpPr>
        <p:spPr>
          <a:xfrm>
            <a:off x="4205232" y="4053033"/>
            <a:ext cx="116840" cy="32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D2C305-E9A6-4DB8-B59C-B757C884438D}"/>
              </a:ext>
            </a:extLst>
          </p:cNvPr>
          <p:cNvSpPr/>
          <p:nvPr/>
        </p:nvSpPr>
        <p:spPr>
          <a:xfrm>
            <a:off x="4923507" y="5043019"/>
            <a:ext cx="2940849" cy="9854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dirty="0">
                <a:solidFill>
                  <a:schemeClr val="bg1"/>
                </a:solidFill>
              </a:rPr>
              <a:t>NIL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06DE31-F9E6-4E1A-80CE-BDFA9542A0EF}"/>
              </a:ext>
            </a:extLst>
          </p:cNvPr>
          <p:cNvSpPr/>
          <p:nvPr/>
        </p:nvSpPr>
        <p:spPr>
          <a:xfrm>
            <a:off x="4678310" y="5078528"/>
            <a:ext cx="204187" cy="9144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9D06C3-CB66-4E36-B183-28AA3A9508D0}"/>
              </a:ext>
            </a:extLst>
          </p:cNvPr>
          <p:cNvSpPr/>
          <p:nvPr/>
        </p:nvSpPr>
        <p:spPr>
          <a:xfrm>
            <a:off x="4719320" y="5132070"/>
            <a:ext cx="116840" cy="32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7B4DC1-F9DE-451E-A492-8F19BC955AE3}"/>
              </a:ext>
            </a:extLst>
          </p:cNvPr>
          <p:cNvSpPr/>
          <p:nvPr/>
        </p:nvSpPr>
        <p:spPr>
          <a:xfrm>
            <a:off x="6309361" y="3660522"/>
            <a:ext cx="45719" cy="227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BC23490-9960-44A2-9A6B-732D2E945E72}"/>
              </a:ext>
            </a:extLst>
          </p:cNvPr>
          <p:cNvSpPr/>
          <p:nvPr/>
        </p:nvSpPr>
        <p:spPr>
          <a:xfrm rot="10800000">
            <a:off x="6396990" y="3713862"/>
            <a:ext cx="209550" cy="118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7B32C1-FD84-4562-9033-BBA6438FD61A}"/>
              </a:ext>
            </a:extLst>
          </p:cNvPr>
          <p:cNvSpPr/>
          <p:nvPr/>
        </p:nvSpPr>
        <p:spPr>
          <a:xfrm>
            <a:off x="2796243" y="6300647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956850-BF26-44B1-898A-2BABADE0D479}"/>
              </a:ext>
            </a:extLst>
          </p:cNvPr>
          <p:cNvSpPr/>
          <p:nvPr/>
        </p:nvSpPr>
        <p:spPr>
          <a:xfrm>
            <a:off x="5650934" y="6296580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Process Call</a:t>
            </a:r>
          </a:p>
        </p:txBody>
      </p:sp>
    </p:spTree>
    <p:extLst>
      <p:ext uri="{BB962C8B-B14F-4D97-AF65-F5344CB8AC3E}">
        <p14:creationId xmlns:p14="http://schemas.microsoft.com/office/powerpoint/2010/main" val="366289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0053-E4F2-4A35-87CE-A552066FD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411" y="222682"/>
            <a:ext cx="3026428" cy="523043"/>
          </a:xfrm>
        </p:spPr>
        <p:txBody>
          <a:bodyPr/>
          <a:lstStyle/>
          <a:p>
            <a:r>
              <a:rPr lang="en-SG" sz="3200" dirty="0"/>
              <a:t>Duplicate Call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FFCD6-BDB9-45CC-B17C-FD032AF54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188" y="1741217"/>
            <a:ext cx="8825658" cy="861420"/>
          </a:xfrm>
        </p:spPr>
        <p:txBody>
          <a:bodyPr/>
          <a:lstStyle/>
          <a:p>
            <a:r>
              <a:rPr lang="en-SG" dirty="0"/>
              <a:t>Pending incidents</a:t>
            </a:r>
          </a:p>
          <a:p>
            <a:r>
              <a:rPr lang="en-SG" sz="1600" dirty="0"/>
              <a:t>Click on checkbox is call is duplicated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158435-4A17-4150-87AB-D45FE669A609}"/>
              </a:ext>
            </a:extLst>
          </p:cNvPr>
          <p:cNvSpPr/>
          <p:nvPr/>
        </p:nvSpPr>
        <p:spPr>
          <a:xfrm>
            <a:off x="2618912" y="1216240"/>
            <a:ext cx="2263806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Update Car Status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555F9-7AAC-421C-A138-EEEF619CBF8B}"/>
              </a:ext>
            </a:extLst>
          </p:cNvPr>
          <p:cNvSpPr/>
          <p:nvPr/>
        </p:nvSpPr>
        <p:spPr>
          <a:xfrm>
            <a:off x="1111188" y="1216240"/>
            <a:ext cx="1507724" cy="3107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Log Calls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91A5B-50E1-4192-8553-EEEC745658D1}"/>
              </a:ext>
            </a:extLst>
          </p:cNvPr>
          <p:cNvSpPr/>
          <p:nvPr/>
        </p:nvSpPr>
        <p:spPr>
          <a:xfrm>
            <a:off x="4882717" y="1216240"/>
            <a:ext cx="2263806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View Previous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DCD5E2-AAF9-4A84-8AAC-DF96D1881284}"/>
              </a:ext>
            </a:extLst>
          </p:cNvPr>
          <p:cNvSpPr/>
          <p:nvPr/>
        </p:nvSpPr>
        <p:spPr>
          <a:xfrm>
            <a:off x="7146523" y="1216240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View History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A4FCDCC-8D7E-4D29-8C6A-F9481C280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70100"/>
              </p:ext>
            </p:extLst>
          </p:nvPr>
        </p:nvGraphicFramePr>
        <p:xfrm>
          <a:off x="1111188" y="2602637"/>
          <a:ext cx="946211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58">
                  <a:extLst>
                    <a:ext uri="{9D8B030D-6E8A-4147-A177-3AD203B41FA5}">
                      <a16:colId xmlns:a16="http://schemas.microsoft.com/office/drawing/2014/main" val="2607942492"/>
                    </a:ext>
                  </a:extLst>
                </a:gridCol>
                <a:gridCol w="1736610">
                  <a:extLst>
                    <a:ext uri="{9D8B030D-6E8A-4147-A177-3AD203B41FA5}">
                      <a16:colId xmlns:a16="http://schemas.microsoft.com/office/drawing/2014/main" val="3087154236"/>
                    </a:ext>
                  </a:extLst>
                </a:gridCol>
                <a:gridCol w="1503245">
                  <a:extLst>
                    <a:ext uri="{9D8B030D-6E8A-4147-A177-3AD203B41FA5}">
                      <a16:colId xmlns:a16="http://schemas.microsoft.com/office/drawing/2014/main" val="3466175658"/>
                    </a:ext>
                  </a:extLst>
                </a:gridCol>
                <a:gridCol w="1124546">
                  <a:extLst>
                    <a:ext uri="{9D8B030D-6E8A-4147-A177-3AD203B41FA5}">
                      <a16:colId xmlns:a16="http://schemas.microsoft.com/office/drawing/2014/main" val="731155336"/>
                    </a:ext>
                  </a:extLst>
                </a:gridCol>
                <a:gridCol w="1162974">
                  <a:extLst>
                    <a:ext uri="{9D8B030D-6E8A-4147-A177-3AD203B41FA5}">
                      <a16:colId xmlns:a16="http://schemas.microsoft.com/office/drawing/2014/main" val="340086253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2438208573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100325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Venue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of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of Dispatch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 of Dispatch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Check if Duplicated?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8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Yishun Ring 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11.15am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66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Jurong West Street 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73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Violence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Ang Mio Kio ITE 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2017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59126E7-483A-4FD9-B4C9-DF72CD88B059}"/>
              </a:ext>
            </a:extLst>
          </p:cNvPr>
          <p:cNvSpPr/>
          <p:nvPr/>
        </p:nvSpPr>
        <p:spPr>
          <a:xfrm>
            <a:off x="9525740" y="3428999"/>
            <a:ext cx="319596" cy="30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BE3CE5-2562-40A8-98AC-1B814011CED7}"/>
              </a:ext>
            </a:extLst>
          </p:cNvPr>
          <p:cNvSpPr/>
          <p:nvPr/>
        </p:nvSpPr>
        <p:spPr>
          <a:xfrm>
            <a:off x="9525740" y="4124639"/>
            <a:ext cx="319596" cy="30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56BDED-B2E6-4000-A027-94644AB64792}"/>
              </a:ext>
            </a:extLst>
          </p:cNvPr>
          <p:cNvSpPr/>
          <p:nvPr/>
        </p:nvSpPr>
        <p:spPr>
          <a:xfrm>
            <a:off x="9525740" y="4959425"/>
            <a:ext cx="319596" cy="30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6E2385-0DAB-4A74-9C16-2B77A1DE79EA}"/>
              </a:ext>
            </a:extLst>
          </p:cNvPr>
          <p:cNvSpPr/>
          <p:nvPr/>
        </p:nvSpPr>
        <p:spPr>
          <a:xfrm>
            <a:off x="3000650" y="5987979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Duplicate Cell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35D879-B68B-4CD8-93B5-CFB2FB7A3F86}"/>
              </a:ext>
            </a:extLst>
          </p:cNvPr>
          <p:cNvSpPr/>
          <p:nvPr/>
        </p:nvSpPr>
        <p:spPr>
          <a:xfrm>
            <a:off x="7309285" y="5987979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71479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B098-7300-42EA-AB87-9E0E5C476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32" y="287331"/>
            <a:ext cx="4411344" cy="529415"/>
          </a:xfrm>
        </p:spPr>
        <p:txBody>
          <a:bodyPr/>
          <a:lstStyle/>
          <a:p>
            <a:r>
              <a:rPr lang="en-SG" sz="3200" dirty="0"/>
              <a:t>Log Call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76AF2-5DC7-4629-90D5-708196E91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188" y="1803360"/>
            <a:ext cx="8825658" cy="4393253"/>
          </a:xfrm>
        </p:spPr>
        <p:txBody>
          <a:bodyPr>
            <a:normAutofit/>
          </a:bodyPr>
          <a:lstStyle/>
          <a:p>
            <a:r>
              <a:rPr lang="en-SG" dirty="0"/>
              <a:t>Dispatch Patrol Cars</a:t>
            </a:r>
          </a:p>
          <a:p>
            <a:r>
              <a:rPr lang="en-SG" sz="1600" dirty="0"/>
              <a:t>Patrol Cars Available:</a:t>
            </a:r>
          </a:p>
          <a:p>
            <a:r>
              <a:rPr lang="en-SG" sz="1600" dirty="0"/>
              <a:t>Click to Select one or more patrol cars:</a:t>
            </a:r>
          </a:p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301BA-F9D9-4092-9A51-FD61B7D0C2E0}"/>
              </a:ext>
            </a:extLst>
          </p:cNvPr>
          <p:cNvSpPr/>
          <p:nvPr/>
        </p:nvSpPr>
        <p:spPr>
          <a:xfrm>
            <a:off x="2618912" y="1216240"/>
            <a:ext cx="2263806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Update Car Status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4B7E1-0161-43DE-A300-1CC7792E03E3}"/>
              </a:ext>
            </a:extLst>
          </p:cNvPr>
          <p:cNvSpPr/>
          <p:nvPr/>
        </p:nvSpPr>
        <p:spPr>
          <a:xfrm>
            <a:off x="1111188" y="1216240"/>
            <a:ext cx="1507724" cy="3107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Log Calls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BB553-0036-45AA-B3B2-2A59BA931C1B}"/>
              </a:ext>
            </a:extLst>
          </p:cNvPr>
          <p:cNvSpPr/>
          <p:nvPr/>
        </p:nvSpPr>
        <p:spPr>
          <a:xfrm>
            <a:off x="4882717" y="1216240"/>
            <a:ext cx="2263806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View Previous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04C10E-1072-4E08-92B1-72606D4AF7EB}"/>
              </a:ext>
            </a:extLst>
          </p:cNvPr>
          <p:cNvSpPr/>
          <p:nvPr/>
        </p:nvSpPr>
        <p:spPr>
          <a:xfrm>
            <a:off x="7146523" y="1216240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View History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85606A-824C-4725-8CBC-BA597538E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23226"/>
              </p:ext>
            </p:extLst>
          </p:nvPr>
        </p:nvGraphicFramePr>
        <p:xfrm>
          <a:off x="1111188" y="3038059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99918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6924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91759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2992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31847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Patrol 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Selections: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7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01036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11.15am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1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2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3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8.50pm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04400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F5AAA5-7B80-43C8-B668-8596DF015087}"/>
              </a:ext>
            </a:extLst>
          </p:cNvPr>
          <p:cNvSpPr/>
          <p:nvPr/>
        </p:nvSpPr>
        <p:spPr>
          <a:xfrm>
            <a:off x="7963270" y="3715971"/>
            <a:ext cx="967666" cy="30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FADEA-5BB4-4916-B927-0E9770CDD718}"/>
              </a:ext>
            </a:extLst>
          </p:cNvPr>
          <p:cNvSpPr/>
          <p:nvPr/>
        </p:nvSpPr>
        <p:spPr>
          <a:xfrm>
            <a:off x="7963270" y="4081995"/>
            <a:ext cx="967666" cy="30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87F13-4852-41C6-9A5B-4A36CC336A21}"/>
              </a:ext>
            </a:extLst>
          </p:cNvPr>
          <p:cNvSpPr/>
          <p:nvPr/>
        </p:nvSpPr>
        <p:spPr>
          <a:xfrm>
            <a:off x="7963270" y="4451315"/>
            <a:ext cx="967666" cy="30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A06DE-8A78-496E-9BE8-C05584CAC32C}"/>
              </a:ext>
            </a:extLst>
          </p:cNvPr>
          <p:cNvSpPr/>
          <p:nvPr/>
        </p:nvSpPr>
        <p:spPr>
          <a:xfrm>
            <a:off x="7963270" y="4821149"/>
            <a:ext cx="967666" cy="30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DF646A-1BD3-453A-9761-D2F5D7D04620}"/>
              </a:ext>
            </a:extLst>
          </p:cNvPr>
          <p:cNvSpPr/>
          <p:nvPr/>
        </p:nvSpPr>
        <p:spPr>
          <a:xfrm>
            <a:off x="3941683" y="5641760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62649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8826-F5F6-47B7-897E-CB95483F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1" y="186018"/>
            <a:ext cx="3925889" cy="606462"/>
          </a:xfrm>
        </p:spPr>
        <p:txBody>
          <a:bodyPr/>
          <a:lstStyle/>
          <a:p>
            <a:r>
              <a:rPr lang="en-SG" sz="3200" dirty="0"/>
              <a:t>Update Car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DE06-EC70-428E-AEAD-49151CCF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Update Patrol Car Actual Time</a:t>
            </a:r>
          </a:p>
          <a:p>
            <a:pPr marL="0" indent="0">
              <a:buNone/>
            </a:pPr>
            <a:r>
              <a:rPr lang="en-SG" sz="1600" dirty="0">
                <a:latin typeface="+mn-lt"/>
              </a:rPr>
              <a:t>Select Patrol Car Number:</a:t>
            </a:r>
          </a:p>
          <a:p>
            <a:pPr marL="0" indent="0">
              <a:buNone/>
            </a:pPr>
            <a:endParaRPr lang="en-SG" sz="1600" dirty="0">
              <a:latin typeface="+mn-lt"/>
            </a:endParaRPr>
          </a:p>
          <a:p>
            <a:pPr marL="0" indent="0">
              <a:buNone/>
            </a:pPr>
            <a:endParaRPr lang="en-SG" sz="1600" dirty="0">
              <a:latin typeface="+mn-lt"/>
            </a:endParaRPr>
          </a:p>
          <a:p>
            <a:pPr marL="0" indent="0">
              <a:buNone/>
            </a:pPr>
            <a:r>
              <a:rPr lang="en-SG" sz="1600" dirty="0">
                <a:latin typeface="+mn-lt"/>
              </a:rPr>
              <a:t>Display Incident:</a:t>
            </a:r>
          </a:p>
          <a:p>
            <a:pPr marL="0" indent="0">
              <a:buNone/>
            </a:pPr>
            <a:endParaRPr lang="en-SG" sz="16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A47ED-142A-4BE3-9BF5-F7FA8B09D95E}"/>
              </a:ext>
            </a:extLst>
          </p:cNvPr>
          <p:cNvSpPr/>
          <p:nvPr/>
        </p:nvSpPr>
        <p:spPr>
          <a:xfrm>
            <a:off x="4515327" y="5486401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574A2B-C4F7-4078-B094-65E024F1EBB5}"/>
              </a:ext>
            </a:extLst>
          </p:cNvPr>
          <p:cNvSpPr/>
          <p:nvPr/>
        </p:nvSpPr>
        <p:spPr>
          <a:xfrm>
            <a:off x="2618912" y="1216240"/>
            <a:ext cx="2263806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Update Car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783DC2-9123-4472-970A-359D4D61F926}"/>
              </a:ext>
            </a:extLst>
          </p:cNvPr>
          <p:cNvSpPr/>
          <p:nvPr/>
        </p:nvSpPr>
        <p:spPr>
          <a:xfrm>
            <a:off x="1111188" y="1216240"/>
            <a:ext cx="1507724" cy="3107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Log Calls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D49094-28AD-4734-86B2-99596C5B6F21}"/>
              </a:ext>
            </a:extLst>
          </p:cNvPr>
          <p:cNvSpPr/>
          <p:nvPr/>
        </p:nvSpPr>
        <p:spPr>
          <a:xfrm>
            <a:off x="4882717" y="1216240"/>
            <a:ext cx="2263806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View Previous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C6DE59-4334-4F80-B793-00810D8433DA}"/>
              </a:ext>
            </a:extLst>
          </p:cNvPr>
          <p:cNvSpPr/>
          <p:nvPr/>
        </p:nvSpPr>
        <p:spPr>
          <a:xfrm>
            <a:off x="7146523" y="1216240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View History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C9268-3079-40FE-8648-24A93E751F8D}"/>
              </a:ext>
            </a:extLst>
          </p:cNvPr>
          <p:cNvSpPr/>
          <p:nvPr/>
        </p:nvSpPr>
        <p:spPr>
          <a:xfrm>
            <a:off x="3837666" y="2546220"/>
            <a:ext cx="3237391" cy="2411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534E6D-4D0F-4BBB-AAC4-636937CDE536}"/>
              </a:ext>
            </a:extLst>
          </p:cNvPr>
          <p:cNvSpPr/>
          <p:nvPr/>
        </p:nvSpPr>
        <p:spPr>
          <a:xfrm>
            <a:off x="6728461" y="2559769"/>
            <a:ext cx="45719" cy="227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4FAA5FA-9F86-493D-AE82-F51523309C03}"/>
              </a:ext>
            </a:extLst>
          </p:cNvPr>
          <p:cNvSpPr/>
          <p:nvPr/>
        </p:nvSpPr>
        <p:spPr>
          <a:xfrm rot="10800000">
            <a:off x="6816090" y="2613109"/>
            <a:ext cx="209550" cy="118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34639C1-1788-46F2-8EA4-64C678FA1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4683"/>
              </p:ext>
            </p:extLst>
          </p:nvPr>
        </p:nvGraphicFramePr>
        <p:xfrm>
          <a:off x="1178560" y="400093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92792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25360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00134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631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Patrol Car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3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01036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3.25pm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9645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79D64A2-2D1F-470C-93C9-26E4CAD3EB4F}"/>
              </a:ext>
            </a:extLst>
          </p:cNvPr>
          <p:cNvSpPr/>
          <p:nvPr/>
        </p:nvSpPr>
        <p:spPr>
          <a:xfrm>
            <a:off x="7458870" y="4411979"/>
            <a:ext cx="1569720" cy="241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Available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94BC0C7-0286-4FF3-BECC-D8E4566DA8E0}"/>
              </a:ext>
            </a:extLst>
          </p:cNvPr>
          <p:cNvSpPr/>
          <p:nvPr/>
        </p:nvSpPr>
        <p:spPr>
          <a:xfrm rot="10800000">
            <a:off x="8693310" y="4485491"/>
            <a:ext cx="236220" cy="13716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7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F6E8-22FB-4928-B25B-E2F63F98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1" y="337820"/>
            <a:ext cx="3872549" cy="675042"/>
          </a:xfrm>
        </p:spPr>
        <p:txBody>
          <a:bodyPr/>
          <a:lstStyle/>
          <a:p>
            <a:r>
              <a:rPr lang="en-SG" sz="3200" dirty="0"/>
              <a:t>Update Car Status</a:t>
            </a:r>
          </a:p>
        </p:txBody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705940D5-DD98-422E-B334-602E8498C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90075"/>
              </p:ext>
            </p:extLst>
          </p:nvPr>
        </p:nvGraphicFramePr>
        <p:xfrm>
          <a:off x="1122680" y="3649949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060">
                  <a:extLst>
                    <a:ext uri="{9D8B030D-6E8A-4147-A177-3AD203B41FA5}">
                      <a16:colId xmlns:a16="http://schemas.microsoft.com/office/drawing/2014/main" val="749325668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8622108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1069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61254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353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Patrol 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01036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3.25pm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0545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C281902-95CE-4F7D-98C4-D04FA613D97C}"/>
              </a:ext>
            </a:extLst>
          </p:cNvPr>
          <p:cNvSpPr/>
          <p:nvPr/>
        </p:nvSpPr>
        <p:spPr>
          <a:xfrm>
            <a:off x="2618912" y="1216240"/>
            <a:ext cx="2263806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Update Car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076C2-046C-4D03-9B30-B81079A098B0}"/>
              </a:ext>
            </a:extLst>
          </p:cNvPr>
          <p:cNvSpPr/>
          <p:nvPr/>
        </p:nvSpPr>
        <p:spPr>
          <a:xfrm>
            <a:off x="1111188" y="1216240"/>
            <a:ext cx="1507724" cy="3107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Log Calls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729C3-18D1-428B-9762-56A68C606D59}"/>
              </a:ext>
            </a:extLst>
          </p:cNvPr>
          <p:cNvSpPr/>
          <p:nvPr/>
        </p:nvSpPr>
        <p:spPr>
          <a:xfrm>
            <a:off x="4882717" y="1216240"/>
            <a:ext cx="2263806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View Previous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2310E9-9FFA-4D97-B9E7-9DFCD8DCC92E}"/>
              </a:ext>
            </a:extLst>
          </p:cNvPr>
          <p:cNvSpPr/>
          <p:nvPr/>
        </p:nvSpPr>
        <p:spPr>
          <a:xfrm>
            <a:off x="7146523" y="1216240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View History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5D3E9-D5BB-4A64-BFC7-AF6F0C8154A8}"/>
              </a:ext>
            </a:extLst>
          </p:cNvPr>
          <p:cNvSpPr txBox="1"/>
          <p:nvPr/>
        </p:nvSpPr>
        <p:spPr>
          <a:xfrm>
            <a:off x="1051560" y="1882140"/>
            <a:ext cx="819912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Update Patrol Car Actual Time</a:t>
            </a:r>
          </a:p>
          <a:p>
            <a:r>
              <a:rPr lang="en-SG" sz="1600" dirty="0"/>
              <a:t>Select Patrol Car Number: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r>
              <a:rPr lang="en-SG" sz="1600" dirty="0"/>
              <a:t>Enter Time when Patrol car reach the scene</a:t>
            </a:r>
          </a:p>
          <a:p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427524-AF66-4E80-8757-8DDB31FAB5B6}"/>
              </a:ext>
            </a:extLst>
          </p:cNvPr>
          <p:cNvSpPr/>
          <p:nvPr/>
        </p:nvSpPr>
        <p:spPr>
          <a:xfrm>
            <a:off x="3738606" y="2249040"/>
            <a:ext cx="3237391" cy="2411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6FF62-F6E1-4FFF-B9DA-5F34320D5DF8}"/>
              </a:ext>
            </a:extLst>
          </p:cNvPr>
          <p:cNvSpPr/>
          <p:nvPr/>
        </p:nvSpPr>
        <p:spPr>
          <a:xfrm>
            <a:off x="6629401" y="2262589"/>
            <a:ext cx="45719" cy="227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605A6EA-9DE3-4939-877B-076252F490F4}"/>
              </a:ext>
            </a:extLst>
          </p:cNvPr>
          <p:cNvSpPr/>
          <p:nvPr/>
        </p:nvSpPr>
        <p:spPr>
          <a:xfrm rot="10800000">
            <a:off x="6717030" y="2315929"/>
            <a:ext cx="209550" cy="118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9556C4-1EC9-47B7-A22A-0942AE25CBF4}"/>
              </a:ext>
            </a:extLst>
          </p:cNvPr>
          <p:cNvSpPr/>
          <p:nvPr/>
        </p:nvSpPr>
        <p:spPr>
          <a:xfrm>
            <a:off x="8016980" y="4320654"/>
            <a:ext cx="805870" cy="30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8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A62F-7112-4C55-BEBF-6E7002CA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51" y="317800"/>
            <a:ext cx="3788729" cy="583602"/>
          </a:xfrm>
        </p:spPr>
        <p:txBody>
          <a:bodyPr/>
          <a:lstStyle/>
          <a:p>
            <a:r>
              <a:rPr lang="en-SG" sz="3200" dirty="0"/>
              <a:t>View Previous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CA91-63AF-48EA-AD08-94F87580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4717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Enter a date(dd/mm/</a:t>
            </a:r>
            <a:r>
              <a:rPr lang="en-SG" dirty="0" err="1"/>
              <a:t>yyyy</a:t>
            </a:r>
            <a:r>
              <a:rPr lang="en-SG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A076F-3488-45A4-AA6C-F17A2F780E83}"/>
              </a:ext>
            </a:extLst>
          </p:cNvPr>
          <p:cNvSpPr/>
          <p:nvPr/>
        </p:nvSpPr>
        <p:spPr>
          <a:xfrm>
            <a:off x="2618912" y="1216240"/>
            <a:ext cx="2263806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Update Car Status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61372-628B-467A-B411-934B8991AA7B}"/>
              </a:ext>
            </a:extLst>
          </p:cNvPr>
          <p:cNvSpPr/>
          <p:nvPr/>
        </p:nvSpPr>
        <p:spPr>
          <a:xfrm>
            <a:off x="1111188" y="1216240"/>
            <a:ext cx="1507724" cy="3107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Log Calls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C0C23-7F31-4BB8-B8DA-16556179C68C}"/>
              </a:ext>
            </a:extLst>
          </p:cNvPr>
          <p:cNvSpPr/>
          <p:nvPr/>
        </p:nvSpPr>
        <p:spPr>
          <a:xfrm>
            <a:off x="4882717" y="1216240"/>
            <a:ext cx="2263806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View Previous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69B79-F8FC-43C6-A77A-07B3F9C04299}"/>
              </a:ext>
            </a:extLst>
          </p:cNvPr>
          <p:cNvSpPr/>
          <p:nvPr/>
        </p:nvSpPr>
        <p:spPr>
          <a:xfrm>
            <a:off x="7146523" y="1216240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View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47B94-9FB2-4C9A-AB63-6C9460B9EA37}"/>
              </a:ext>
            </a:extLst>
          </p:cNvPr>
          <p:cNvSpPr/>
          <p:nvPr/>
        </p:nvSpPr>
        <p:spPr>
          <a:xfrm>
            <a:off x="1185906" y="2352146"/>
            <a:ext cx="3237391" cy="2411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82161-69C8-4C73-96F4-0DA8CC139E80}"/>
              </a:ext>
            </a:extLst>
          </p:cNvPr>
          <p:cNvSpPr/>
          <p:nvPr/>
        </p:nvSpPr>
        <p:spPr>
          <a:xfrm>
            <a:off x="5315946" y="2352146"/>
            <a:ext cx="3237391" cy="2411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4BA14-7CC5-4A3F-9500-E7E860E32992}"/>
              </a:ext>
            </a:extLst>
          </p:cNvPr>
          <p:cNvSpPr/>
          <p:nvPr/>
        </p:nvSpPr>
        <p:spPr>
          <a:xfrm>
            <a:off x="8206741" y="2365695"/>
            <a:ext cx="45719" cy="227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7EF9D7F-3466-44CF-BB63-152D093613F8}"/>
              </a:ext>
            </a:extLst>
          </p:cNvPr>
          <p:cNvSpPr/>
          <p:nvPr/>
        </p:nvSpPr>
        <p:spPr>
          <a:xfrm rot="10800000">
            <a:off x="8294370" y="2419035"/>
            <a:ext cx="209550" cy="118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9CAE19-6898-4F04-85DF-65A0F96FD802}"/>
              </a:ext>
            </a:extLst>
          </p:cNvPr>
          <p:cNvSpPr/>
          <p:nvPr/>
        </p:nvSpPr>
        <p:spPr>
          <a:xfrm>
            <a:off x="1185906" y="2913542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View Report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F31E07-8263-450A-B0FC-F78F49B74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64818"/>
              </p:ext>
            </p:extLst>
          </p:nvPr>
        </p:nvGraphicFramePr>
        <p:xfrm>
          <a:off x="1185906" y="3325039"/>
          <a:ext cx="9154432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776">
                  <a:extLst>
                    <a:ext uri="{9D8B030D-6E8A-4147-A177-3AD203B41FA5}">
                      <a16:colId xmlns:a16="http://schemas.microsoft.com/office/drawing/2014/main" val="628877232"/>
                    </a:ext>
                  </a:extLst>
                </a:gridCol>
                <a:gridCol w="1307776">
                  <a:extLst>
                    <a:ext uri="{9D8B030D-6E8A-4147-A177-3AD203B41FA5}">
                      <a16:colId xmlns:a16="http://schemas.microsoft.com/office/drawing/2014/main" val="2108537025"/>
                    </a:ext>
                  </a:extLst>
                </a:gridCol>
                <a:gridCol w="1307776">
                  <a:extLst>
                    <a:ext uri="{9D8B030D-6E8A-4147-A177-3AD203B41FA5}">
                      <a16:colId xmlns:a16="http://schemas.microsoft.com/office/drawing/2014/main" val="522701614"/>
                    </a:ext>
                  </a:extLst>
                </a:gridCol>
                <a:gridCol w="1200126">
                  <a:extLst>
                    <a:ext uri="{9D8B030D-6E8A-4147-A177-3AD203B41FA5}">
                      <a16:colId xmlns:a16="http://schemas.microsoft.com/office/drawing/2014/main" val="151983177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54765345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4039947956"/>
                    </a:ext>
                  </a:extLst>
                </a:gridCol>
                <a:gridCol w="1173478">
                  <a:extLst>
                    <a:ext uri="{9D8B030D-6E8A-4147-A177-3AD203B41FA5}">
                      <a16:colId xmlns:a16="http://schemas.microsoft.com/office/drawing/2014/main" val="1781653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Time Legend: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Car Reached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Click For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6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027720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Traffic Hazard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 Road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12.40pm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4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0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4385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86D4539-BE44-4E13-BA05-6F3BC829CF52}"/>
              </a:ext>
            </a:extLst>
          </p:cNvPr>
          <p:cNvSpPr/>
          <p:nvPr/>
        </p:nvSpPr>
        <p:spPr>
          <a:xfrm>
            <a:off x="9281530" y="4394151"/>
            <a:ext cx="967666" cy="30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31281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4DC9-174D-423B-9242-DA35DE82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1" y="201258"/>
            <a:ext cx="2561909" cy="583602"/>
          </a:xfrm>
        </p:spPr>
        <p:txBody>
          <a:bodyPr/>
          <a:lstStyle/>
          <a:p>
            <a:r>
              <a:rPr lang="en-SG" sz="3200" dirty="0"/>
              <a:t>View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3E7F-3709-46B4-B2EF-A142D7D2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188" y="174049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Search Caller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Caller’s Name: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Contact Number: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Location of Incident: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Date of Call: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7C8E9-D8F7-418B-AF84-260A52E5CB72}"/>
              </a:ext>
            </a:extLst>
          </p:cNvPr>
          <p:cNvSpPr/>
          <p:nvPr/>
        </p:nvSpPr>
        <p:spPr>
          <a:xfrm>
            <a:off x="2618912" y="1216240"/>
            <a:ext cx="2263806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Update Car Status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90F7-127B-46BE-A212-12666ED71E6E}"/>
              </a:ext>
            </a:extLst>
          </p:cNvPr>
          <p:cNvSpPr/>
          <p:nvPr/>
        </p:nvSpPr>
        <p:spPr>
          <a:xfrm>
            <a:off x="1111188" y="1216240"/>
            <a:ext cx="1507724" cy="3107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Log Calls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99C59-A65C-4F94-A30A-759F4DE0F0F3}"/>
              </a:ext>
            </a:extLst>
          </p:cNvPr>
          <p:cNvSpPr/>
          <p:nvPr/>
        </p:nvSpPr>
        <p:spPr>
          <a:xfrm>
            <a:off x="4882717" y="1216240"/>
            <a:ext cx="2263806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View Previous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A3153-BD7F-47EA-A12D-E0694974A217}"/>
              </a:ext>
            </a:extLst>
          </p:cNvPr>
          <p:cNvSpPr/>
          <p:nvPr/>
        </p:nvSpPr>
        <p:spPr>
          <a:xfrm>
            <a:off x="7146523" y="1216240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View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BB7D1-2B7C-4FE9-9D7A-077C4F812CB4}"/>
              </a:ext>
            </a:extLst>
          </p:cNvPr>
          <p:cNvSpPr/>
          <p:nvPr/>
        </p:nvSpPr>
        <p:spPr>
          <a:xfrm>
            <a:off x="3479526" y="2256660"/>
            <a:ext cx="3237391" cy="2411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1637B5-3C88-462F-94A5-B189DE292CD0}"/>
              </a:ext>
            </a:extLst>
          </p:cNvPr>
          <p:cNvSpPr/>
          <p:nvPr/>
        </p:nvSpPr>
        <p:spPr>
          <a:xfrm>
            <a:off x="3750815" y="2695944"/>
            <a:ext cx="3237391" cy="2411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DDA649-122D-4BA7-A5FD-6E07C61D0B76}"/>
              </a:ext>
            </a:extLst>
          </p:cNvPr>
          <p:cNvSpPr/>
          <p:nvPr/>
        </p:nvSpPr>
        <p:spPr>
          <a:xfrm>
            <a:off x="4157706" y="3125441"/>
            <a:ext cx="3237391" cy="2411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A338-28F9-4189-A63D-CA3189F734D3}"/>
              </a:ext>
            </a:extLst>
          </p:cNvPr>
          <p:cNvSpPr/>
          <p:nvPr/>
        </p:nvSpPr>
        <p:spPr>
          <a:xfrm>
            <a:off x="3167106" y="3975731"/>
            <a:ext cx="3237391" cy="2411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2AABE9-14E4-47E4-A70B-C781C24B55EA}"/>
              </a:ext>
            </a:extLst>
          </p:cNvPr>
          <p:cNvSpPr/>
          <p:nvPr/>
        </p:nvSpPr>
        <p:spPr>
          <a:xfrm>
            <a:off x="1528806" y="4361342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Search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A4AC4FB-9BC2-4B1C-96FA-96D598DBB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7626"/>
              </p:ext>
            </p:extLst>
          </p:nvPr>
        </p:nvGraphicFramePr>
        <p:xfrm>
          <a:off x="1528806" y="4824610"/>
          <a:ext cx="95603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765">
                  <a:extLst>
                    <a:ext uri="{9D8B030D-6E8A-4147-A177-3AD203B41FA5}">
                      <a16:colId xmlns:a16="http://schemas.microsoft.com/office/drawing/2014/main" val="3937053075"/>
                    </a:ext>
                  </a:extLst>
                </a:gridCol>
                <a:gridCol w="1365765">
                  <a:extLst>
                    <a:ext uri="{9D8B030D-6E8A-4147-A177-3AD203B41FA5}">
                      <a16:colId xmlns:a16="http://schemas.microsoft.com/office/drawing/2014/main" val="1042430308"/>
                    </a:ext>
                  </a:extLst>
                </a:gridCol>
                <a:gridCol w="1365765">
                  <a:extLst>
                    <a:ext uri="{9D8B030D-6E8A-4147-A177-3AD203B41FA5}">
                      <a16:colId xmlns:a16="http://schemas.microsoft.com/office/drawing/2014/main" val="4054289101"/>
                    </a:ext>
                  </a:extLst>
                </a:gridCol>
                <a:gridCol w="1365765">
                  <a:extLst>
                    <a:ext uri="{9D8B030D-6E8A-4147-A177-3AD203B41FA5}">
                      <a16:colId xmlns:a16="http://schemas.microsoft.com/office/drawing/2014/main" val="3176618045"/>
                    </a:ext>
                  </a:extLst>
                </a:gridCol>
                <a:gridCol w="1466334">
                  <a:extLst>
                    <a:ext uri="{9D8B030D-6E8A-4147-A177-3AD203B41FA5}">
                      <a16:colId xmlns:a16="http://schemas.microsoft.com/office/drawing/2014/main" val="3147936320"/>
                    </a:ext>
                  </a:extLst>
                </a:gridCol>
                <a:gridCol w="1265196">
                  <a:extLst>
                    <a:ext uri="{9D8B030D-6E8A-4147-A177-3AD203B41FA5}">
                      <a16:colId xmlns:a16="http://schemas.microsoft.com/office/drawing/2014/main" val="3014616536"/>
                    </a:ext>
                  </a:extLst>
                </a:gridCol>
                <a:gridCol w="1365765">
                  <a:extLst>
                    <a:ext uri="{9D8B030D-6E8A-4147-A177-3AD203B41FA5}">
                      <a16:colId xmlns:a16="http://schemas.microsoft.com/office/drawing/2014/main" val="131260706"/>
                    </a:ext>
                  </a:extLst>
                </a:gridCol>
              </a:tblGrid>
              <a:tr h="308730">
                <a:tc>
                  <a:txBody>
                    <a:bodyPr/>
                    <a:lstStyle/>
                    <a:p>
                      <a:r>
                        <a:rPr lang="en-SG" dirty="0"/>
                        <a:t>Time Legend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Car Reached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Click For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8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027720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Traffic Hazard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12.40pm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8814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DE41D6F-0CCA-4967-BCF4-17E9A03BB988}"/>
              </a:ext>
            </a:extLst>
          </p:cNvPr>
          <p:cNvSpPr/>
          <p:nvPr/>
        </p:nvSpPr>
        <p:spPr>
          <a:xfrm>
            <a:off x="9906370" y="5850659"/>
            <a:ext cx="967666" cy="30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66A4F-5909-48D0-BEA1-67B5FFC33195}"/>
              </a:ext>
            </a:extLst>
          </p:cNvPr>
          <p:cNvSpPr/>
          <p:nvPr/>
        </p:nvSpPr>
        <p:spPr>
          <a:xfrm>
            <a:off x="5154966" y="6450729"/>
            <a:ext cx="1882067" cy="310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Search Again</a:t>
            </a:r>
          </a:p>
        </p:txBody>
      </p:sp>
    </p:spTree>
    <p:extLst>
      <p:ext uri="{BB962C8B-B14F-4D97-AF65-F5344CB8AC3E}">
        <p14:creationId xmlns:p14="http://schemas.microsoft.com/office/powerpoint/2010/main" val="75329515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43641"/>
      </a:dk2>
      <a:lt2>
        <a:srgbClr val="E2E4E8"/>
      </a:lt2>
      <a:accent1>
        <a:srgbClr val="CD9824"/>
      </a:accent1>
      <a:accent2>
        <a:srgbClr val="D54B17"/>
      </a:accent2>
      <a:accent3>
        <a:srgbClr val="E72944"/>
      </a:accent3>
      <a:accent4>
        <a:srgbClr val="D51782"/>
      </a:accent4>
      <a:accent5>
        <a:srgbClr val="E729E2"/>
      </a:accent5>
      <a:accent6>
        <a:srgbClr val="9023D7"/>
      </a:accent6>
      <a:hlink>
        <a:srgbClr val="5A7CC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416</Words>
  <Application>Microsoft Office PowerPoint</Application>
  <PresentationFormat>Widescreen</PresentationFormat>
  <Paragraphs>189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Elephant</vt:lpstr>
      <vt:lpstr>Wingdings 3</vt:lpstr>
      <vt:lpstr>BrushVTI</vt:lpstr>
      <vt:lpstr>Ion</vt:lpstr>
      <vt:lpstr>PESS PROJECT USER INTERFACE DESIGN</vt:lpstr>
      <vt:lpstr>PESS</vt:lpstr>
      <vt:lpstr>Log Call</vt:lpstr>
      <vt:lpstr>Duplicate Call</vt:lpstr>
      <vt:lpstr>Log Call</vt:lpstr>
      <vt:lpstr>Update Car Status</vt:lpstr>
      <vt:lpstr>Update Car Status</vt:lpstr>
      <vt:lpstr>View Previous Info</vt:lpstr>
      <vt:lpstr>View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PESS PROJECT USER INTERFACE DESIGN</dc:title>
  <dc:creator>Joston Lee</dc:creator>
  <cp:lastModifiedBy>Joston Lee</cp:lastModifiedBy>
  <cp:revision>29</cp:revision>
  <dcterms:created xsi:type="dcterms:W3CDTF">2020-04-27T06:14:28Z</dcterms:created>
  <dcterms:modified xsi:type="dcterms:W3CDTF">2020-04-28T08:17:37Z</dcterms:modified>
</cp:coreProperties>
</file>